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18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EF87-1107-854A-B272-35DD27C40CBE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44" y="1447638"/>
            <a:ext cx="2961525" cy="5213952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087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0"/>
            <a:ext cx="8686800" cy="53649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User defined function example: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the intensities of the Planck distribution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 the user input a Temperature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 the user input start and endpoint. Assume it is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nm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Careful here. Make sure wavelength units are consistent with the other constants.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29" y="5073912"/>
            <a:ext cx="504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3286569"/>
            <a:ext cx="8686800" cy="227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Hints: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Have the user set the wavenumber range and generate a sequence from it: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“wavenumber axis”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3181" y="5364889"/>
            <a:ext cx="85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nut &lt;-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(from=</a:t>
            </a:r>
            <a:r>
              <a:rPr lang="en-US" sz="2000" dirty="0" err="1">
                <a:latin typeface="Courier"/>
                <a:cs typeface="Courier"/>
              </a:rPr>
              <a:t>nut.min</a:t>
            </a:r>
            <a:r>
              <a:rPr lang="en-US" sz="2000" dirty="0">
                <a:latin typeface="Courier"/>
                <a:cs typeface="Courier"/>
              </a:rPr>
              <a:t>, to=</a:t>
            </a:r>
            <a:r>
              <a:rPr lang="en-US" sz="2000" dirty="0" err="1">
                <a:latin typeface="Courier"/>
                <a:cs typeface="Courier"/>
              </a:rPr>
              <a:t>nut.max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length.out</a:t>
            </a:r>
            <a:r>
              <a:rPr lang="en-US" sz="2000" dirty="0">
                <a:latin typeface="Courier"/>
                <a:cs typeface="Courier"/>
              </a:rPr>
              <a:t>=2500)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1" y="1746385"/>
            <a:ext cx="5041900" cy="95250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5017" y="700912"/>
            <a:ext cx="8454183" cy="10772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Define Constants: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  &lt;- 6.626068e-34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Planck's const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cl &lt;- 299792458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Speed of light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kB &lt;- 1.3806503e-23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Boltzmann's const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291" y="2169365"/>
            <a:ext cx="8454183" cy="403187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This is a function to plot the Plank distribution as a 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function of wavenumber.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function(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Temp)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a nu-tilde (nut) axis. This is the x-axis.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nut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(from=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to=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=2500)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#Planck's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dist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as a function of nu-tilde (nut). This is the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 #y-axis.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rho &lt;- 2*h*(cl^2)*(nut^3) * (1/(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((h*cl*nut)/(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kB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*Temp))-1))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the plot.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plot(nut, rho,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="l",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="nu-tilde (m^-1)",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="Intensity”,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                 main="Planck's distribution”)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8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8198" y="768304"/>
            <a:ext cx="8454183" cy="83099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#Now USE the function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below: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(0.1,1500000,1500)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58" y="2081013"/>
            <a:ext cx="6140735" cy="40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308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8</cp:revision>
  <dcterms:created xsi:type="dcterms:W3CDTF">2017-09-06T22:18:01Z</dcterms:created>
  <dcterms:modified xsi:type="dcterms:W3CDTF">2020-09-13T23:16:15Z</dcterms:modified>
</cp:coreProperties>
</file>