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280" r:id="rId3"/>
    <p:sldId id="281" r:id="rId4"/>
    <p:sldId id="284" r:id="rId5"/>
    <p:sldId id="282" r:id="rId6"/>
    <p:sldId id="30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71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r:id="rId5" imgW="723960" imgH="361800" progId="">
                  <p:embed/>
                </p:oleObj>
              </mc:Choice>
              <mc:Fallback>
                <p:oleObj r:id="rId5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830916"/>
            <a:ext cx="8686800" cy="4884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794683"/>
            <a:ext cx="8389407" cy="46981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(…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Light wave behave like particles!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But,…firing e- at a slits: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687029" y="3687834"/>
            <a:ext cx="3444731" cy="2832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/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/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/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763</Words>
  <Application>Microsoft Office PowerPoint</Application>
  <PresentationFormat>On-screen Show (4:3)</PresentationFormat>
  <Paragraphs>132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200</cp:revision>
  <dcterms:created xsi:type="dcterms:W3CDTF">2011-09-22T13:36:22Z</dcterms:created>
  <dcterms:modified xsi:type="dcterms:W3CDTF">2019-09-10T13:49:39Z</dcterms:modified>
</cp:coreProperties>
</file>