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91" r:id="rId10"/>
    <p:sldId id="269" r:id="rId11"/>
    <p:sldId id="352" r:id="rId12"/>
    <p:sldId id="351" r:id="rId13"/>
    <p:sldId id="308" r:id="rId14"/>
    <p:sldId id="309" r:id="rId15"/>
    <p:sldId id="350" r:id="rId16"/>
    <p:sldId id="310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09" d="100"/>
          <a:sy n="109" d="100"/>
        </p:scale>
        <p:origin x="1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hyperlink" Target="http://cran.r-project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304800"/>
            <a:ext cx="9104312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Hands-on Introduction to 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3" cstate="print"/>
          <a:srcRect l="5212"/>
          <a:stretch>
            <a:fillRect/>
          </a:stretch>
        </p:blipFill>
        <p:spPr bwMode="auto">
          <a:xfrm flipH="1">
            <a:off x="6677019" y="4121118"/>
            <a:ext cx="2444458" cy="23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994" y="4727150"/>
            <a:ext cx="955848" cy="613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 1" descr="IMG_2089.jpeg"/>
          <p:cNvPicPr/>
          <p:nvPr/>
        </p:nvPicPr>
        <p:blipFill>
          <a:blip r:embed="rId6"/>
          <a:srcRect l="36665" t="30724" r="34167" b="20345"/>
          <a:stretch>
            <a:fillRect/>
          </a:stretch>
        </p:blipFill>
        <p:spPr bwMode="auto">
          <a:xfrm rot="10800000">
            <a:off x="295409" y="4279340"/>
            <a:ext cx="1864391" cy="179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IJ_3D_primershear_examp.jpg"/>
          <p:cNvPicPr>
            <a:picLocks noChangeAspect="1"/>
          </p:cNvPicPr>
          <p:nvPr/>
        </p:nvPicPr>
        <p:blipFill>
          <a:blip r:embed="rId7"/>
          <a:srcRect l="20551" t="21207" r="23050" b="25744"/>
          <a:stretch>
            <a:fillRect/>
          </a:stretch>
        </p:blipFill>
        <p:spPr>
          <a:xfrm>
            <a:off x="2935502" y="2614485"/>
            <a:ext cx="3101686" cy="176495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273933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861836" y="4547682"/>
            <a:ext cx="858088" cy="615454"/>
          </a:xfrm>
          <a:prstGeom prst="straightConnector1">
            <a:avLst/>
          </a:prstGeom>
          <a:ln w="635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Rlog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504" y="1368146"/>
            <a:ext cx="536873" cy="4080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104210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visualize our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resuts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88816" y="5126422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89626" y="5727598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07413"/>
            <a:ext cx="8686800" cy="33661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.csv file is just a text version of an Excel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We’ll use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0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1E7B117-D0CB-49EC-AF46-979BCA11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34677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load in a file directly from the internet using its </a:t>
            </a:r>
            <a:r>
              <a:rPr lang="en-GB" sz="3200" dirty="0">
                <a:solidFill>
                  <a:srgbClr val="00B050"/>
                </a:solidFill>
                <a:latin typeface="Times New Roman" pitchFamily="18" charset="0"/>
              </a:rPr>
              <a:t>URL address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(if we have a working internet connection):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AECD30-1CEA-46DB-9FB7-F711EA12D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1FD6D4-ABDF-4D8F-AC2A-888F0D4E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83E16-7BA4-474C-8727-392FDF517109}"/>
              </a:ext>
            </a:extLst>
          </p:cNvPr>
          <p:cNvSpPr/>
          <p:nvPr/>
        </p:nvSpPr>
        <p:spPr>
          <a:xfrm>
            <a:off x="152400" y="4196185"/>
            <a:ext cx="8867421" cy="132343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 file on the internet. Use it’s URL to load: 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some.data2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"https://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raw.githubusercontent.com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npetraco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/CHE302/master/Laboratories/Lab0/</a:t>
            </a:r>
            <a:r>
              <a:rPr lang="en-US" sz="1600" dirty="0" err="1">
                <a:solidFill>
                  <a:srgbClr val="00B050"/>
                </a:solidFill>
                <a:latin typeface="Courier"/>
                <a:cs typeface="Courier"/>
              </a:rPr>
              <a:t>bigdata.csv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header = F)</a:t>
            </a:r>
          </a:p>
        </p:txBody>
      </p:sp>
    </p:spTree>
    <p:extLst>
      <p:ext uri="{BB962C8B-B14F-4D97-AF65-F5344CB8AC3E}">
        <p14:creationId xmlns:p14="http://schemas.microsoft.com/office/powerpoint/2010/main" val="214226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3298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Also you can download and 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You’ll need to type in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719357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"/Users/</a:t>
            </a:r>
            <a:r>
              <a:rPr lang="en-US" sz="2400" dirty="0" err="1">
                <a:latin typeface="Courier"/>
                <a:cs typeface="Courier"/>
              </a:rPr>
              <a:t>npetraco</a:t>
            </a:r>
            <a:r>
              <a:rPr lang="en-US" sz="2400" dirty="0">
                <a:latin typeface="Courier"/>
                <a:cs typeface="Courier"/>
              </a:rPr>
              <a:t>/latex/papers/data.csv"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257692"/>
            <a:ext cx="1338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Mac e.g.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5660672"/>
            <a:ext cx="7927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"C:\Users\npetraco\latex\papers\data.csv"</a:t>
            </a:r>
          </a:p>
          <a:p>
            <a:r>
              <a:rPr lang="en-US" sz="2400" dirty="0">
                <a:latin typeface="Courier"/>
                <a:cs typeface="Courier"/>
              </a:rPr>
              <a:t>"C:/Users/npetraco/latex/papers/data.csv"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4742" y="5143587"/>
            <a:ext cx="195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Windows e.g.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3016" y="6432887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"C:\\Users\\npetraco\\latex\\papers\\data.csv"</a:t>
            </a:r>
          </a:p>
        </p:txBody>
      </p:sp>
    </p:spTree>
    <p:extLst>
      <p:ext uri="{BB962C8B-B14F-4D97-AF65-F5344CB8AC3E}">
        <p14:creationId xmlns:p14="http://schemas.microsoft.com/office/powerpoint/2010/main" val="24986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834101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("/Users/npetraco/Desktop/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bigdata.csv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We could also do this: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())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72556" y="2756122"/>
            <a:ext cx="522111" cy="101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7888" y="2398889"/>
            <a:ext cx="424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This brings up the choose file menu instead</a:t>
            </a:r>
          </a:p>
        </p:txBody>
      </p:sp>
    </p:spTree>
    <p:extLst>
      <p:ext uri="{BB962C8B-B14F-4D97-AF65-F5344CB8AC3E}">
        <p14:creationId xmlns:p14="http://schemas.microsoft.com/office/powerpoint/2010/main" val="25787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4E827E-6C98-4F37-8156-17ECD6940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 alternative is to use </a:t>
            </a:r>
            <a:r>
              <a:rPr lang="en-GB" sz="3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file.choose</a:t>
            </a:r>
            <a:r>
              <a:rPr lang="en-GB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function with </a:t>
            </a:r>
            <a:r>
              <a:rPr lang="en-GB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01C647-0C97-48D3-B8FA-E37647B9B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9CC3E3-215C-41F5-A2BE-49C8DB71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B00B6D-FA84-4ACC-8D6D-5ECC0453DDA9}"/>
              </a:ext>
            </a:extLst>
          </p:cNvPr>
          <p:cNvSpPr/>
          <p:nvPr/>
        </p:nvSpPr>
        <p:spPr>
          <a:xfrm>
            <a:off x="385017" y="3372095"/>
            <a:ext cx="845418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lets you navigate to file you want and gets 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its path: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some.data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read.csv(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apath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C0A5-9B1D-47D8-A802-81B6DA09D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48" y="3778397"/>
            <a:ext cx="4246852" cy="290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1"/>
            <a:ext cx="8686800" cy="2372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Matrices: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49" y="653333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3752099"/>
            <a:ext cx="8686800" cy="2386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User defined functions syntax: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function(arguements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			do something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			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return(output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6334411"/>
            <a:ext cx="8686800" cy="523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To use it: </a:t>
            </a:r>
            <a:r>
              <a:rPr lang="en-GB" sz="2400" b="1" dirty="0" err="1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>
                <a:solidFill>
                  <a:srgbClr val="000000"/>
                </a:solidFill>
                <a:latin typeface="Courier"/>
                <a:cs typeface="Courier"/>
              </a:rPr>
              <a:t>(values) 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some data in a Matrix: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61741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charset="0"/>
              </a:rPr>
              <a:t>Outline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063712"/>
            <a:ext cx="8607425" cy="53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charset="0"/>
              </a:rPr>
              <a:t>R  : A powerful platform for scientific calculation and data analysis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charset="0"/>
              </a:rPr>
              <a:t>Why bother learning    R ? </a:t>
            </a:r>
          </a:p>
          <a:p>
            <a:pPr marL="887413" lvl="1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Data, data, data, I cannot make bricks without clay </a:t>
            </a:r>
            <a:r>
              <a:rPr lang="en-US" sz="3200" baseline="30000" dirty="0">
                <a:latin typeface="Times New Roman"/>
                <a:cs typeface="Times New Roman"/>
              </a:rPr>
              <a:t>Copper Beeches</a:t>
            </a:r>
            <a:endParaRPr lang="en-GB" sz="32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A tour of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RStudio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. Basic Input and Output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Getting Help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Visualizing with Plots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Loading your data from Excel </a:t>
            </a:r>
            <a:r>
              <a:rPr lang="en-GB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spreadsheets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" y="1165787"/>
            <a:ext cx="620039" cy="471232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130" y="2292070"/>
            <a:ext cx="678018" cy="5152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4994156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13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Script Window</a:t>
            </a: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Command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x &lt;- "text goes in quotes"</a:t>
            </a:r>
            <a:endParaRPr lang="en-US" sz="32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variables</a:t>
            </a:r>
            <a:r>
              <a:rPr lang="en-US" sz="2800" dirty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>
                <a:latin typeface="Times New Roman"/>
                <a:cs typeface="Times New Roman"/>
              </a:rPr>
              <a:t>information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Numeric input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Text (character) input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97944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:</a:t>
            </a:r>
            <a:r>
              <a:rPr lang="en-US" sz="2800" b="1" dirty="0">
                <a:latin typeface="Times New Roman"/>
                <a:cs typeface="Times New Roman"/>
              </a:rPr>
              <a:t>Assignment operator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Get help on an R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 is driven by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func(arguement1, argument2)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>
                <a:latin typeface="Courier"/>
                <a:cs typeface="Courier"/>
              </a:rPr>
              <a:t> &lt;- func(arg1, arg2)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input to function goes in </a:t>
              </a:r>
              <a:r>
                <a:rPr lang="en-GB" sz="2800" i="1" u="sng" dirty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function returns something; gets dumped into </a:t>
              </a:r>
              <a:r>
                <a:rPr lang="en-GB" sz="2800" dirty="0" err="1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Using R functions: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Enter in the vector of data: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c(-2*pi, -1.5*pi, -1*pi, -0.5*pi, 0, 0.5*pi, 1*pi,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Example of USING a function: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 &lt;- sin(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c() is the “collect” function</a:t>
            </a:r>
          </a:p>
        </p:txBody>
      </p:sp>
    </p:spTree>
    <p:extLst>
      <p:ext uri="{BB962C8B-B14F-4D97-AF65-F5344CB8AC3E}">
        <p14:creationId xmlns:p14="http://schemas.microsoft.com/office/powerpoint/2010/main" val="22025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1119</Words>
  <Application>Microsoft Macintosh PowerPoint</Application>
  <PresentationFormat>On-screen Show (4:3)</PresentationFormat>
  <Paragraphs>171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25</cp:revision>
  <dcterms:created xsi:type="dcterms:W3CDTF">2014-05-27T04:15:11Z</dcterms:created>
  <dcterms:modified xsi:type="dcterms:W3CDTF">2024-01-30T12:26:53Z</dcterms:modified>
</cp:coreProperties>
</file>