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16" r:id="rId3"/>
    <p:sldId id="317" r:id="rId4"/>
    <p:sldId id="318" r:id="rId5"/>
    <p:sldId id="31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18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E2BA-F49B-024A-980B-A1D87A89E588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4AA65-0B1F-EC48-9843-0C6198DE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REPLACE WITH HAND CALC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DA6-9C61-7044-B909-8394D3EFFCF9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478455"/>
            <a:ext cx="4064000" cy="48514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328372"/>
            <a:ext cx="9104312" cy="92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Little Bit of Probability 4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 Long Example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65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-6700" y="96898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76% of the light aircraft that disappear while in flight in a certain country are subsequently discovered (</a:t>
            </a:r>
            <a:r>
              <a:rPr lang="en-US" sz="2800" b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). Of the aircraft that are discovered, 60% have an emergency locator (</a:t>
            </a:r>
            <a:r>
              <a:rPr lang="en-US" sz="2800" b="1" dirty="0">
                <a:latin typeface="Times New Roman"/>
                <a:cs typeface="Times New Roman"/>
              </a:rPr>
              <a:t>L</a:t>
            </a:r>
            <a:r>
              <a:rPr lang="en-US" sz="2800" dirty="0">
                <a:latin typeface="Times New Roman"/>
                <a:cs typeface="Times New Roman"/>
              </a:rPr>
              <a:t>), whereas 86% of the aircraft not discovered (</a:t>
            </a:r>
            <a:r>
              <a:rPr lang="en-US" sz="2800" b="1" dirty="0">
                <a:latin typeface="Times New Roman"/>
                <a:cs typeface="Times New Roman"/>
              </a:rPr>
              <a:t>D’</a:t>
            </a:r>
            <a:r>
              <a:rPr lang="en-US" sz="2800" dirty="0">
                <a:latin typeface="Times New Roman"/>
                <a:cs typeface="Times New Roman"/>
              </a:rPr>
              <a:t>) do not have such a locator (</a:t>
            </a:r>
            <a:r>
              <a:rPr lang="en-US" sz="2800" b="1" dirty="0">
                <a:latin typeface="Times New Roman"/>
                <a:cs typeface="Times New Roman"/>
              </a:rPr>
              <a:t>L’</a:t>
            </a:r>
            <a:r>
              <a:rPr lang="en-US" sz="2800" dirty="0">
                <a:latin typeface="Times New Roman"/>
                <a:cs typeface="Times New Roman"/>
              </a:rPr>
              <a:t>). Suppose a light aircraft has disappeared.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39688" y="3760651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(D’)?</a:t>
            </a:r>
          </a:p>
          <a:p>
            <a:pPr marL="514350" indent="-514350"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(L’|D)?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(L|D’)?</a:t>
            </a:r>
          </a:p>
          <a:p>
            <a:pPr marL="514350" indent="-514350"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D’)?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If the plane has an emergency locator, what is the probability it will not be discovered?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If the aircraft doesn’t have an emergency locator, what is the probability it will be discovered?</a:t>
            </a:r>
          </a:p>
        </p:txBody>
      </p:sp>
    </p:spTree>
    <p:extLst>
      <p:ext uri="{BB962C8B-B14F-4D97-AF65-F5344CB8AC3E}">
        <p14:creationId xmlns:p14="http://schemas.microsoft.com/office/powerpoint/2010/main" val="218847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40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-6700" y="96898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76% </a:t>
            </a:r>
            <a:r>
              <a:rPr lang="en-US" sz="2800" b="1" i="1" u="sng" dirty="0">
                <a:latin typeface="Times New Roman"/>
                <a:cs typeface="Times New Roman"/>
              </a:rPr>
              <a:t>of the </a:t>
            </a:r>
            <a:r>
              <a:rPr lang="en-US" sz="2800" dirty="0">
                <a:latin typeface="Times New Roman"/>
                <a:cs typeface="Times New Roman"/>
              </a:rPr>
              <a:t>light aircraft that disappear while in flight in a certain country are subsequently discovered (</a:t>
            </a:r>
            <a:r>
              <a:rPr lang="en-US" sz="2800" b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). </a:t>
            </a:r>
            <a:r>
              <a:rPr lang="en-US" sz="2800" b="1" i="1" u="sng" dirty="0">
                <a:latin typeface="Times New Roman"/>
                <a:cs typeface="Times New Roman"/>
              </a:rPr>
              <a:t>Of the </a:t>
            </a:r>
            <a:r>
              <a:rPr lang="en-US" sz="2800" dirty="0">
                <a:latin typeface="Times New Roman"/>
                <a:cs typeface="Times New Roman"/>
              </a:rPr>
              <a:t>aircraft that are discovered, 60% have an emergency locator (</a:t>
            </a:r>
            <a:r>
              <a:rPr lang="en-US" sz="2800" b="1" dirty="0">
                <a:latin typeface="Times New Roman"/>
                <a:cs typeface="Times New Roman"/>
              </a:rPr>
              <a:t>L</a:t>
            </a:r>
            <a:r>
              <a:rPr lang="en-US" sz="2800" dirty="0">
                <a:latin typeface="Times New Roman"/>
                <a:cs typeface="Times New Roman"/>
              </a:rPr>
              <a:t>), whereas 86% of the aircraft not discovered (</a:t>
            </a:r>
            <a:r>
              <a:rPr lang="en-US" sz="2800" b="1" dirty="0">
                <a:latin typeface="Times New Roman"/>
                <a:cs typeface="Times New Roman"/>
              </a:rPr>
              <a:t>D’</a:t>
            </a:r>
            <a:r>
              <a:rPr lang="en-US" sz="2800" dirty="0">
                <a:latin typeface="Times New Roman"/>
                <a:cs typeface="Times New Roman"/>
              </a:rPr>
              <a:t>) do not have such a locator (</a:t>
            </a:r>
            <a:r>
              <a:rPr lang="en-US" sz="2800" b="1" dirty="0">
                <a:latin typeface="Times New Roman"/>
                <a:cs typeface="Times New Roman"/>
              </a:rPr>
              <a:t>L’</a:t>
            </a:r>
            <a:r>
              <a:rPr lang="en-US" sz="2800" dirty="0">
                <a:latin typeface="Times New Roman"/>
                <a:cs typeface="Times New Roman"/>
              </a:rPr>
              <a:t>). Suppose a light aircraft has disappeared.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39688" y="3760651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(D’)?</a:t>
            </a:r>
          </a:p>
          <a:p>
            <a:pPr marL="514350" indent="-514350"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(L’|D)?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(L|D’)?</a:t>
            </a:r>
          </a:p>
          <a:p>
            <a:pPr marL="514350" indent="-514350"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D)?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 ∩ D’)?</a:t>
            </a:r>
          </a:p>
          <a:p>
            <a:pPr marL="514350" indent="-514350">
              <a:buFontTx/>
              <a:buAutoNum type="alphaLcParenR"/>
            </a:pPr>
            <a:r>
              <a:rPr lang="en-US" sz="2000" dirty="0">
                <a:latin typeface="Times New Roman"/>
                <a:cs typeface="Times New Roman"/>
              </a:rPr>
              <a:t>What is </a:t>
            </a:r>
            <a:r>
              <a:rPr lang="en-US" sz="2000" dirty="0" err="1">
                <a:latin typeface="Times New Roman"/>
                <a:cs typeface="Times New Roman"/>
              </a:rPr>
              <a:t>Pr</a:t>
            </a:r>
            <a:r>
              <a:rPr lang="en-US" sz="2000" dirty="0">
                <a:latin typeface="Times New Roman"/>
                <a:cs typeface="Times New Roman"/>
              </a:rPr>
              <a:t>(L)?</a:t>
            </a:r>
          </a:p>
          <a:p>
            <a:pPr marL="514350" indent="-514350">
              <a:buFontTx/>
              <a:buAutoNum type="alphaLcParenR"/>
            </a:pPr>
            <a:r>
              <a:rPr lang="en-US" sz="2000" b="1" i="1" u="sng" dirty="0">
                <a:latin typeface="Times New Roman"/>
                <a:cs typeface="Times New Roman"/>
              </a:rPr>
              <a:t>If</a:t>
            </a:r>
            <a:r>
              <a:rPr lang="en-US" sz="2000" dirty="0">
                <a:latin typeface="Times New Roman"/>
                <a:cs typeface="Times New Roman"/>
              </a:rPr>
              <a:t> the plane has an emergency locator, what is the probability it will not be discovered?</a:t>
            </a:r>
          </a:p>
          <a:p>
            <a:pPr marL="514350" indent="-514350">
              <a:buFontTx/>
              <a:buAutoNum type="alphaLcParenR"/>
            </a:pPr>
            <a:r>
              <a:rPr lang="en-US" sz="2000" b="1" i="1" u="sng" dirty="0">
                <a:latin typeface="Times New Roman"/>
                <a:cs typeface="Times New Roman"/>
              </a:rPr>
              <a:t>If</a:t>
            </a:r>
            <a:r>
              <a:rPr lang="en-US" sz="2000" dirty="0">
                <a:latin typeface="Times New Roman"/>
                <a:cs typeface="Times New Roman"/>
              </a:rPr>
              <a:t> the aircraft doesn’t have an emergency locator, what is the probability it will be discovered?</a:t>
            </a:r>
          </a:p>
        </p:txBody>
      </p:sp>
    </p:spTree>
    <p:extLst>
      <p:ext uri="{BB962C8B-B14F-4D97-AF65-F5344CB8AC3E}">
        <p14:creationId xmlns:p14="http://schemas.microsoft.com/office/powerpoint/2010/main" val="41782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2875" y="1175980"/>
            <a:ext cx="3514104" cy="5262979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 &lt;- 0.76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&lt;- 0.6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&lt;- 0.86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#a.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&lt;- 1-D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#b.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(L'|D) = 1 -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#c.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#d.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 and D)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D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#e.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 and D')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L.and.Dn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3395" y="2176687"/>
            <a:ext cx="4588115" cy="2893100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#f.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D +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#g.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(D'|L)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(L|D')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(D')/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Dn.given.L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L.given.Dn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)/(L)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Dn.given.L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#h.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(D|L')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(L'|D)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(D)/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(L')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D.given.Ln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Ln.given.D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*D)/(1-L)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D.given.Ln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da-DK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737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C79B1DC-5D47-A845-9621-43A679FEA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003676-9D2C-E146-84E5-50557C448859}"/>
              </a:ext>
            </a:extLst>
          </p:cNvPr>
          <p:cNvSpPr/>
          <p:nvPr/>
        </p:nvSpPr>
        <p:spPr>
          <a:xfrm>
            <a:off x="3509850" y="524283"/>
            <a:ext cx="21242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Answers: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A4D3E-109D-0F4F-B418-2D750977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0" y="1620455"/>
            <a:ext cx="3491773" cy="4311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04875-D3CB-8D4B-90BB-0954970B9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20455"/>
            <a:ext cx="4461710" cy="43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0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7904</TotalTime>
  <Words>607</Words>
  <Application>Microsoft Macintosh PowerPoint</Application>
  <PresentationFormat>On-screen Show (4:3)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87</cp:revision>
  <dcterms:created xsi:type="dcterms:W3CDTF">2015-12-23T12:49:36Z</dcterms:created>
  <dcterms:modified xsi:type="dcterms:W3CDTF">2021-02-07T23:46:48Z</dcterms:modified>
</cp:coreProperties>
</file>