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7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41"/>
  </p:normalViewPr>
  <p:slideViewPr>
    <p:cSldViewPr snapToGrid="0" snapToObjects="1">
      <p:cViewPr varScale="1">
        <p:scale>
          <a:sx n="63" d="100"/>
          <a:sy n="63" d="100"/>
        </p:scale>
        <p:origin x="3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F003-B696-4347-8F8C-D9FE9D369C61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7283-A724-3C4A-A2C4-A2280BB9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1D1BC-C72D-1348-9888-3027E12F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7846C97-A739-4545-A154-02B64FED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84D0E0-7BB1-D14A-8F7F-80FC64D4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79" y="5501214"/>
            <a:ext cx="6473554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Reference Formulas for Confidence Intervals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3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General Case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CIs for the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Small sample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u="sng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known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1118" y="3372555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748297" y="4371615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745476" y="5370675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41779" y="3834220"/>
            <a:ext cx="2539998" cy="2402892"/>
            <a:chOff x="1368778" y="3735443"/>
            <a:chExt cx="2539998" cy="240289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68778" y="3735443"/>
              <a:ext cx="0" cy="5373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68778" y="4706281"/>
              <a:ext cx="705555" cy="6841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68778" y="3979333"/>
              <a:ext cx="2529501" cy="14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908776" y="3749554"/>
              <a:ext cx="0" cy="2438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87222" y="5747674"/>
              <a:ext cx="0" cy="3906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411" y="6138335"/>
            <a:ext cx="691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Student-t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-1)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qt</a:t>
            </a:r>
            <a:r>
              <a:rPr lang="en-US" b="1" dirty="0">
                <a:latin typeface="Courier"/>
                <a:cs typeface="Courier"/>
              </a:rPr>
              <a:t>(1-a/2,df=n-1)</a:t>
            </a:r>
            <a:r>
              <a:rPr lang="en-US" dirty="0">
                <a:latin typeface="Times New Roman"/>
                <a:cs typeface="Times New Roman"/>
              </a:rPr>
              <a:t> or  </a:t>
            </a:r>
            <a:r>
              <a:rPr lang="en-US" b="1" dirty="0" err="1">
                <a:latin typeface="Courier"/>
                <a:cs typeface="Courier"/>
              </a:rPr>
              <a:t>qt</a:t>
            </a:r>
            <a:r>
              <a:rPr lang="en-US" b="1" dirty="0">
                <a:latin typeface="Courier"/>
                <a:cs typeface="Courier"/>
              </a:rPr>
              <a:t>(1-a,df=n-1)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29" y="3319631"/>
            <a:ext cx="5261281" cy="655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2" y="4258727"/>
            <a:ext cx="3142367" cy="6665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72" y="5353755"/>
            <a:ext cx="3142367" cy="601273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Equation Catalogue: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9345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94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40</cp:revision>
  <dcterms:created xsi:type="dcterms:W3CDTF">2016-01-24T15:32:10Z</dcterms:created>
  <dcterms:modified xsi:type="dcterms:W3CDTF">2021-04-07T23:46:27Z</dcterms:modified>
</cp:coreProperties>
</file>