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F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7" autoAdjust="0"/>
    <p:restoredTop sz="92430"/>
  </p:normalViewPr>
  <p:slideViewPr>
    <p:cSldViewPr snapToGrid="0" snapToObjects="1">
      <p:cViewPr varScale="1">
        <p:scale>
          <a:sx n="122" d="100"/>
          <a:sy n="122" d="100"/>
        </p:scale>
        <p:origin x="14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7BB-8437-FF48-97A5-996164FF08EF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395155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9" y="1402585"/>
            <a:ext cx="2703422" cy="360456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Linear Regression 1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BD93F2-5A68-734E-B6F1-37A7C649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48" y="5655058"/>
            <a:ext cx="4986478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Definitions and Theory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787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Remember the equation of a line: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1436" y="2294300"/>
            <a:ext cx="8686800" cy="16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As scientists, we find it an irresistible temptation to put a straight line though something that looks like it needs one…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5899315"/>
            <a:ext cx="8686800" cy="965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How do we do this in a principled, systematic way??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28712" y="3632184"/>
            <a:ext cx="2743200" cy="2363788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lus 39"/>
            <p:cNvSpPr/>
            <p:nvPr/>
          </p:nvSpPr>
          <p:spPr>
            <a:xfrm>
              <a:off x="6326188" y="3061824"/>
              <a:ext cx="228600" cy="228600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192588" y="2833224"/>
              <a:ext cx="2971800" cy="2895600"/>
              <a:chOff x="838994" y="2362200"/>
              <a:chExt cx="2971800" cy="2895600"/>
            </a:xfrm>
          </p:grpSpPr>
          <p:sp>
            <p:nvSpPr>
              <p:cNvPr id="43" name="Plus 42"/>
              <p:cNvSpPr/>
              <p:nvPr/>
            </p:nvSpPr>
            <p:spPr>
              <a:xfrm>
                <a:off x="1796256" y="4953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3582194" y="2514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7" name="Plus 46"/>
              <p:cNvSpPr/>
              <p:nvPr/>
            </p:nvSpPr>
            <p:spPr>
              <a:xfrm>
                <a:off x="3091656" y="3657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8" name="Plus 47"/>
              <p:cNvSpPr/>
              <p:nvPr/>
            </p:nvSpPr>
            <p:spPr>
              <a:xfrm>
                <a:off x="1643856" y="4724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9" name="Plus 48"/>
              <p:cNvSpPr/>
              <p:nvPr/>
            </p:nvSpPr>
            <p:spPr>
              <a:xfrm>
                <a:off x="2634456" y="3886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" name="Plus 49"/>
              <p:cNvSpPr/>
              <p:nvPr/>
            </p:nvSpPr>
            <p:spPr>
              <a:xfrm>
                <a:off x="2177256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1" name="Plus 50"/>
              <p:cNvSpPr/>
              <p:nvPr/>
            </p:nvSpPr>
            <p:spPr>
              <a:xfrm>
                <a:off x="2667794" y="3429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2" name="Plus 51"/>
              <p:cNvSpPr/>
              <p:nvPr/>
            </p:nvSpPr>
            <p:spPr>
              <a:xfrm>
                <a:off x="2634456" y="4572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2105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339056" y="5029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5" name="Plus 54"/>
              <p:cNvSpPr/>
              <p:nvPr/>
            </p:nvSpPr>
            <p:spPr>
              <a:xfrm>
                <a:off x="3582194" y="3124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6" name="Plus 55"/>
              <p:cNvSpPr/>
              <p:nvPr/>
            </p:nvSpPr>
            <p:spPr>
              <a:xfrm>
                <a:off x="2210594" y="3733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515394" y="3048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8" name="Plus 57"/>
              <p:cNvSpPr/>
              <p:nvPr/>
            </p:nvSpPr>
            <p:spPr>
              <a:xfrm>
                <a:off x="1372394" y="3962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9" name="Plus 58"/>
              <p:cNvSpPr/>
              <p:nvPr/>
            </p:nvSpPr>
            <p:spPr>
              <a:xfrm>
                <a:off x="1219994" y="4495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838994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3" name="Plus 62"/>
              <p:cNvSpPr/>
              <p:nvPr/>
            </p:nvSpPr>
            <p:spPr>
              <a:xfrm>
                <a:off x="1753394" y="3810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4" name="Plus 63"/>
              <p:cNvSpPr/>
              <p:nvPr/>
            </p:nvSpPr>
            <p:spPr>
              <a:xfrm>
                <a:off x="16771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3124994" y="2971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2134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3806261" y="3834175"/>
            <a:ext cx="2098077" cy="208238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8" y="1863000"/>
            <a:ext cx="2260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841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Simple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univariate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linear model: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2164"/>
          <a:stretch/>
        </p:blipFill>
        <p:spPr>
          <a:xfrm>
            <a:off x="1168400" y="1955800"/>
            <a:ext cx="3937000" cy="520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286000" y="2565400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9700" y="2565400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981200" y="3086100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2724" y="3148568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intercept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17162" y="3503131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 coefficients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810000" y="2476500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7427" y="2990378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explanatory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b="1" dirty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597" y="268495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response</a:t>
            </a:r>
            <a:r>
              <a:rPr lang="en-US" sz="2000" dirty="0">
                <a:latin typeface="Times New Roman"/>
                <a:cs typeface="Times New Roman"/>
              </a:rPr>
              <a:t> variable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68400" y="2476500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l="57836" t="1" b="-17073"/>
          <a:stretch/>
        </p:blipFill>
        <p:spPr>
          <a:xfrm>
            <a:off x="5105400" y="1955800"/>
            <a:ext cx="28702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429824" y="26670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error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35500" y="236220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883400" y="2565400"/>
            <a:ext cx="0" cy="132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37576" y="3895132"/>
            <a:ext cx="367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 simple linear regression, error is assumed to be normally distributed with mean 0 and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σ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5796999"/>
            <a:ext cx="3721100" cy="533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34434" y="4678483"/>
            <a:ext cx="3624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Estimated from the data</a:t>
            </a:r>
          </a:p>
        </p:txBody>
      </p:sp>
      <p:cxnSp>
        <p:nvCxnSpPr>
          <p:cNvPr id="63" name="Straight Arrow Connector 62"/>
          <p:cNvCxnSpPr>
            <a:stCxn id="60" idx="2"/>
          </p:cNvCxnSpPr>
          <p:nvPr/>
        </p:nvCxnSpPr>
        <p:spPr>
          <a:xfrm flipH="1">
            <a:off x="2476500" y="5201703"/>
            <a:ext cx="670239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60" idx="2"/>
          </p:cNvCxnSpPr>
          <p:nvPr/>
        </p:nvCxnSpPr>
        <p:spPr>
          <a:xfrm>
            <a:off x="3146739" y="5201703"/>
            <a:ext cx="117161" cy="59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8" name="Straight Arrow Connector 11267"/>
          <p:cNvCxnSpPr>
            <a:stCxn id="60" idx="2"/>
          </p:cNvCxnSpPr>
          <p:nvPr/>
        </p:nvCxnSpPr>
        <p:spPr>
          <a:xfrm>
            <a:off x="3146739" y="5201703"/>
            <a:ext cx="1392256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8" grpId="0"/>
      <p:bldP spid="50" grpId="0"/>
      <p:bldP spid="55" grpId="0"/>
      <p:bldP spid="61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8" name="Group 37"/>
          <p:cNvGrpSpPr/>
          <p:nvPr/>
        </p:nvGrpSpPr>
        <p:grpSpPr>
          <a:xfrm>
            <a:off x="1409306" y="1428713"/>
            <a:ext cx="6038879" cy="4939376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611688" y="2833224"/>
              <a:ext cx="2247900" cy="2776072"/>
              <a:chOff x="1258094" y="2362200"/>
              <a:chExt cx="2247900" cy="2776072"/>
            </a:xfrm>
          </p:grpSpPr>
          <p:sp>
            <p:nvSpPr>
              <p:cNvPr id="44" name="Plus 43"/>
              <p:cNvSpPr/>
              <p:nvPr/>
            </p:nvSpPr>
            <p:spPr>
              <a:xfrm>
                <a:off x="2096294" y="33909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1943894" y="45667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715294" y="49096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650304" y="312133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1258094" y="46810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46" idx="3"/>
          </p:cNvCxnSpPr>
          <p:nvPr/>
        </p:nvCxnSpPr>
        <p:spPr>
          <a:xfrm flipH="1">
            <a:off x="6173536" y="2085123"/>
            <a:ext cx="7012" cy="706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73536" y="2829338"/>
            <a:ext cx="0" cy="398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7020" y="3281888"/>
            <a:ext cx="5791" cy="46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5" idx="3"/>
          </p:cNvCxnSpPr>
          <p:nvPr/>
        </p:nvCxnSpPr>
        <p:spPr>
          <a:xfrm flipV="1">
            <a:off x="5644820" y="3303503"/>
            <a:ext cx="13207" cy="1344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4" idx="1"/>
          </p:cNvCxnSpPr>
          <p:nvPr/>
        </p:nvCxnSpPr>
        <p:spPr>
          <a:xfrm>
            <a:off x="4309276" y="3672779"/>
            <a:ext cx="3398" cy="975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64000" y="5027734"/>
            <a:ext cx="0" cy="176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4" idx="3"/>
          </p:cNvCxnSpPr>
          <p:nvPr/>
        </p:nvCxnSpPr>
        <p:spPr>
          <a:xfrm flipV="1">
            <a:off x="3705640" y="5357934"/>
            <a:ext cx="276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1" idx="1"/>
          </p:cNvCxnSpPr>
          <p:nvPr/>
        </p:nvCxnSpPr>
        <p:spPr>
          <a:xfrm>
            <a:off x="2981276" y="5663982"/>
            <a:ext cx="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66155" y="2014756"/>
            <a:ext cx="4161793" cy="428523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9" y="1925856"/>
            <a:ext cx="3721100" cy="533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78748" y="6152459"/>
            <a:ext cx="584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2748" y="1276313"/>
            <a:ext cx="59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11265" name="Straight Arrow Connector 11264"/>
          <p:cNvCxnSpPr/>
          <p:nvPr/>
        </p:nvCxnSpPr>
        <p:spPr>
          <a:xfrm>
            <a:off x="2032000" y="2459256"/>
            <a:ext cx="2261285" cy="220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7" name="Right Brace 11266"/>
          <p:cNvSpPr/>
          <p:nvPr/>
        </p:nvSpPr>
        <p:spPr>
          <a:xfrm>
            <a:off x="4372678" y="3704788"/>
            <a:ext cx="341430" cy="896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1126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3190325"/>
            <a:ext cx="342900" cy="304800"/>
          </a:xfrm>
          <a:prstGeom prst="rect">
            <a:avLst/>
          </a:prstGeom>
        </p:spPr>
      </p:pic>
      <p:pic>
        <p:nvPicPr>
          <p:cNvPr id="11271" name="Picture 112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27" y="5148384"/>
            <a:ext cx="2209800" cy="385957"/>
          </a:xfrm>
          <a:prstGeom prst="rect">
            <a:avLst/>
          </a:prstGeom>
        </p:spPr>
      </p:pic>
      <p:cxnSp>
        <p:nvCxnSpPr>
          <p:cNvPr id="11273" name="Straight Connector 11272"/>
          <p:cNvCxnSpPr>
            <a:stCxn id="11267" idx="1"/>
          </p:cNvCxnSpPr>
          <p:nvPr/>
        </p:nvCxnSpPr>
        <p:spPr>
          <a:xfrm>
            <a:off x="4714108" y="4153182"/>
            <a:ext cx="0" cy="98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96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78</cp:revision>
  <dcterms:created xsi:type="dcterms:W3CDTF">2015-03-01T13:43:13Z</dcterms:created>
  <dcterms:modified xsi:type="dcterms:W3CDTF">2021-05-06T13:34:28Z</dcterms:modified>
</cp:coreProperties>
</file>