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5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FF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0" autoAdjust="0"/>
    <p:restoredTop sz="91404"/>
  </p:normalViewPr>
  <p:slideViewPr>
    <p:cSldViewPr snapToGrid="0" snapToObjects="1">
      <p:cViewPr varScale="1">
        <p:scale>
          <a:sx n="106" d="100"/>
          <a:sy n="106" d="100"/>
        </p:scale>
        <p:origin x="21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48DFC-60AB-5845-943C-48D855AB2ECE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77D29-C41C-E644-A491-2D8B9322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77D29-C41C-E644-A491-2D8B93222D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0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77D29-C41C-E644-A491-2D8B93222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77D29-C41C-E644-A491-2D8B93222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4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77D29-C41C-E644-A491-2D8B93222D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D7BB-8437-FF48-97A5-996164FF08EF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395155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289" y="1402585"/>
            <a:ext cx="2703422" cy="3604563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  <a:latin typeface="Times New Roman" pitchFamily="18" charset="0"/>
              </a:rPr>
              <a:t>Linear Regression 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BD93F2-5A68-734E-B6F1-37A7C649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248" y="5655058"/>
            <a:ext cx="4986478" cy="56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Basic Fit Workflow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5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1" y="1216024"/>
            <a:ext cx="6313622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" y="1028700"/>
            <a:ext cx="3925516" cy="567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286" y="1066800"/>
            <a:ext cx="3836626" cy="3403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32" y="4025900"/>
            <a:ext cx="256117" cy="32596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32" y="4470400"/>
            <a:ext cx="364772" cy="279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70" y="5568393"/>
            <a:ext cx="240595" cy="24835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1625600" y="4188884"/>
            <a:ext cx="2734732" cy="1005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47900" y="4610100"/>
            <a:ext cx="2087032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219" y="4806434"/>
            <a:ext cx="238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is significant =&gt;keep it!</a:t>
            </a:r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864" y="4818102"/>
            <a:ext cx="256117" cy="32596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3289300" y="4981086"/>
            <a:ext cx="1028564" cy="162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347632" y="4021233"/>
            <a:ext cx="2599886" cy="1154533"/>
            <a:chOff x="6520744" y="1638300"/>
            <a:chExt cx="2599886" cy="1154533"/>
          </a:xfrm>
        </p:grpSpPr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444" y="1638300"/>
              <a:ext cx="248356" cy="325967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444" y="2120900"/>
              <a:ext cx="357011" cy="279400"/>
            </a:xfrm>
            <a:prstGeom prst="rect">
              <a:avLst/>
            </a:prstGeom>
          </p:spPr>
        </p:pic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744" y="2449689"/>
              <a:ext cx="248356" cy="32596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33250" y="2423501"/>
              <a:ext cx="2387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is significant =&gt;keep it!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2195528" y="5692571"/>
            <a:ext cx="2112370" cy="22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98" y="6111366"/>
            <a:ext cx="370392" cy="33335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2016362" y="6091468"/>
            <a:ext cx="2239164" cy="22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289300" y="2527148"/>
            <a:ext cx="1751986" cy="26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01" name="Straight Arrow Connector 25600"/>
          <p:cNvCxnSpPr>
            <a:stCxn id="6" idx="1"/>
          </p:cNvCxnSpPr>
          <p:nvPr/>
        </p:nvCxnSpPr>
        <p:spPr>
          <a:xfrm flipH="1">
            <a:off x="1625600" y="4188884"/>
            <a:ext cx="2734732" cy="111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04" name="Straight Arrow Connector 25603"/>
          <p:cNvCxnSpPr>
            <a:stCxn id="8" idx="1"/>
          </p:cNvCxnSpPr>
          <p:nvPr/>
        </p:nvCxnSpPr>
        <p:spPr>
          <a:xfrm flipH="1">
            <a:off x="2195528" y="4610100"/>
            <a:ext cx="2164804" cy="692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06" name="Straight Arrow Connector 25605"/>
          <p:cNvCxnSpPr>
            <a:stCxn id="18" idx="1"/>
          </p:cNvCxnSpPr>
          <p:nvPr/>
        </p:nvCxnSpPr>
        <p:spPr>
          <a:xfrm flipH="1">
            <a:off x="3289300" y="4981086"/>
            <a:ext cx="1028564" cy="321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9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8127"/>
          <a:stretch/>
        </p:blipFill>
        <p:spPr>
          <a:xfrm>
            <a:off x="133350" y="1003300"/>
            <a:ext cx="4432300" cy="330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68" y="1028700"/>
            <a:ext cx="3137332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6999" y="3848100"/>
            <a:ext cx="3447881" cy="29970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905000" y="2616200"/>
            <a:ext cx="3301999" cy="67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625600"/>
            <a:ext cx="167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Look Gaussian?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06600" y="3619500"/>
            <a:ext cx="34671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17153" y="5168900"/>
            <a:ext cx="288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Most of these fall in the line?</a:t>
            </a:r>
          </a:p>
        </p:txBody>
      </p:sp>
    </p:spTree>
    <p:extLst>
      <p:ext uri="{BB962C8B-B14F-4D97-AF65-F5344CB8AC3E}">
        <p14:creationId xmlns:p14="http://schemas.microsoft.com/office/powerpoint/2010/main" val="382500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42</Words>
  <Application>Microsoft Macintosh PowerPoint</Application>
  <PresentationFormat>On-screen Show (4:3)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78</cp:revision>
  <dcterms:created xsi:type="dcterms:W3CDTF">2015-03-01T13:43:13Z</dcterms:created>
  <dcterms:modified xsi:type="dcterms:W3CDTF">2021-05-07T22:08:00Z</dcterms:modified>
</cp:coreProperties>
</file>