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AD2-D747-4E19-A401-6E566A6DB279}" v="17" dt="2020-03-24T18:20:0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 6: When Bootstrapping Fails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2059" y="1172334"/>
            <a:ext cx="8930409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An example of a Bootstrap fail is when trying to approximate a max() parameter: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c(1.891304, 2.909405, 1.417487, 1.386373, 1.070313, 1.031299, 2.010315,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2.537558, 1.424424, 2.286100, 1.385528, 1.608154, 1.102906, 2.753568, 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1.010469)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){max(sample(x, size = n, replace = T))})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90" t="13073" r="7539" b="3040"/>
          <a:stretch/>
        </p:blipFill>
        <p:spPr>
          <a:xfrm>
            <a:off x="597667" y="3135288"/>
            <a:ext cx="3224915" cy="3514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374" y="3135288"/>
            <a:ext cx="2926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>
                <a:latin typeface="Times New Roman"/>
                <a:cs typeface="Times New Roman"/>
              </a:rPr>
              <a:t>If</a:t>
            </a:r>
            <a:r>
              <a:rPr lang="en-US" sz="1600" dirty="0">
                <a:latin typeface="Times New Roman"/>
                <a:cs typeface="Times New Roman"/>
              </a:rPr>
              <a:t> the </a:t>
            </a:r>
            <a:r>
              <a:rPr lang="en-US" sz="1600" u="sng" dirty="0">
                <a:latin typeface="Times New Roman"/>
                <a:cs typeface="Times New Roman"/>
              </a:rPr>
              <a:t>histogram</a:t>
            </a:r>
            <a:r>
              <a:rPr lang="en-US" sz="1600" dirty="0">
                <a:latin typeface="Times New Roman"/>
                <a:cs typeface="Times New Roman"/>
              </a:rPr>
              <a:t> of bootstrap replications </a:t>
            </a:r>
            <a:r>
              <a:rPr lang="en-US" sz="1600" u="sng" dirty="0">
                <a:latin typeface="Times New Roman"/>
                <a:cs typeface="Times New Roman"/>
              </a:rPr>
              <a:t>looks like this</a:t>
            </a:r>
            <a:r>
              <a:rPr lang="en-US" sz="1600" dirty="0">
                <a:latin typeface="Times New Roman"/>
                <a:cs typeface="Times New Roman"/>
              </a:rPr>
              <a:t>, the bootstrap didn’t work! </a:t>
            </a:r>
            <a:r>
              <a:rPr lang="en-US" sz="1600" u="sng" dirty="0">
                <a:latin typeface="Times New Roman"/>
                <a:cs typeface="Times New Roman"/>
              </a:rPr>
              <a:t>Don’t use it!!</a:t>
            </a:r>
            <a:endParaRPr lang="en-US" sz="1400" u="sng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8024" y="4131183"/>
            <a:ext cx="1095724" cy="276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28024" y="4131183"/>
            <a:ext cx="474631" cy="109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6223" y="4131183"/>
            <a:ext cx="1621801" cy="174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9936" r="19400" b="16577"/>
          <a:stretch/>
        </p:blipFill>
        <p:spPr>
          <a:xfrm>
            <a:off x="5220255" y="3168005"/>
            <a:ext cx="2926079" cy="30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120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56</cp:revision>
  <dcterms:created xsi:type="dcterms:W3CDTF">2016-01-24T15:35:25Z</dcterms:created>
  <dcterms:modified xsi:type="dcterms:W3CDTF">2021-04-05T03:18:40Z</dcterms:modified>
</cp:coreProperties>
</file>