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62" r:id="rId3"/>
    <p:sldId id="289" r:id="rId4"/>
    <p:sldId id="292" r:id="rId5"/>
    <p:sldId id="263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3"/>
    <p:restoredTop sz="93814"/>
  </p:normalViewPr>
  <p:slideViewPr>
    <p:cSldViewPr snapToGrid="0" snapToObjects="1">
      <p:cViewPr varScale="1">
        <p:scale>
          <a:sx n="106" d="100"/>
          <a:sy n="106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0DCAA-DAE9-1149-9A44-D54EFB9DC616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411F-39A4-ED43-A864-30C180D5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6411F-39A4-ED43-A864-30C180D508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5EE1-4CC2-104C-BD8A-91F23A1CBEB5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questionpro.com/blog/anova-testin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43517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54" y="1709295"/>
            <a:ext cx="7135893" cy="3960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8187" y="5361939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5"/>
              </a:rPr>
              <a:t>https://www.questionpro.com/blog/anova-testing/</a:t>
            </a:r>
            <a:endParaRPr lang="en-US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 1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0A829C-123F-EA43-BFDB-54B32A34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15" y="5738480"/>
            <a:ext cx="4859157" cy="6279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Definitions and Theory</a:t>
            </a:r>
          </a:p>
        </p:txBody>
      </p:sp>
    </p:spTree>
    <p:extLst>
      <p:ext uri="{BB962C8B-B14F-4D97-AF65-F5344CB8AC3E}">
        <p14:creationId xmlns:p14="http://schemas.microsoft.com/office/powerpoint/2010/main" val="7524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82459"/>
            <a:ext cx="8686800" cy="24485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Standard hypothesis testing is great for comparing parameter estimates for one or two samples, 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What is we have more than two statistics to compare?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Use “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one-way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” analysis of variance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ANOVA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178281"/>
            <a:ext cx="8686800" cy="2058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that the statistics to be compared must all be of the same type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Usually the statistics we want to “compare” in the sciences are averages between different treatments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7745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: understand how inputs (explanatory variables) affect outputs (responses)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8600" y="2296695"/>
            <a:ext cx="8686800" cy="1526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Treatments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: the input variables.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Typically, discrete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factors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with a finite number of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79" y="3267242"/>
            <a:ext cx="32385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2530" y="3418483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dafs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shotgun.df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08947" y="5628105"/>
            <a:ext cx="0" cy="374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08947" y="6002421"/>
            <a:ext cx="17111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20105" y="4251158"/>
            <a:ext cx="0" cy="1751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0105" y="4251158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9866" y="4066492"/>
            <a:ext cx="2875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“gun” is a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: Remington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Stevens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023979" y="5628105"/>
            <a:ext cx="13368" cy="687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23979" y="6328610"/>
            <a:ext cx="3310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25929" y="5098699"/>
            <a:ext cx="0" cy="1216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25929" y="5098699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55634" y="4900660"/>
            <a:ext cx="287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“range” is a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10" y="5546991"/>
            <a:ext cx="3353818" cy="12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2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304" y="1942529"/>
            <a:ext cx="3587642" cy="3216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1861893"/>
            <a:ext cx="2802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“range” is the treatment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, column number in this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01956" y="2081951"/>
            <a:ext cx="1073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5589" y="3493919"/>
            <a:ext cx="2802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# replicates per treatment is 12 or 13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, row number in this case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893607" y="2239080"/>
            <a:ext cx="327331" cy="2919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336" y="5378738"/>
            <a:ext cx="5308600" cy="749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384175" y="6269547"/>
            <a:ext cx="845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we’ll want to see if these are “statistically” the same or if there is evidence that they are different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634" y="5785314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1886334" y="5983973"/>
            <a:ext cx="614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C23D2F4-16E6-8C4D-AB4F-15234D921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13" y="1276868"/>
            <a:ext cx="8142973" cy="3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892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159377"/>
            <a:ext cx="8686800" cy="31464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 treatment means being compared are not statistically different at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baseline="0" dirty="0">
                <a:latin typeface="Symbol" charset="2"/>
                <a:cs typeface="Symbol" charset="2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At least one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of the treatment means being compared is statically distinct from the others.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ANOVA computes an F-statistic from the data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6F7A8-682C-254A-BC95-5F7C6ED8E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691" y="5546053"/>
            <a:ext cx="1286962" cy="592782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E3E925DA-36C8-634E-9660-5045C4CA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84" y="4651767"/>
            <a:ext cx="8375566" cy="718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The F-statistic is the ratio of the mean “variation” between samples (MSB), to the mean “variation” within samples, (MSW)</a:t>
            </a:r>
          </a:p>
        </p:txBody>
      </p:sp>
    </p:spTree>
    <p:extLst>
      <p:ext uri="{BB962C8B-B14F-4D97-AF65-F5344CB8AC3E}">
        <p14:creationId xmlns:p14="http://schemas.microsoft.com/office/powerpoint/2010/main" val="23255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Analysis of Variance: Calculation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nice way to organize the calculations is with an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ANOVA table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 </a:t>
            </a:r>
            <a:endParaRPr lang="en-US" sz="24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59841"/>
              </p:ext>
            </p:extLst>
          </p:nvPr>
        </p:nvGraphicFramePr>
        <p:xfrm>
          <a:off x="307777" y="2796605"/>
          <a:ext cx="8523711" cy="1270000"/>
        </p:xfrm>
        <a:graphic>
          <a:graphicData uri="http://schemas.openxmlformats.org/drawingml/2006/table">
            <a:tbl>
              <a:tblPr/>
              <a:tblGrid>
                <a:gridCol w="121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Degrees of Freedom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 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F-statistic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Treatments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MSB = SSB/(k-1)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 = MSB/MSW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1 - pf(F, k-1, 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MSW = SSW/(n-k)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9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364</Words>
  <Application>Microsoft Macintosh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85</cp:revision>
  <dcterms:created xsi:type="dcterms:W3CDTF">2015-02-09T13:17:44Z</dcterms:created>
  <dcterms:modified xsi:type="dcterms:W3CDTF">2021-05-05T19:34:09Z</dcterms:modified>
</cp:coreProperties>
</file>