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1" r:id="rId2"/>
    <p:sldId id="305" r:id="rId3"/>
    <p:sldId id="306" r:id="rId4"/>
    <p:sldId id="313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9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6705-D040-394D-AEA3-790847F6E236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B7FD-D9E6-EE49-A961-0CBF6B85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B7FD-D9E6-EE49-A961-0CBF6B852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B7FD-D9E6-EE49-A961-0CBF6B852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B7FD-D9E6-EE49-A961-0CBF6B852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B7FD-D9E6-EE49-A961-0CBF6B852F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8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B7FD-D9E6-EE49-A961-0CBF6B852F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questionpro.com/blog/anova-testin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43517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54" y="1709295"/>
            <a:ext cx="7135893" cy="3960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8187" y="5361939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5"/>
              </a:rPr>
              <a:t>https://www.questionpro.com/blog/anova-testing/</a:t>
            </a:r>
            <a:endParaRPr lang="en-US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 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0A829C-123F-EA43-BFDB-54B32A34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15" y="5738480"/>
            <a:ext cx="4859157" cy="6279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</a:p>
        </p:txBody>
      </p:sp>
    </p:spTree>
    <p:extLst>
      <p:ext uri="{BB962C8B-B14F-4D97-AF65-F5344CB8AC3E}">
        <p14:creationId xmlns:p14="http://schemas.microsoft.com/office/powerpoint/2010/main" val="7524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287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If ANOVA returns a significant result, it makes sense to ask which means may be statistically different than the rest.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002" y="2220954"/>
            <a:ext cx="8476510" cy="11049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A way to accomplish this is to do pair-wise hypothesis tests on all pairs of treatment averages to see if the Null (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sz="2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0) may be rejected.</a:t>
            </a: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909" y="3394690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The problem is, using regular t-tests the probability of falsely rejecting the Null is 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7006" y="4233012"/>
            <a:ext cx="779546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For n-treatments there are  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pair-wise t-tests to perform, so the our level of confidence in 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simultaneous t-tests is at-least: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54" y="5028414"/>
            <a:ext cx="1264279" cy="421426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174" y="5582154"/>
            <a:ext cx="741733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For 5-treatments, our overall confidence in all 10, 95% confidence t-tests would only be (at-least):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30" y="6340608"/>
            <a:ext cx="2952402" cy="3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3256" y="1295954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We could compensate for the problem by performing </a:t>
            </a: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each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t-test at the 1-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a/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confidence level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. (the </a:t>
            </a: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</a:rPr>
              <a:t>Bonferroni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 correction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1332" y="2386753"/>
            <a:ext cx="7795468" cy="507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This typically leads to unreasonable false negative reject rate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3256" y="3050908"/>
            <a:ext cx="8013334" cy="1086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Something else we could do is use a test statistic which compensates well for the fact that we are doing simultaneous hypothesis tests (</a:t>
            </a: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 HSD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81" y="4255559"/>
            <a:ext cx="4135386" cy="879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289" y="5489532"/>
            <a:ext cx="3344327" cy="251504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5689" y="6097088"/>
            <a:ext cx="8013334" cy="76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-values can be obtained with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ptukey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z="2000" baseline="30000" dirty="0" err="1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, k, n-k), but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TukeyHSD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packages up the whole calculation in an easy to use function.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Another Tukey HSD 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433906"/>
            <a:ext cx="9026162" cy="4832092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Here is the GSR experiment data again. Lets reload the data first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 &lt;- c(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2.60,3.35,3.33,3.06,3.38,3.85,3.01,3.02,3.29,3.00,3.20,3.11,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6.84,6.32,6.96,5.85,5.95,6.29,5.57,5.00,5.42,5.73,5.29,5.10,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6.51,6.72,8.24,7.38,9.84,9.42,8.09,6.80,7.95,8.62,8.41,8.62,9.23,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10.28,11.47,14.10,12.54,16.13,11.03,10.81,10.19,13.01,11.17,11.33,9.35,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11.80,13.74, 5.18,20.13,16.94,14.09,16.07,14.90,17.47,14.21,13.13,11.93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Treatment labels for each data point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c(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10, 10, 10, 10, 10, 10, 10, 10, 10, 10, 10, 10,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20, 20, 20, 20, 20, 20, 20, 20, 20, 20, 20, 20,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30, 30, 30, 30, 30, 30, 30, 30, 30, 30, 30, 30, 30,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40, 40, 40, 40, 40, 40, 40, 40, 40, 40, 40, 40,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50, 50, 50, 50, 50, 50, 50, 50, 50, 50, 50, 50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Do the ANOVA first: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fit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(y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as.factor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summary(fit)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46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Another Tukey HSD 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119650"/>
            <a:ext cx="9026162" cy="1323439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Find a significant result from ANOVA? Do a </a:t>
            </a:r>
            <a:r>
              <a:rPr lang="en-US" sz="2000" dirty="0" err="1">
                <a:solidFill>
                  <a:srgbClr val="FFFF00"/>
                </a:solidFill>
                <a:latin typeface="Courier"/>
                <a:cs typeface="Courier"/>
              </a:rPr>
              <a:t>Tukey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 HSD: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TukeyHSD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#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test outputs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# Graphical version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" y="2575410"/>
            <a:ext cx="4621920" cy="4282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210" t="2222" r="4969" b="3389"/>
          <a:stretch/>
        </p:blipFill>
        <p:spPr>
          <a:xfrm>
            <a:off x="4700478" y="2667067"/>
            <a:ext cx="4404242" cy="4116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7192" y="4478159"/>
            <a:ext cx="962353" cy="23311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11262</TotalTime>
  <Words>475</Words>
  <Application>Microsoft Macintosh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82</cp:revision>
  <dcterms:created xsi:type="dcterms:W3CDTF">2015-02-09T13:17:44Z</dcterms:created>
  <dcterms:modified xsi:type="dcterms:W3CDTF">2021-05-06T00:49:26Z</dcterms:modified>
</cp:coreProperties>
</file>