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9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A7D6B-EC37-A642-9F98-34CB11FE6E2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9C00A-86F1-BB4D-B9C1-4F399E63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9C00A-86F1-BB4D-B9C1-4F399E63C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67360-3271-BA44-98E6-3DB93150160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92BF6-7DB8-794F-B134-DD74F1575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opentextbc.ca/researchmethod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2" y="1255341"/>
            <a:ext cx="8250052" cy="4169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1540" y="5148052"/>
            <a:ext cx="2775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https://opentextbc.ca/researchmethods/</a:t>
            </a:r>
            <a:endParaRPr lang="en-US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113" y="342993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Hypothesis Testing 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87FC8EE-41C6-E049-B2FF-60A70C13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37" y="5545558"/>
            <a:ext cx="774346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Sample Hypothesis Test for Mean</a:t>
            </a:r>
          </a:p>
        </p:txBody>
      </p:sp>
    </p:spTree>
    <p:extLst>
      <p:ext uri="{BB962C8B-B14F-4D97-AF65-F5344CB8AC3E}">
        <p14:creationId xmlns:p14="http://schemas.microsoft.com/office/powerpoint/2010/main" val="426699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41" y="1121555"/>
            <a:ext cx="852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Consider again the case of Mr. B. Mayhew with seizure mass (in grams) measurements of: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75" y="2031787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49.9996, 49.9994, 49.9993, 49.9996, 49.9995, 49.9995,49.9995, 49.9994, 49.9995, 49.9994 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776" y="3411728"/>
            <a:ext cx="8520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Do a 95% confidence hypothesis test to test if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 (H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9012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266746" y="6310678"/>
            <a:ext cx="202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≠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18626" y="593447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= 50.000g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576" y="1330523"/>
            <a:ext cx="8996949" cy="398570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 mean mass ==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==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!=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not equal to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2.704e-08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95 percent confidence interval: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 49.99940 49.99954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This means: given your sample, a set of plausible values for the mean is [49.99940 49.99954], with 95% "plausibility”</a:t>
            </a:r>
          </a:p>
        </p:txBody>
      </p:sp>
    </p:spTree>
    <p:extLst>
      <p:ext uri="{BB962C8B-B14F-4D97-AF65-F5344CB8AC3E}">
        <p14:creationId xmlns:p14="http://schemas.microsoft.com/office/powerpoint/2010/main" val="13240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93576" y="1330523"/>
            <a:ext cx="8996949" cy="398570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less than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&gt;= 50.000g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"less"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less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1.352e-08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&lt; 0.05. REJECT the NULL HYPOTHESIS. The data is "unlikely"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wouldn't see data like this too often.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BUT: We CANNOT SAY that the data is more likely under the Alternative hypothesis.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95 percent confidence interval: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 -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Inf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 49.99952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This means: given your sample, the GREATEST value the mean could be is 49.99952, with 95% "plausibility"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8635" y="603167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≥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00644" y="6435196"/>
            <a:ext cx="197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&lt;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One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93576" y="1330523"/>
            <a:ext cx="8996949" cy="347787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Is there evidence that the mean mass is greater than or equal to 50.000g ? 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x &lt;- c(49.9996,49.9994,49.9993,49.9996,49.9995,49.9995,49.9995,49.9994,49.9995,49.9994)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&lt;= 50.000g  Assumes the opposite of what you seek evidence for.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mu &gt; 50.000g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(x,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"greater"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mu = 50.000,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The meaning of the output for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Can we REJECT the NULL HYPOTHESIS? =&gt; Is there evidence that the mean mass is greater than 50.000g?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p-value = 1 (Wow!)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So p is not &lt; 0.05. CANNOT REJECT the NULL HYPOTHESIS. The data is "likely" under the null.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Another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interperitation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: If the Null were true, we would see data like this often.</a:t>
            </a:r>
          </a:p>
          <a:p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95 percent confidence interval:</a:t>
            </a: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 49.99942     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Inf</a:t>
            </a:r>
            <a:endParaRPr lang="en-US" sz="11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This means: given your sample, the LEAST value the mean could be is 49.99942, with 95% "plausibility”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44950" y="6262178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&gt; 50.000g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36934" y="5934699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mass</a:t>
            </a:r>
            <a:r>
              <a:rPr lang="en-US" dirty="0">
                <a:latin typeface="Times New Roman"/>
                <a:cs typeface="Times New Roman"/>
              </a:rPr>
              <a:t> ≤ 50.000g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0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741</Words>
  <Application>Microsoft Macintosh PowerPoint</Application>
  <PresentationFormat>On-screen Show (4:3)</PresentationFormat>
  <Paragraphs>86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74</cp:revision>
  <dcterms:created xsi:type="dcterms:W3CDTF">2016-02-08T21:00:06Z</dcterms:created>
  <dcterms:modified xsi:type="dcterms:W3CDTF">2021-05-01T04:01:40Z</dcterms:modified>
</cp:coreProperties>
</file>