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7" r:id="rId2"/>
    <p:sldId id="278" r:id="rId3"/>
    <p:sldId id="279" r:id="rId4"/>
    <p:sldId id="280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110" d="100"/>
          <a:sy n="110" d="100"/>
        </p:scale>
        <p:origin x="7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8F003-B696-4347-8F8C-D9FE9D369C6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D7283-A724-3C4A-A2C4-A2280BB9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3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0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7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3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2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2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8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3279-749B-E54F-8DB0-0710F837BB1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4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E1D1BC-C72D-1348-9888-3027E12F4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7846C97-A739-4545-A154-02B64FEDE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Interval Estimation 4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84D0E0-7BB1-D14A-8F7F-80FC64D47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79" y="5501214"/>
            <a:ext cx="6473554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Bootstrap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25063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Bootstrap Confidence Intervals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1156726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So how do we compute a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 confidence interval given a set of data??</a:t>
            </a:r>
          </a:p>
        </p:txBody>
      </p:sp>
      <p:sp>
        <p:nvSpPr>
          <p:cNvPr id="5" name="Rectangle 4"/>
          <p:cNvSpPr/>
          <p:nvPr/>
        </p:nvSpPr>
        <p:spPr>
          <a:xfrm>
            <a:off x="18720" y="2140123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For any parameter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, you can try to obtain bootstrap based CIs</a:t>
            </a:r>
          </a:p>
        </p:txBody>
      </p:sp>
      <p:sp>
        <p:nvSpPr>
          <p:cNvPr id="8" name="Rectangle 7"/>
          <p:cNvSpPr/>
          <p:nvPr/>
        </p:nvSpPr>
        <p:spPr>
          <a:xfrm>
            <a:off x="34420" y="2742598"/>
            <a:ext cx="8839200" cy="140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For a sample of size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Obtain a bootstrap sampling distribution for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sz="2400" b="1" dirty="0" err="1">
                <a:solidFill>
                  <a:srgbClr val="000000"/>
                </a:solidFill>
                <a:latin typeface="Courier"/>
                <a:cs typeface="Courier"/>
              </a:rPr>
              <a:t>boot.reps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Find the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 empirical percentiles: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-7913" y="4542671"/>
            <a:ext cx="7063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quantile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boot.reps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probs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=c(a/2, 1-a/2))</a:t>
            </a: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33914" y="4540115"/>
            <a:ext cx="1504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Two sided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5840380" y="5218281"/>
            <a:ext cx="329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lower bound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837559" y="5963343"/>
            <a:ext cx="3343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upper bound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" y="5252684"/>
            <a:ext cx="5840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quantile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boot.reps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probs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=c(a))</a:t>
            </a: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420" y="6001897"/>
            <a:ext cx="6160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quantile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boot.reps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probs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=c(1-a))</a:t>
            </a: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1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241" y="1121555"/>
            <a:ext cx="8520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Consider again the case of Mr. B. Mayhew with seizure mass measurements of: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1780" y="1708622"/>
            <a:ext cx="11571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49.9996g </a:t>
            </a:r>
          </a:p>
          <a:p>
            <a:r>
              <a:rPr lang="en-US" dirty="0">
                <a:latin typeface="Times New Roman"/>
                <a:cs typeface="Times New Roman"/>
              </a:rPr>
              <a:t>49.9994g </a:t>
            </a:r>
          </a:p>
          <a:p>
            <a:r>
              <a:rPr lang="en-US" dirty="0">
                <a:latin typeface="Times New Roman"/>
                <a:cs typeface="Times New Roman"/>
              </a:rPr>
              <a:t>49.9993g </a:t>
            </a:r>
          </a:p>
          <a:p>
            <a:r>
              <a:rPr lang="en-US" dirty="0">
                <a:latin typeface="Times New Roman"/>
                <a:cs typeface="Times New Roman"/>
              </a:rPr>
              <a:t>49.9996g</a:t>
            </a:r>
          </a:p>
          <a:p>
            <a:r>
              <a:rPr lang="en-US" dirty="0">
                <a:latin typeface="Times New Roman"/>
                <a:cs typeface="Times New Roman"/>
              </a:rPr>
              <a:t>49.9995g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9223" y="1708622"/>
            <a:ext cx="12276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49.9995g </a:t>
            </a:r>
          </a:p>
          <a:p>
            <a:r>
              <a:rPr lang="en-US" dirty="0">
                <a:latin typeface="Times New Roman"/>
                <a:cs typeface="Times New Roman"/>
              </a:rPr>
              <a:t>49.9995g </a:t>
            </a:r>
          </a:p>
          <a:p>
            <a:r>
              <a:rPr lang="en-US" dirty="0">
                <a:latin typeface="Times New Roman"/>
                <a:cs typeface="Times New Roman"/>
              </a:rPr>
              <a:t>49.9994g </a:t>
            </a:r>
          </a:p>
          <a:p>
            <a:r>
              <a:rPr lang="en-US" dirty="0">
                <a:latin typeface="Times New Roman"/>
                <a:cs typeface="Times New Roman"/>
              </a:rPr>
              <a:t>49.9995g </a:t>
            </a:r>
          </a:p>
          <a:p>
            <a:r>
              <a:rPr lang="en-US" dirty="0">
                <a:latin typeface="Times New Roman"/>
                <a:cs typeface="Times New Roman"/>
              </a:rPr>
              <a:t>49.9994g 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Example: Bootstrap Confidence Intervals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04776" y="3411728"/>
            <a:ext cx="8520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mean mass estimate via the bootstrap. </a:t>
            </a:r>
          </a:p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What is your bootstrap standard error estimate for the estimated mean?</a:t>
            </a:r>
          </a:p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two-sided 99% CI for the mean mass via the bootstrap. </a:t>
            </a:r>
          </a:p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one-sided lower bound 99% CI for the mean mass via the bootstrap. </a:t>
            </a:r>
          </a:p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one-sided upper bound 99% CI for the mean mass via the bootstrap. </a:t>
            </a:r>
          </a:p>
        </p:txBody>
      </p:sp>
    </p:spTree>
    <p:extLst>
      <p:ext uri="{BB962C8B-B14F-4D97-AF65-F5344CB8AC3E}">
        <p14:creationId xmlns:p14="http://schemas.microsoft.com/office/powerpoint/2010/main" val="239514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17800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Example: Bootstrap Confidence Intervals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3F581F-058C-1F46-A39E-28DF4605F0AA}"/>
              </a:ext>
            </a:extLst>
          </p:cNvPr>
          <p:cNvSpPr txBox="1"/>
          <p:nvPr/>
        </p:nvSpPr>
        <p:spPr>
          <a:xfrm>
            <a:off x="335667" y="974726"/>
            <a:ext cx="8484243" cy="544764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The data: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 &lt;- c(49.9996,49.9994,49.9993,49.9996,49.9995,49.9995,49.9995,49.9994,49.9995,49.9994)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n &lt;- length(x) </a:t>
            </a:r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Sample size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Approximate sampling distribution of the mean via the bootstrap: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B &lt;- 2000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sapply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(1:B, function(xx){mean(sample(x, size = n, replace = T))})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hist(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a. </a:t>
            </a:r>
            <a:r>
              <a:rPr lang="en-US" sz="1200" dirty="0" err="1">
                <a:solidFill>
                  <a:srgbClr val="FFFF00"/>
                </a:solidFill>
                <a:latin typeface="Courier" pitchFamily="2" charset="0"/>
              </a:rPr>
              <a:t>Boostrap</a:t>
            </a:r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 estimate of the mean: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mean(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b. Bootstrap estimate of the standard error of the mean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c. Two-sided 99% CI for the mean mass via the bootstrap: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conf &lt;- 0.99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a    &lt;- 1 - conf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quantile(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, probs=c(a/2, 1-a/2))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One-sided lower bound 99% CI for the mean mass via the bootstrap.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conf &lt;- 0.99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a    &lt;- 1 - conf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quantile(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, probs=c(a))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One-sided lower bound 99% CI for the mean mass via the bootstrap.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conf &lt;- 0.99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a    &lt;- 1 - conf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quantile(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, probs=c(1 - a))</a:t>
            </a:r>
          </a:p>
        </p:txBody>
      </p:sp>
    </p:spTree>
    <p:extLst>
      <p:ext uri="{BB962C8B-B14F-4D97-AF65-F5344CB8AC3E}">
        <p14:creationId xmlns:p14="http://schemas.microsoft.com/office/powerpoint/2010/main" val="235687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5F55C-9180-8D48-B0FA-59C9CA5A6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18" y="1101177"/>
            <a:ext cx="7197363" cy="5755620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F6D36650-1BE3-E543-8A2E-37B85E87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Example: Bootstrap Confidence Intervals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BAA8B-AFC0-E441-A059-3D50B130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752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447</Words>
  <Application>Microsoft Macintosh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40</cp:revision>
  <dcterms:created xsi:type="dcterms:W3CDTF">2016-01-24T15:32:10Z</dcterms:created>
  <dcterms:modified xsi:type="dcterms:W3CDTF">2021-03-31T15:28:19Z</dcterms:modified>
</cp:coreProperties>
</file>