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9" r:id="rId4"/>
    <p:sldId id="305" r:id="rId5"/>
    <p:sldId id="280" r:id="rId6"/>
    <p:sldId id="281" r:id="rId7"/>
    <p:sldId id="282" r:id="rId8"/>
    <p:sldId id="283" r:id="rId9"/>
    <p:sldId id="284" r:id="rId10"/>
    <p:sldId id="273" r:id="rId11"/>
    <p:sldId id="274" r:id="rId12"/>
    <p:sldId id="278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744"/>
  </p:normalViewPr>
  <p:slideViewPr>
    <p:cSldViewPr snapToGrid="0" snapToObjects="1">
      <p:cViewPr varScale="1">
        <p:scale>
          <a:sx n="107" d="100"/>
          <a:sy n="107" d="100"/>
        </p:scale>
        <p:origin x="1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A440-BF71-7B43-9E1A-0CDA310B9DD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B66B-B4F6-EE4C-A313-76106909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6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to </a:t>
            </a:r>
            <a:r>
              <a:rPr lang="en-US" dirty="0" err="1"/>
              <a:t>Rstudio</a:t>
            </a:r>
            <a:r>
              <a:rPr lang="en-US" dirty="0"/>
              <a:t> and demo </a:t>
            </a:r>
            <a:r>
              <a:rPr lang="en-US" dirty="0" err="1"/>
              <a:t>install.packages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can’t get to work make up some fake data with </a:t>
            </a:r>
            <a:r>
              <a:rPr lang="en-US"/>
              <a:t>rnorm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F928-0FCA-1841-9EF3-152891DB8F35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Graphing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992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58512"/>
            <a:ext cx="8686800" cy="4576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plot any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two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6" y="1378289"/>
            <a:ext cx="5600032" cy="56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Pairs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do many scatter plots at once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8184" y="838200"/>
            <a:ext cx="8686800" cy="8194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Gasoline data: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879" y="1657684"/>
            <a:ext cx="5733716" cy="52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R commands not to forget so far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407692"/>
            <a:ext cx="8607425" cy="5286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&lt;-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 (assignment or “gets”)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?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  (to get help with a command)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c 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 (“collect”)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  (range operator)</a:t>
            </a:r>
            <a:endParaRPr lang="en-GB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Courier"/>
                <a:cs typeface="Courier"/>
              </a:rPr>
              <a:t>seq</a:t>
            </a: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 (generate a sequence)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plot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hist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boxplot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7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0640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83" y="37759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Some Handy Graphics</a:t>
            </a:r>
          </a:p>
        </p:txBody>
      </p:sp>
    </p:spTree>
    <p:extLst>
      <p:ext uri="{BB962C8B-B14F-4D97-AF65-F5344CB8AC3E}">
        <p14:creationId xmlns:p14="http://schemas.microsoft.com/office/powerpoint/2010/main" val="5561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29" y="1722889"/>
            <a:ext cx="6399463" cy="50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2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2871" y="3411269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 R: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117595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66374" y="2615977"/>
            <a:ext cx="6649026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a library containing some data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data(Glass)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Glass data set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Glass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Take a look at Glass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head(Glass)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Just look at the top of Glass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RI &lt;- Glass[,1]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Pull out the RIs. They are in column 1</a:t>
            </a:r>
          </a:p>
          <a:p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(RI)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Make a histogram for the RIs</a:t>
            </a:r>
          </a:p>
        </p:txBody>
      </p:sp>
    </p:spTree>
    <p:extLst>
      <p:ext uri="{BB962C8B-B14F-4D97-AF65-F5344CB8AC3E}">
        <p14:creationId xmlns:p14="http://schemas.microsoft.com/office/powerpoint/2010/main" val="76996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1" y="1722889"/>
            <a:ext cx="8531135" cy="381163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2860871" y="4692303"/>
            <a:ext cx="294105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968" y="5841986"/>
            <a:ext cx="815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Each bar is a “bin” that contains a number of data points: </a:t>
            </a:r>
            <a:r>
              <a:rPr lang="en-US" sz="2400" b="1" dirty="0">
                <a:latin typeface="Times New Roman"/>
                <a:cs typeface="Times New Roman"/>
              </a:rPr>
              <a:t>counts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630976" y="4946303"/>
            <a:ext cx="1524000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286029" y="4812619"/>
            <a:ext cx="868947" cy="989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54976" y="4692303"/>
            <a:ext cx="267369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54976" y="4692303"/>
            <a:ext cx="842211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54976" y="4879461"/>
            <a:ext cx="148389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54976" y="4879461"/>
            <a:ext cx="191168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54976" y="4879461"/>
            <a:ext cx="245979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54976" y="4879461"/>
            <a:ext cx="304800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154976" y="4879461"/>
            <a:ext cx="3662919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54976" y="4879461"/>
            <a:ext cx="415755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54976" y="4946303"/>
            <a:ext cx="4852708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2871" y="2533971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 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258" y="4521132"/>
            <a:ext cx="120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Result: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counts in each bin: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1088"/>
            <a:ext cx="9144000" cy="1157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6269" y="1933806"/>
            <a:ext cx="4817457" cy="2246769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Get histogram counts if you’d like them…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data(Glass)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RI &lt;- Glass[,1]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(RI)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bin.vec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cut(RI,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(RI, plot=F)$breaks)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table(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bin.vec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10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6690" y="16764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-Right Arrow 7"/>
          <p:cNvSpPr/>
          <p:nvPr/>
        </p:nvSpPr>
        <p:spPr bwMode="auto">
          <a:xfrm>
            <a:off x="1039090" y="2362200"/>
            <a:ext cx="7010400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4163290" y="489758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V="1">
            <a:off x="6005945" y="487680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091543" y="510539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110345" y="508534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9642" y="508534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7937" y="519853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9490" y="2037340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3855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55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 bwMode="auto">
          <a:xfrm>
            <a:off x="8125690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1890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419600" y="60960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3209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271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Note the relationship: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Visualizing 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67690" y="378229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8890" y="376151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258733"/>
            <a:ext cx="579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693337"/>
            <a:ext cx="655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91583" y="2533971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 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4" y="5046958"/>
            <a:ext cx="120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Result: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9357" r="3992" b="11891"/>
          <a:stretch/>
        </p:blipFill>
        <p:spPr>
          <a:xfrm>
            <a:off x="1053464" y="4077368"/>
            <a:ext cx="3837017" cy="2459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7571" t="9551" r="3032" b="6822"/>
          <a:stretch/>
        </p:blipFill>
        <p:spPr>
          <a:xfrm>
            <a:off x="5365772" y="4077368"/>
            <a:ext cx="3473428" cy="25393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4525" y="2301602"/>
            <a:ext cx="4278760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and whiskers plots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boxplot(RI, horizontal = T, range = 0)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967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399</Words>
  <Application>Microsoft Macintosh PowerPoint</Application>
  <PresentationFormat>On-screen Show (4:3)</PresentationFormat>
  <Paragraphs>95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42</cp:revision>
  <dcterms:created xsi:type="dcterms:W3CDTF">2015-01-28T12:06:18Z</dcterms:created>
  <dcterms:modified xsi:type="dcterms:W3CDTF">2021-01-22T20:16:14Z</dcterms:modified>
</cp:coreProperties>
</file>