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91" r:id="rId10"/>
    <p:sldId id="269" r:id="rId11"/>
    <p:sldId id="352" r:id="rId12"/>
    <p:sldId id="351" r:id="rId13"/>
    <p:sldId id="308" r:id="rId14"/>
    <p:sldId id="309" r:id="rId15"/>
    <p:sldId id="350" r:id="rId16"/>
    <p:sldId id="310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 snapToObjects="1">
      <p:cViewPr varScale="1">
        <p:scale>
          <a:sx n="112" d="100"/>
          <a:sy n="112" d="100"/>
        </p:scale>
        <p:origin x="1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hyperlink" Target="http://cran.r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6677019" y="4121118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994" y="4727150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295409" y="4279340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2935502" y="2614485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3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1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504" y="1368146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04210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will visualize our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resuts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cos(x)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688816" y="5126422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89626" y="5727598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07413"/>
            <a:ext cx="8686800" cy="336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.csv file is just a text version of an Excel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use the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1E7B117-D0CB-49EC-AF46-979BCA11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3467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load in a file directly from the internet using its </a:t>
            </a:r>
            <a:r>
              <a:rPr lang="en-GB" sz="3200" dirty="0">
                <a:solidFill>
                  <a:srgbClr val="00B050"/>
                </a:solidFill>
                <a:latin typeface="Times New Roman" pitchFamily="18" charset="0"/>
              </a:rPr>
              <a:t>URL address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(if we have a working internet connection):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AECD30-1CEA-46DB-9FB7-F711EA12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1FD6D4-ABDF-4D8F-AC2A-888F0D4E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83E16-7BA4-474C-8727-392FDF517109}"/>
              </a:ext>
            </a:extLst>
          </p:cNvPr>
          <p:cNvSpPr/>
          <p:nvPr/>
        </p:nvSpPr>
        <p:spPr>
          <a:xfrm>
            <a:off x="152400" y="4196185"/>
            <a:ext cx="8867421" cy="132343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 file on the internet. Use it’s URL to load: 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some.data2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/CHE302/master/Laboratories/Lab0/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bigdata.csv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header = F)</a:t>
            </a:r>
          </a:p>
        </p:txBody>
      </p:sp>
    </p:spTree>
    <p:extLst>
      <p:ext uri="{BB962C8B-B14F-4D97-AF65-F5344CB8AC3E}">
        <p14:creationId xmlns:p14="http://schemas.microsoft.com/office/powerpoint/2010/main" val="214226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3298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Also you can download and 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You’ll need to type in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path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to the file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719357"/>
            <a:ext cx="755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"/Users/</a:t>
            </a:r>
            <a:r>
              <a:rPr lang="en-US" sz="2400" dirty="0" err="1">
                <a:latin typeface="Courier"/>
                <a:cs typeface="Courier"/>
              </a:rPr>
              <a:t>npetraco</a:t>
            </a:r>
            <a:r>
              <a:rPr lang="en-US" sz="2400" dirty="0">
                <a:latin typeface="Courier"/>
                <a:cs typeface="Courier"/>
              </a:rPr>
              <a:t>/latex/papers/data.csv"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257692"/>
            <a:ext cx="1338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Mac e.g.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742" y="5660672"/>
            <a:ext cx="7927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"C:\Users\npetraco\latex\papers\data.csv"</a:t>
            </a:r>
          </a:p>
          <a:p>
            <a:r>
              <a:rPr lang="en-US" sz="2400" dirty="0">
                <a:latin typeface="Courier"/>
                <a:cs typeface="Courier"/>
              </a:rPr>
              <a:t>"C:/Users/npetraco/latex/papers/data.csv"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4742" y="5143587"/>
            <a:ext cx="195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Windows e.g.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3016" y="6432887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"C:\\Users\\npetraco\\latex\\papers\\data.csv"</a:t>
            </a:r>
          </a:p>
        </p:txBody>
      </p:sp>
    </p:spTree>
    <p:extLst>
      <p:ext uri="{BB962C8B-B14F-4D97-AF65-F5344CB8AC3E}">
        <p14:creationId xmlns:p14="http://schemas.microsoft.com/office/powerpoint/2010/main" val="24986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04210"/>
            <a:ext cx="8686800" cy="1609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Load a CSV file that is on your (mine actually…) Desktop. The file is called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bigdata.csv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I made it in Excel: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017" y="2834101"/>
            <a:ext cx="8454183" cy="369331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the spreadsheet: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"/Users/npetraco/Desktop/</a:t>
            </a:r>
            <a:r>
              <a:rPr lang="en-US" dirty="0" err="1">
                <a:solidFill>
                  <a:srgbClr val="00B050"/>
                </a:solidFill>
                <a:latin typeface="Courier"/>
                <a:cs typeface="Courier"/>
              </a:rPr>
              <a:t>bigdata.csv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We could also do this: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())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2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the data: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72556" y="2756122"/>
            <a:ext cx="522111" cy="101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7888" y="2398889"/>
            <a:ext cx="424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This brings up the choose file menu instead</a:t>
            </a:r>
          </a:p>
        </p:txBody>
      </p:sp>
    </p:spTree>
    <p:extLst>
      <p:ext uri="{BB962C8B-B14F-4D97-AF65-F5344CB8AC3E}">
        <p14:creationId xmlns:p14="http://schemas.microsoft.com/office/powerpoint/2010/main" val="25787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4E827E-6C98-4F37-8156-17ECD6940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 alternative is to use </a:t>
            </a:r>
            <a:r>
              <a:rPr lang="en-GB" sz="3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GB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function with </a:t>
            </a:r>
            <a:r>
              <a:rPr lang="en-GB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01C647-0C97-48D3-B8FA-E37647B9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9CC3E3-215C-41F5-A2BE-49C8DB71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00B6D-FA84-4ACC-8D6D-5ECC0453DDA9}"/>
              </a:ext>
            </a:extLst>
          </p:cNvPr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lets you navigate to file you want and gets 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its path: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some.data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read.csv(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4C0A5-9B1D-47D8-A802-81B6DA09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48" y="3778397"/>
            <a:ext cx="4246852" cy="29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81451"/>
            <a:ext cx="8686800" cy="2372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Matrices: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dim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nrow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cbind</a:t>
            </a:r>
            <a:endParaRPr lang="en-GB" sz="24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49" y="653333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3752099"/>
            <a:ext cx="8686800" cy="23862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User defined functions syntax: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func.name</a:t>
            </a: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function(arguements</a:t>
            </a: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			do something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			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return(output</a:t>
            </a: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6334411"/>
            <a:ext cx="8686800" cy="523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To use it: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func.name</a:t>
            </a: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(values) 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some data in a Matrix: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174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8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063712"/>
            <a:ext cx="8607425" cy="53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charset="0"/>
              </a:rPr>
              <a:t>R  : A powerful platform for scientific calculation and data analysis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Why bother learning    R ? 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Data, data, data, I cannot make bricks without clay </a:t>
            </a:r>
            <a:r>
              <a:rPr lang="en-US" sz="3200" baseline="30000" dirty="0">
                <a:latin typeface="Times New Roman"/>
                <a:cs typeface="Times New Roman"/>
              </a:rPr>
              <a:t>Copper Beeches</a:t>
            </a:r>
            <a:endParaRPr lang="en-GB" sz="32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A tour of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RStudio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. Basic Input and Output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Getting Help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Visualizing with Plots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Loading your data from Excel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spreadsheets</a:t>
            </a:r>
            <a:endParaRPr lang="en-GB" sz="3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6" y="1165787"/>
            <a:ext cx="620039" cy="471232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30" y="2292070"/>
            <a:ext cx="678018" cy="5152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4994156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13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Script Window</a:t>
            </a: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Command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“text goes in quotes”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variables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information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Numeric input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Text (character) input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7944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:</a:t>
            </a:r>
            <a:r>
              <a:rPr lang="en-US" sz="2800" b="1" dirty="0">
                <a:latin typeface="Times New Roman"/>
                <a:cs typeface="Times New Roman"/>
              </a:rPr>
              <a:t>Assignment operator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Get help on an R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R is driven by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"/>
                <a:cs typeface="Courier"/>
              </a:rPr>
              <a:t>func(arguement1, argument2)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>
                <a:latin typeface="Courier"/>
                <a:cs typeface="Courier"/>
              </a:rPr>
              <a:t> &lt;- func(arg1, arg2)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input to function goes in </a:t>
              </a:r>
              <a:r>
                <a:rPr lang="en-GB" sz="2800" i="1" u="sng" dirty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returns something; gets dumped into </a:t>
              </a:r>
              <a:r>
                <a:rPr lang="en-GB" sz="2800" dirty="0" err="1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Using R functions: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in the vector of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c(-2*pi, -1.5*pi, -1*pi, -0.5*pi, 0, 0.5*pi, 1*pi,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Example of USING a function: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 &lt;- sin(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c() is the “collect” function</a:t>
            </a:r>
          </a:p>
        </p:txBody>
      </p:sp>
    </p:spTree>
    <p:extLst>
      <p:ext uri="{BB962C8B-B14F-4D97-AF65-F5344CB8AC3E}">
        <p14:creationId xmlns:p14="http://schemas.microsoft.com/office/powerpoint/2010/main" val="22025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1119</Words>
  <Application>Microsoft Macintosh PowerPoint</Application>
  <PresentationFormat>On-screen Show (4:3)</PresentationFormat>
  <Paragraphs>171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24</cp:revision>
  <dcterms:created xsi:type="dcterms:W3CDTF">2014-05-27T04:15:11Z</dcterms:created>
  <dcterms:modified xsi:type="dcterms:W3CDTF">2023-01-19T13:22:12Z</dcterms:modified>
</cp:coreProperties>
</file>