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08" r:id="rId13"/>
    <p:sldId id="309" r:id="rId14"/>
    <p:sldId id="350" r:id="rId15"/>
    <p:sldId id="351" r:id="rId16"/>
    <p:sldId id="310" r:id="rId17"/>
    <p:sldId id="294" r:id="rId18"/>
    <p:sldId id="295" r:id="rId19"/>
    <p:sldId id="353" r:id="rId20"/>
    <p:sldId id="355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type=“l”)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88816" y="5126422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89626" y="5727598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1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save Excel spreadsheet as a CSV file and load directly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3593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Format of a Apple OS path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601948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"C:\Users\karen2\Desktop\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  <a:p>
            <a:r>
              <a:rPr lang="en-US" sz="2400" dirty="0">
                <a:latin typeface="Courier"/>
                <a:cs typeface="Courier"/>
              </a:rPr>
              <a:t>"C:/Users/karen2/Desktop/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3250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 a Windows path try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BAA9F-79B4-114F-B218-9939AA7CFE5C}"/>
              </a:ext>
            </a:extLst>
          </p:cNvPr>
          <p:cNvSpPr txBox="1"/>
          <p:nvPr/>
        </p:nvSpPr>
        <p:spPr>
          <a:xfrm>
            <a:off x="1057416" y="5564785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"C:\\Users\\karen2\\Desktop\\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996147"/>
            <a:ext cx="8454183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("/Users/karen2/Desktop/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Method 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alternative is to use </a:t>
            </a:r>
            <a:r>
              <a:rPr lang="en-GB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dat2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3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38131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56673" y="2492621"/>
            <a:ext cx="8686800" cy="2372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Matrices: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49" y="653333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932" y="884498"/>
            <a:ext cx="5426596" cy="2171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Explore the Glass dataset </a:t>
            </a:r>
          </a:p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plot any two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025" t="8702" r="4025" b="-7230"/>
          <a:stretch/>
        </p:blipFill>
        <p:spPr>
          <a:xfrm>
            <a:off x="5108495" y="1250069"/>
            <a:ext cx="3786650" cy="3730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FBBCD-CE81-F540-A53C-8C4856B0D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5"/>
          <a:stretch/>
        </p:blipFill>
        <p:spPr>
          <a:xfrm>
            <a:off x="27005" y="3346779"/>
            <a:ext cx="4595350" cy="3512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5FFB68-9EA1-564C-8512-2229FBA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12" y="4543528"/>
            <a:ext cx="4407424" cy="1476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63712"/>
            <a:ext cx="8607425" cy="53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spreadsheets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" y="1165787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92070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FA348-D670-8B45-AD0A-92A9DB4A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270"/>
            <a:ext cx="9144000" cy="4541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623AA6D-E515-5941-B613-AEF77974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31B90-78D4-D84F-BBFE-D3D30490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4A7B95-DE6E-5546-AB53-0FF06F01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3B6098E-85CB-894C-B03A-D32B41160D71}"/>
              </a:ext>
            </a:extLst>
          </p:cNvPr>
          <p:cNvSpPr/>
          <p:nvPr/>
        </p:nvSpPr>
        <p:spPr bwMode="auto">
          <a:xfrm>
            <a:off x="385144" y="2223302"/>
            <a:ext cx="8442925" cy="223896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8B7A78-73B1-7541-B40D-56B76B7BFED9}"/>
              </a:ext>
            </a:extLst>
          </p:cNvPr>
          <p:cNvCxnSpPr/>
          <p:nvPr/>
        </p:nvCxnSpPr>
        <p:spPr bwMode="auto">
          <a:xfrm rot="5400000" flipH="1" flipV="1">
            <a:off x="2021973" y="456191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00B78-1FEE-4E4F-817C-D32CBCDC0B8C}"/>
              </a:ext>
            </a:extLst>
          </p:cNvPr>
          <p:cNvCxnSpPr/>
          <p:nvPr/>
        </p:nvCxnSpPr>
        <p:spPr bwMode="auto">
          <a:xfrm rot="16200000" flipV="1">
            <a:off x="3343767" y="454113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5039-5EF4-E648-A286-6D1D5AB38BBF}"/>
              </a:ext>
            </a:extLst>
          </p:cNvPr>
          <p:cNvCxnSpPr/>
          <p:nvPr/>
        </p:nvCxnSpPr>
        <p:spPr bwMode="auto">
          <a:xfrm rot="5400000" flipH="1" flipV="1">
            <a:off x="2614559" y="4769729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68716A-691B-3444-9C93-BA2C486B316C}"/>
              </a:ext>
            </a:extLst>
          </p:cNvPr>
          <p:cNvSpPr/>
          <p:nvPr/>
        </p:nvSpPr>
        <p:spPr>
          <a:xfrm>
            <a:off x="969028" y="4749671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6A5D8-A494-A04F-9CD7-083F44414C90}"/>
              </a:ext>
            </a:extLst>
          </p:cNvPr>
          <p:cNvSpPr/>
          <p:nvPr/>
        </p:nvSpPr>
        <p:spPr>
          <a:xfrm>
            <a:off x="3687464" y="4749671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0B4B3-87DC-EE48-9E02-955F97C6B0AD}"/>
              </a:ext>
            </a:extLst>
          </p:cNvPr>
          <p:cNvSpPr/>
          <p:nvPr/>
        </p:nvSpPr>
        <p:spPr>
          <a:xfrm>
            <a:off x="2320953" y="4862865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A0FD6-68C7-6C4C-A6DE-1A05ABBA5F35}"/>
              </a:ext>
            </a:extLst>
          </p:cNvPr>
          <p:cNvSpPr/>
          <p:nvPr/>
        </p:nvSpPr>
        <p:spPr>
          <a:xfrm>
            <a:off x="4239490" y="1898442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C4146A-E974-CD41-981C-B34C8D516423}"/>
              </a:ext>
            </a:extLst>
          </p:cNvPr>
          <p:cNvSpPr/>
          <p:nvPr/>
        </p:nvSpPr>
        <p:spPr bwMode="auto">
          <a:xfrm>
            <a:off x="152752" y="300748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4DB70-5B65-5A43-AC32-1E80E683D3DD}"/>
              </a:ext>
            </a:extLst>
          </p:cNvPr>
          <p:cNvSpPr/>
          <p:nvPr/>
        </p:nvSpPr>
        <p:spPr>
          <a:xfrm>
            <a:off x="217377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5EF42-E0EE-A244-928A-DA0EB253F24D}"/>
              </a:ext>
            </a:extLst>
          </p:cNvPr>
          <p:cNvSpPr/>
          <p:nvPr/>
        </p:nvSpPr>
        <p:spPr bwMode="auto">
          <a:xfrm>
            <a:off x="6273442" y="298433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9AA6A-44EB-224F-9266-CA2FF9EDAFC9}"/>
              </a:ext>
            </a:extLst>
          </p:cNvPr>
          <p:cNvSpPr/>
          <p:nvPr/>
        </p:nvSpPr>
        <p:spPr>
          <a:xfrm>
            <a:off x="6349642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56A6E-8981-9747-AD17-5268D2A8B6B8}"/>
              </a:ext>
            </a:extLst>
          </p:cNvPr>
          <p:cNvSpPr/>
          <p:nvPr/>
        </p:nvSpPr>
        <p:spPr>
          <a:xfrm>
            <a:off x="4292276" y="6373792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304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"Desktop/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Histogram: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Box and whisker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horizontal = T)</a:t>
            </a:r>
          </a:p>
        </p:txBody>
      </p:sp>
    </p:spTree>
    <p:extLst>
      <p:ext uri="{BB962C8B-B14F-4D97-AF65-F5344CB8AC3E}">
        <p14:creationId xmlns:p14="http://schemas.microsoft.com/office/powerpoint/2010/main" val="15640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R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 is driven by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R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1174</Words>
  <Application>Microsoft Macintosh PowerPoint</Application>
  <PresentationFormat>On-screen Show (4:3)</PresentationFormat>
  <Paragraphs>197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32</cp:revision>
  <dcterms:created xsi:type="dcterms:W3CDTF">2014-05-27T04:15:11Z</dcterms:created>
  <dcterms:modified xsi:type="dcterms:W3CDTF">2021-06-04T21:28:22Z</dcterms:modified>
</cp:coreProperties>
</file>