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48"/>
  </p:normalViewPr>
  <p:slideViewPr>
    <p:cSldViewPr snapToGrid="0" snapToObjects="1">
      <p:cViewPr varScale="1">
        <p:scale>
          <a:sx n="96" d="100"/>
          <a:sy n="96" d="100"/>
        </p:scale>
        <p:origin x="1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378D4-B4C2-0B44-B8B9-1BC6ADD35CD3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B3C96-E10E-D24C-A654-50BAA3D6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366-B6E2-A94D-BE6A-21A0487E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F23E2-1353-A244-A968-EA0299DBC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1C82-0A30-5541-A06E-8CA0EB9C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4068-3CA8-9D41-80C0-FB3FCCCD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9321E-63FD-B14B-A4FD-32EFBC18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940-A247-1748-A61F-CB2F7A3A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ACD36-5768-D04A-A95E-55D7F9E68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208E-750E-5648-9FC0-31EC04D7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4CDB-D488-F640-9691-C797759A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B90B-0EA4-2342-BE0F-A577514F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CFFEC-BF9C-4F47-AADB-0947427A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74110-09D7-8043-993F-74CB54253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F24B-E04C-6145-BA6A-6AB0BA8B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22077-0D9D-A349-828B-0E37F227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163C-4C4F-DA42-8524-F9BFAD52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5E6B-0ECA-584B-A71D-8E0EAD02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BB54-89D2-6B41-BCEF-3E42BE87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F0A59-62EA-614D-B3E8-4087BE85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690C-1131-0743-9D28-E19FCEF2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71E7-DF0D-E74E-8391-122ADC64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92F0-13F0-6C49-ADC1-053C5377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E79E3-9DBC-E344-87ED-32764E9C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ABC1-3425-7848-969D-6F6C1AF4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D8663-963B-E24E-89ED-27EA1158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F0E2-6DE0-0A4C-9A41-718C6036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FAA6-F9AC-E443-A01B-DCFD9651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5F44-5861-1E4E-8BC7-0698499A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1F2E-DBF5-E442-9EE5-B5CC7A82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F0A92-FEE4-4D4C-850A-7B58C3A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4E12F-3E76-9846-95DD-3ED46CC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6160-6995-864C-B8CE-D59CB265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2B96-22E3-EA44-9F05-81ADAD4D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3A22-2077-7740-BBD9-E68455E1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48775-19C7-B54C-93C8-D967E409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4A505-35AE-714D-A29B-FED7C44F8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125FE-4F2F-4D45-881B-4C41955AB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64D75-5E41-A947-ABF3-A2325AAA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78A46-C978-3D4D-8BB7-640792B1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FBA02-EBD9-EA40-BB95-57BC296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B3F4-48C9-E34C-9B91-099D2784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BCE4B-470E-8E44-AAE7-A306BF31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03EF4-0684-1042-8ECB-9297F1DC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8C2C3-9CEF-1A45-84DB-4546E2FD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62034-103A-E741-9552-74B43DC1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B074C-D978-CA43-BA55-FBB4E82C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0E71-572D-DD47-AA68-601036EF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F1E7-6467-2748-A2B9-595CB7C1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059E-3A16-344C-BCCC-758E3904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8221D-813C-B54C-914B-7A1AB3CD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C6DC8-BBE7-AB46-9CFB-5A57861F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0E27-CA9F-3D4B-AE48-684D533B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96756-89F3-2B40-B123-B14F2A1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960-C291-7345-BAD4-F0ADB87D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5F7B1-90DE-3243-821E-5095A1C3E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315AD-F793-DA42-AB25-E6112968F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34D6A-A860-824D-B375-753A94EC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85724-C32B-7845-992F-D62A70AB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4CCFD-6C16-B643-9DA9-BCBFCDE1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F1A1A-DB19-6741-9AD7-95305DC3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1EC9-AC3D-F445-836D-15123EA9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8022-FE03-7741-B1CE-0682DC1B5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D741-BFBB-5D42-AAA7-C0C377B6B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A34A-2DEA-E745-A9F1-D46B9125B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3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538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8201019" y="4121119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56994" y="4727151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8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1819410" y="4279341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4459502" y="2614486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3797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85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2505" y="1368147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755776" y="14828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853747" y="1767837"/>
            <a:ext cx="7790995" cy="39362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Mean, median, standard deviation, standard error of the mean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Confidence intervals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Hypothesis testing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Analysis of variance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Linear regression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752600" y="990601"/>
            <a:ext cx="8686800" cy="9077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Given a sample from some population: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168276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0" y="553712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For reference see (available on-line):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GB" u="sng" dirty="0">
                <a:solidFill>
                  <a:srgbClr val="000000"/>
                </a:solidFill>
                <a:latin typeface="Times New Roman" pitchFamily="18" charset="0"/>
              </a:rPr>
              <a:t>The Dynamic Character of Disguised Behaviour for Text-based, Mixed and Stylized Signatures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LA Mohammed, B Found, M Caligiuri and D Rogers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J Forensic Sci 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56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(1),S136-S141 (2011)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1739209"/>
            <a:ext cx="8686800" cy="36883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is a good “summary” value which well describes the sample?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will look at: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Average (arithmetic mean)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Mode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0B774E-6C1E-1D46-85C1-056C86101A47}"/>
              </a:ext>
            </a:extLst>
          </p:cNvPr>
          <p:cNvCxnSpPr/>
          <p:nvPr/>
        </p:nvCxnSpPr>
        <p:spPr>
          <a:xfrm>
            <a:off x="3099652" y="5155096"/>
            <a:ext cx="1664425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105</Words>
  <Application>Microsoft Macintosh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Petraco</dc:creator>
  <cp:lastModifiedBy>Nicholas Petraco</cp:lastModifiedBy>
  <cp:revision>3</cp:revision>
  <dcterms:created xsi:type="dcterms:W3CDTF">2021-06-04T21:46:39Z</dcterms:created>
  <dcterms:modified xsi:type="dcterms:W3CDTF">2021-06-04T21:55:19Z</dcterms:modified>
</cp:coreProperties>
</file>