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51" r:id="rId13"/>
    <p:sldId id="310" r:id="rId14"/>
    <p:sldId id="294" r:id="rId15"/>
    <p:sldId id="295" r:id="rId16"/>
    <p:sldId id="353" r:id="rId17"/>
    <p:sldId id="355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5587" y="5068547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86397" y="5669723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Method easiest for class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Spreadsheets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B19934-BF97-FF4A-AC4D-3FA94E89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34561"/>
            <a:ext cx="8686800" cy="1323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 don’t do this often, but I use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github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store/access CSV data for class if needed.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2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56673" y="1937038"/>
            <a:ext cx="8686800" cy="32715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Spreadsheets are called data frames, arrays or matrices in        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a Spreadsheets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Rlogo.jpg">
            <a:extLst>
              <a:ext uri="{FF2B5EF4-FFF2-40B4-BE49-F238E27FC236}">
                <a16:creationId xmlns:a16="http://schemas.microsoft.com/office/drawing/2014/main" id="{E5592301-E4E1-CC4C-AF73-505B80D9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1" y="2390529"/>
            <a:ext cx="496392" cy="3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7E980-EE7B-F047-A1D7-2B9DA774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F9FAD9-C95C-AC4E-A9AB-7D93578F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Slicing and Dicing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932" y="884498"/>
            <a:ext cx="5426596" cy="2171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Explore the Glass dataset </a:t>
            </a:r>
          </a:p>
          <a:p>
            <a:pPr marL="1020763" lvl="1" indent="-4572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plot any two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4025" t="8702" r="4025" b="-7230"/>
          <a:stretch/>
        </p:blipFill>
        <p:spPr>
          <a:xfrm>
            <a:off x="5108495" y="1250069"/>
            <a:ext cx="3786650" cy="3730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FBBCD-CE81-F540-A53C-8C4856B0D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5"/>
          <a:stretch/>
        </p:blipFill>
        <p:spPr>
          <a:xfrm>
            <a:off x="27005" y="3346779"/>
            <a:ext cx="4595350" cy="3512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5FFB68-9EA1-564C-8512-2229FBA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512" y="4543528"/>
            <a:ext cx="4407424" cy="14762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FA348-D670-8B45-AD0A-92A9DB4A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270"/>
            <a:ext cx="9144000" cy="4541178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623AA6D-E515-5941-B613-AEF77974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831B90-78D4-D84F-BBFE-D3D30490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First Thing: Plot your Data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4A7B95-DE6E-5546-AB53-0FF06F01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3B6098E-85CB-894C-B03A-D32B41160D71}"/>
              </a:ext>
            </a:extLst>
          </p:cNvPr>
          <p:cNvSpPr/>
          <p:nvPr/>
        </p:nvSpPr>
        <p:spPr bwMode="auto">
          <a:xfrm>
            <a:off x="385144" y="2223302"/>
            <a:ext cx="8442925" cy="223896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8B7A78-73B1-7541-B40D-56B76B7BFED9}"/>
              </a:ext>
            </a:extLst>
          </p:cNvPr>
          <p:cNvCxnSpPr/>
          <p:nvPr/>
        </p:nvCxnSpPr>
        <p:spPr bwMode="auto">
          <a:xfrm rot="5400000" flipH="1" flipV="1">
            <a:off x="2021973" y="456191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000B78-1FEE-4E4F-817C-D32CBCDC0B8C}"/>
              </a:ext>
            </a:extLst>
          </p:cNvPr>
          <p:cNvCxnSpPr/>
          <p:nvPr/>
        </p:nvCxnSpPr>
        <p:spPr bwMode="auto">
          <a:xfrm rot="16200000" flipV="1">
            <a:off x="3343767" y="4541131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5039-5EF4-E648-A286-6D1D5AB38BBF}"/>
              </a:ext>
            </a:extLst>
          </p:cNvPr>
          <p:cNvCxnSpPr/>
          <p:nvPr/>
        </p:nvCxnSpPr>
        <p:spPr bwMode="auto">
          <a:xfrm rot="5400000" flipH="1" flipV="1">
            <a:off x="2614559" y="4769729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68716A-691B-3444-9C93-BA2C486B316C}"/>
              </a:ext>
            </a:extLst>
          </p:cNvPr>
          <p:cNvSpPr/>
          <p:nvPr/>
        </p:nvSpPr>
        <p:spPr>
          <a:xfrm>
            <a:off x="969028" y="4749671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6A5D8-A494-A04F-9CD7-083F44414C90}"/>
              </a:ext>
            </a:extLst>
          </p:cNvPr>
          <p:cNvSpPr/>
          <p:nvPr/>
        </p:nvSpPr>
        <p:spPr>
          <a:xfrm>
            <a:off x="3687464" y="4749671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0B4B3-87DC-EE48-9E02-955F97C6B0AD}"/>
              </a:ext>
            </a:extLst>
          </p:cNvPr>
          <p:cNvSpPr/>
          <p:nvPr/>
        </p:nvSpPr>
        <p:spPr>
          <a:xfrm>
            <a:off x="2320953" y="4862865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A0FD6-68C7-6C4C-A6DE-1A05ABBA5F35}"/>
              </a:ext>
            </a:extLst>
          </p:cNvPr>
          <p:cNvSpPr/>
          <p:nvPr/>
        </p:nvSpPr>
        <p:spPr>
          <a:xfrm>
            <a:off x="4239490" y="1898442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C4146A-E974-CD41-981C-B34C8D516423}"/>
              </a:ext>
            </a:extLst>
          </p:cNvPr>
          <p:cNvSpPr/>
          <p:nvPr/>
        </p:nvSpPr>
        <p:spPr bwMode="auto">
          <a:xfrm>
            <a:off x="152752" y="300748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4DB70-5B65-5A43-AC32-1E80E683D3DD}"/>
              </a:ext>
            </a:extLst>
          </p:cNvPr>
          <p:cNvSpPr/>
          <p:nvPr/>
        </p:nvSpPr>
        <p:spPr>
          <a:xfrm>
            <a:off x="217377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5EF42-E0EE-A244-928A-DA0EB253F24D}"/>
              </a:ext>
            </a:extLst>
          </p:cNvPr>
          <p:cNvSpPr/>
          <p:nvPr/>
        </p:nvSpPr>
        <p:spPr bwMode="auto">
          <a:xfrm>
            <a:off x="6273442" y="2984333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9AA6A-44EB-224F-9266-CA2FF9EDAFC9}"/>
              </a:ext>
            </a:extLst>
          </p:cNvPr>
          <p:cNvSpPr/>
          <p:nvPr/>
        </p:nvSpPr>
        <p:spPr>
          <a:xfrm>
            <a:off x="6349642" y="2984333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56A6E-8981-9747-AD17-5268D2A8B6B8}"/>
              </a:ext>
            </a:extLst>
          </p:cNvPr>
          <p:cNvSpPr/>
          <p:nvPr/>
        </p:nvSpPr>
        <p:spPr>
          <a:xfrm>
            <a:off x="4292276" y="6373792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3049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Plotting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5747" y="1440889"/>
            <a:ext cx="8924081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Glass.csv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Histogram: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Box and whisker plot: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[,1], horizontal = T)</a:t>
            </a:r>
          </a:p>
        </p:txBody>
      </p:sp>
    </p:spTree>
    <p:extLst>
      <p:ext uri="{BB962C8B-B14F-4D97-AF65-F5344CB8AC3E}">
        <p14:creationId xmlns:p14="http://schemas.microsoft.com/office/powerpoint/2010/main" val="15640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05837"/>
            <a:ext cx="8607425" cy="571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spreadsheets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Basic Plotting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1" y="1107912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34195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      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 descr="Rlogo.jpg">
            <a:extLst>
              <a:ext uri="{FF2B5EF4-FFF2-40B4-BE49-F238E27FC236}">
                <a16:creationId xmlns:a16="http://schemas.microsoft.com/office/drawing/2014/main" id="{001F7067-7301-C443-BB66-FB3BBE1D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68" y="1507971"/>
            <a:ext cx="580388" cy="441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    is driven with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 descr="Rlogo.jpg">
            <a:extLst>
              <a:ext uri="{FF2B5EF4-FFF2-40B4-BE49-F238E27FC236}">
                <a16:creationId xmlns:a16="http://schemas.microsoft.com/office/drawing/2014/main" id="{FEE9D69B-1AD0-5C41-A2E7-809BB448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0" y="1499815"/>
            <a:ext cx="571822" cy="43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       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  <p:pic>
        <p:nvPicPr>
          <p:cNvPr id="14" name="Picture 13" descr="Rlogo.jpg">
            <a:extLst>
              <a:ext uri="{FF2B5EF4-FFF2-40B4-BE49-F238E27FC236}">
                <a16:creationId xmlns:a16="http://schemas.microsoft.com/office/drawing/2014/main" id="{A0BBCA32-B23B-CE40-B5C4-474AD8AD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7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972</Words>
  <Application>Microsoft Macintosh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44</cp:revision>
  <dcterms:created xsi:type="dcterms:W3CDTF">2014-05-27T04:15:11Z</dcterms:created>
  <dcterms:modified xsi:type="dcterms:W3CDTF">2021-06-22T16:57:51Z</dcterms:modified>
</cp:coreProperties>
</file>