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8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48"/>
  </p:normalViewPr>
  <p:slideViewPr>
    <p:cSldViewPr snapToGrid="0" snapToObjects="1">
      <p:cViewPr varScale="1">
        <p:scale>
          <a:sx n="117" d="100"/>
          <a:sy n="117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378D4-B4C2-0B44-B8B9-1BC6ADD35CD3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3C96-E10E-D24C-A654-50BAA3D6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366-B6E2-A94D-BE6A-21A0487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23E2-1353-A244-A968-EA0299DB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C82-0A30-5541-A06E-8CA0EB9C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4068-3CA8-9D41-80C0-FB3FCCCD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321E-63FD-B14B-A4FD-32EFBC1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940-A247-1748-A61F-CB2F7A3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CD36-5768-D04A-A95E-55D7F9E6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208E-750E-5648-9FC0-31EC04D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4CDB-D488-F640-9691-C797759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B90B-0EA4-2342-BE0F-A577514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CFFEC-BF9C-4F47-AADB-0947427A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4110-09D7-8043-993F-74CB54253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F24B-E04C-6145-BA6A-6AB0BA8B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2077-0D9D-A349-828B-0E37F22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163C-4C4F-DA42-8524-F9BFAD52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5E6B-0ECA-584B-A71D-8E0EAD02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BB54-89D2-6B41-BCEF-3E42BE87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0A59-62EA-614D-B3E8-4087BE8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690C-1131-0743-9D28-E19FCEF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71E7-DF0D-E74E-8391-122ADC64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2F0-13F0-6C49-ADC1-053C5377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79E3-9DBC-E344-87ED-32764E9C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ABC1-3425-7848-969D-6F6C1AF4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8663-963B-E24E-89ED-27EA115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F0E2-6DE0-0A4C-9A41-718C603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FAA6-F9AC-E443-A01B-DCFD965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F44-5861-1E4E-8BC7-0698499A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1F2E-DBF5-E442-9EE5-B5CC7A8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0A92-FEE4-4D4C-850A-7B58C3A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E12F-3E76-9846-95DD-3ED46CC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6160-6995-864C-B8CE-D59CB26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B96-22E3-EA44-9F05-81ADAD4D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3A22-2077-7740-BBD9-E68455E1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8775-19C7-B54C-93C8-D967E409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4A505-35AE-714D-A29B-FED7C44F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25FE-4F2F-4D45-881B-4C41955A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64D75-5E41-A947-ABF3-A2325AAA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78A46-C978-3D4D-8BB7-640792B1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FBA02-EBD9-EA40-BB95-57BC29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3F4-48C9-E34C-9B91-099D2784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BCE4B-470E-8E44-AAE7-A306BF31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03EF4-0684-1042-8ECB-9297F1DC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C2C3-9CEF-1A45-84DB-4546E2FD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62034-103A-E741-9552-74B43DC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074C-D978-CA43-BA55-FBB4E82C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0E71-572D-DD47-AA68-601036EF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1E7-6467-2748-A2B9-595CB7C1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059E-3A16-344C-BCCC-758E3904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221D-813C-B54C-914B-7A1AB3CD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6DC8-BBE7-AB46-9CFB-5A57861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0E27-CA9F-3D4B-AE48-684D533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6756-89F3-2B40-B123-B14F2A1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960-C291-7345-BAD4-F0ADB87D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5F7B1-90DE-3243-821E-5095A1C3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15AD-F793-DA42-AB25-E6112968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4D6A-A860-824D-B375-753A94EC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5724-C32B-7845-992F-D62A70AB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CCFD-6C16-B643-9DA9-BCBFCDE1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F1A1A-DB19-6741-9AD7-95305DC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1EC9-AC3D-F445-836D-15123EA9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8022-FE03-7741-B1CE-0682DC1B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D741-BFBB-5D42-AAA7-C0C377B6B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A34A-2DEA-E745-A9F1-D46B9125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538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8201019" y="4121119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6994" y="4727151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1819410" y="4279341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4459502" y="2614486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797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85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505" y="1368147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755776" y="1482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853747" y="1767837"/>
            <a:ext cx="7790995" cy="39362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Mean, median, standard deviation, standard error of the mean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Confidence intervals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Hypothesis testing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Analysis of variance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Linear regression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752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68276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55371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1" y="1572091"/>
            <a:ext cx="8686800" cy="3881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 and uncertainty?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error of the mean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0B774E-6C1E-1D46-85C1-056C86101A47}"/>
              </a:ext>
            </a:extLst>
          </p:cNvPr>
          <p:cNvCxnSpPr>
            <a:cxnSpLocks/>
          </p:cNvCxnSpPr>
          <p:nvPr/>
        </p:nvCxnSpPr>
        <p:spPr>
          <a:xfrm>
            <a:off x="3037114" y="4295126"/>
            <a:ext cx="1338943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F1685E-DCBE-7B4B-9F56-28D3CFC6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48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Statistical Commands: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638C7-0158-A449-A47C-CB28278B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761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1BCB03-31D2-4949-9BE2-4192A902EF8E}"/>
              </a:ext>
            </a:extLst>
          </p:cNvPr>
          <p:cNvSpPr/>
          <p:nvPr/>
        </p:nvSpPr>
        <p:spPr>
          <a:xfrm>
            <a:off x="65314" y="1440889"/>
            <a:ext cx="12083142" cy="504753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Dump column 2 to a variable: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Look at the data: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median: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median(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standard deviation: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mean (we need these for CI's):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AC493-B91E-6447-92D8-93247E3D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168878"/>
            <a:ext cx="3230336" cy="252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E0236-B20B-EB49-8467-E48C5E55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198" y="4150718"/>
            <a:ext cx="4556673" cy="23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514041"/>
            <a:ext cx="8686800" cy="37973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confidence interval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(CI) gives a range in which a true population parameter may be found.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Specifically,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800" b="1" u="sng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)×100% CIs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a parameter, constructed from a random sample (of a given sample size), will contain the true value of the parameter approximately (1-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of the time.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828800" y="1270686"/>
            <a:ext cx="8686800" cy="40415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CI for a mean depends 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Standard error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means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Level of confidence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</a:t>
            </a: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significance level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-value, the critical t-statistic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two-sided CI for population mean using a sample average and standard error 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884DE-3866-694F-AD39-89CA9627E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06" y="2187729"/>
            <a:ext cx="1830575" cy="86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4678E-CC03-824B-BBFD-A94843A5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675993"/>
            <a:ext cx="51816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162EFF-122F-DE4D-ABB2-AABE23BF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6" y="976771"/>
            <a:ext cx="11658600" cy="862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Compute the 95% confidence interval for the mean average absolute velocity in the LAM data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170789-E6A2-064A-BDAC-8F367288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90B02-2F7F-854E-AA05-81BF0783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BAB2-11C7-E145-B7B0-4889CAB49141}"/>
              </a:ext>
            </a:extLst>
          </p:cNvPr>
          <p:cNvSpPr/>
          <p:nvPr/>
        </p:nvSpPr>
        <p:spPr>
          <a:xfrm>
            <a:off x="239485" y="2115803"/>
            <a:ext cx="11832772" cy="39703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Average absolute velocity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  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size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mean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se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sample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conf  &lt;- 0.95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confidence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alpha &lt;- 1 - conf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significance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qt(1 -alpha/2, df = n-1)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a two-sided CI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Condifence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interval for the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66F84-5134-D149-9807-FDD47C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86" y="4971143"/>
            <a:ext cx="6663871" cy="5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531</Words>
  <Application>Microsoft Macintosh PowerPoint</Application>
  <PresentationFormat>Widescreen</PresentationFormat>
  <Paragraphs>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9</cp:revision>
  <dcterms:created xsi:type="dcterms:W3CDTF">2021-06-04T21:46:39Z</dcterms:created>
  <dcterms:modified xsi:type="dcterms:W3CDTF">2021-06-04T22:35:14Z</dcterms:modified>
</cp:coreProperties>
</file>