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B0C0811-8C69-414F-BABA-0721B8312B5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70E50FC-EA26-4E42-BA2C-C3192D9CE3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EllAR-GROUP/hpx/tree/master/exampl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cisco.com/performance/do_you_use_the_mpi_c_binding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38380">
            <a:off x="-584075" y="1735404"/>
            <a:ext cx="7772400" cy="1931736"/>
          </a:xfrm>
        </p:spPr>
        <p:txBody>
          <a:bodyPr>
            <a:normAutofit/>
          </a:bodyPr>
          <a:lstStyle/>
          <a:p>
            <a:r>
              <a:rPr lang="en-US" dirty="0" smtClean="0"/>
              <a:t>NYC C++ February 26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 err="1" smtClean="0"/>
              <a:t>Meetup</a:t>
            </a:r>
            <a:r>
              <a:rPr lang="en-US" dirty="0" smtClean="0"/>
              <a:t>: Overview of parallel programming techniques in C++/C++11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409019" y="2840635"/>
            <a:ext cx="6511131" cy="32925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Nicholas Pezolano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5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Active global address space (spanning the whole distributed system)</a:t>
            </a:r>
          </a:p>
          <a:p>
            <a:pPr>
              <a:buFont typeface="Arial"/>
              <a:buChar char="•"/>
            </a:pPr>
            <a:r>
              <a:rPr lang="en-US" dirty="0"/>
              <a:t>Fine grain (and medium grain) work queue based parallelism (sub-microsecond full thread lifetime overhead)</a:t>
            </a:r>
          </a:p>
          <a:p>
            <a:pPr>
              <a:buFont typeface="Arial"/>
              <a:buChar char="•"/>
            </a:pPr>
            <a:r>
              <a:rPr lang="en-US" dirty="0"/>
              <a:t>Lightweight, futures and dataflow based synchronization</a:t>
            </a:r>
          </a:p>
          <a:p>
            <a:pPr>
              <a:buFont typeface="Arial"/>
              <a:buChar char="•"/>
            </a:pPr>
            <a:r>
              <a:rPr lang="en-US" dirty="0"/>
              <a:t>Message driven (and data driven) computation (expanding on active messages), adding fully asynchronous, true continuation style computation</a:t>
            </a:r>
          </a:p>
          <a:p>
            <a:pPr>
              <a:buFont typeface="Arial"/>
              <a:buChar char="•"/>
            </a:pPr>
            <a:r>
              <a:rPr lang="en-US" dirty="0"/>
              <a:t>Uniform handling of local and remote </a:t>
            </a:r>
            <a:r>
              <a:rPr lang="en-US" dirty="0" smtClean="0"/>
              <a:t>operations</a:t>
            </a:r>
          </a:p>
          <a:p>
            <a:pPr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code with futures and </a:t>
            </a:r>
            <a:r>
              <a:rPr lang="en-US" dirty="0" smtClean="0"/>
              <a:t>RPC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43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Combines message driven computations in a global address space with light weight synchronization </a:t>
            </a:r>
          </a:p>
          <a:p>
            <a:pPr>
              <a:buFont typeface="Arial"/>
              <a:buChar char="•"/>
            </a:pPr>
            <a:r>
              <a:rPr lang="en-US" dirty="0"/>
              <a:t>The API exposed by HPX is </a:t>
            </a:r>
            <a:r>
              <a:rPr lang="en-US" dirty="0" smtClean="0"/>
              <a:t>modeled </a:t>
            </a:r>
            <a:r>
              <a:rPr lang="en-US" dirty="0"/>
              <a:t>after the interfaces defined by the C++11 ISO standard and adheres to the programming guidelines used by the Boost collection of C++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2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HPX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Github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946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TO USE WHICH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6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0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185"/>
            <a:ext cx="8229600" cy="330937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b="0" dirty="0" smtClean="0"/>
              <a:t>Standard C++ Parallel programming</a:t>
            </a:r>
          </a:p>
          <a:p>
            <a:pPr>
              <a:buFont typeface="Arial"/>
              <a:buChar char="•"/>
            </a:pPr>
            <a:r>
              <a:rPr lang="en-US" sz="3200" b="0" dirty="0" smtClean="0"/>
              <a:t>C++11</a:t>
            </a:r>
          </a:p>
          <a:p>
            <a:pPr>
              <a:buFont typeface="Arial"/>
              <a:buChar char="•"/>
            </a:pPr>
            <a:r>
              <a:rPr lang="en-US" sz="3200" b="0" dirty="0" smtClean="0"/>
              <a:t>HPX</a:t>
            </a:r>
          </a:p>
          <a:p>
            <a:pPr>
              <a:buFont typeface="Arial"/>
              <a:buChar char="•"/>
            </a:pPr>
            <a:r>
              <a:rPr lang="en-US" sz="3200" b="0" dirty="0" smtClean="0"/>
              <a:t>When to use each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194" y="447212"/>
            <a:ext cx="708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AGENDA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829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185"/>
            <a:ext cx="8229600" cy="330937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b="0" dirty="0" smtClean="0"/>
              <a:t>Different approaches to a common problem</a:t>
            </a:r>
          </a:p>
          <a:p>
            <a:pPr>
              <a:buFont typeface="Arial"/>
              <a:buChar char="•"/>
            </a:pPr>
            <a:r>
              <a:rPr lang="en-US" sz="3200" b="0" dirty="0" smtClean="0"/>
              <a:t>Standard C/C++ Parallel programming</a:t>
            </a:r>
          </a:p>
          <a:p>
            <a:pPr>
              <a:buFont typeface="Arial"/>
              <a:buChar char="•"/>
            </a:pPr>
            <a:r>
              <a:rPr lang="en-US" sz="3200" b="0" dirty="0" smtClean="0"/>
              <a:t>C++11</a:t>
            </a:r>
          </a:p>
          <a:p>
            <a:pPr>
              <a:buFont typeface="Arial"/>
              <a:buChar char="•"/>
            </a:pPr>
            <a:r>
              <a:rPr lang="en-US" sz="3200" b="0" dirty="0" smtClean="0"/>
              <a:t>HPX</a:t>
            </a:r>
          </a:p>
          <a:p>
            <a:pPr>
              <a:buFont typeface="Arial"/>
              <a:buChar char="•"/>
            </a:pPr>
            <a:r>
              <a:rPr lang="en-US" sz="3200" b="0" dirty="0" smtClean="0"/>
              <a:t>When to use each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194" y="447212"/>
            <a:ext cx="708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AGENDA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204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industry standard of parallel computing</a:t>
            </a:r>
          </a:p>
          <a:p>
            <a:pPr>
              <a:buFont typeface="Arial"/>
              <a:buChar char="•"/>
            </a:pPr>
            <a:r>
              <a:rPr lang="en-US" dirty="0" smtClean="0"/>
              <a:t>Well maintained, actively used in academia and the industry</a:t>
            </a:r>
          </a:p>
          <a:p>
            <a:pPr>
              <a:buFont typeface="Arial"/>
              <a:buChar char="•"/>
            </a:pPr>
            <a:r>
              <a:rPr lang="en-US" dirty="0" smtClean="0"/>
              <a:t>Scales to any number of cores</a:t>
            </a:r>
          </a:p>
          <a:p>
            <a:pPr>
              <a:buFont typeface="Arial"/>
              <a:buChar char="•"/>
            </a:pPr>
            <a:r>
              <a:rPr lang="en-US" dirty="0" smtClean="0"/>
              <a:t>A bit </a:t>
            </a:r>
            <a:r>
              <a:rPr lang="en-US" dirty="0" smtClean="0"/>
              <a:t>dated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91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MPI – a bit dated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current MPI 3.X standard only supports C and C++ support has been deprecated since 2.X!!!</a:t>
            </a:r>
            <a:r>
              <a:rPr lang="en-US" dirty="0" smtClean="0"/>
              <a:t>!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http://blogs.cisco.com/performance/do_you_use_the_mpi_c_bindings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still be called from C++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There is still hope for C++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280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BOOST C++ MPI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ONLY Supports a subset of the MPI 1.X </a:t>
            </a:r>
            <a:r>
              <a:rPr lang="en-US" dirty="0" smtClean="0"/>
              <a:t>standard</a:t>
            </a:r>
          </a:p>
          <a:p>
            <a:pPr>
              <a:buFont typeface="Arial"/>
              <a:buChar char="•"/>
            </a:pPr>
            <a:r>
              <a:rPr lang="en-US" dirty="0" smtClean="0"/>
              <a:t>Much easier to use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Serializes some objects for you</a:t>
            </a:r>
          </a:p>
        </p:txBody>
      </p:sp>
    </p:spTree>
    <p:extLst>
      <p:ext uri="{BB962C8B-B14F-4D97-AF65-F5344CB8AC3E}">
        <p14:creationId xmlns:p14="http://schemas.microsoft.com/office/powerpoint/2010/main" val="291351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MPI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GIT_HUB </a:t>
            </a:r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C++11 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Adopted from BOOST C++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really not there yet and still doesn’t scale wells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This is probably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0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C++11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24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1781</TotalTime>
  <Words>348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NYC C++ February 26th  Meetup: Overview of parallel programming techniques in C++/C++11</vt:lpstr>
      <vt:lpstr>PowerPoint Presentation</vt:lpstr>
      <vt:lpstr>PowerPoint Presentation</vt:lpstr>
      <vt:lpstr>MPI</vt:lpstr>
      <vt:lpstr>MPI – a bit dated</vt:lpstr>
      <vt:lpstr>BOOST C++ MPI </vt:lpstr>
      <vt:lpstr>BOOST MPI EXAMPLE</vt:lpstr>
      <vt:lpstr>C++11 Multi-Threading</vt:lpstr>
      <vt:lpstr>C++11 example</vt:lpstr>
      <vt:lpstr>HPX</vt:lpstr>
      <vt:lpstr>HPX</vt:lpstr>
      <vt:lpstr>HPX example</vt:lpstr>
      <vt:lpstr>WHEN TO USE WHICH</vt:lpstr>
      <vt:lpstr>Questions? Comments?</vt:lpstr>
    </vt:vector>
  </TitlesOfParts>
  <Company>Juancho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parallel programming techniques in C++/C++11</dc:title>
  <dc:creator>Nicholas Pezolano</dc:creator>
  <cp:lastModifiedBy>Nicholas Pezolano</cp:lastModifiedBy>
  <cp:revision>23</cp:revision>
  <dcterms:created xsi:type="dcterms:W3CDTF">2013-02-08T12:01:22Z</dcterms:created>
  <dcterms:modified xsi:type="dcterms:W3CDTF">2013-02-26T06:02:59Z</dcterms:modified>
</cp:coreProperties>
</file>