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262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0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72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84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6060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0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138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430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62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505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33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73D-53CC-4538-9D97-FAD269B40F5D}" type="datetimeFigureOut">
              <a:rPr lang="es-VE" smtClean="0"/>
              <a:t>26/7/2016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4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337522" y="231820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Ancho: 320 </a:t>
            </a:r>
            <a:r>
              <a:rPr lang="es-VE" b="1" dirty="0" err="1" smtClean="0"/>
              <a:t>px</a:t>
            </a:r>
            <a:endParaRPr lang="es-VE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045496" y="502099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Alto: 565 </a:t>
            </a:r>
            <a:r>
              <a:rPr lang="es-VE" b="1" dirty="0" err="1" smtClean="0"/>
              <a:t>px</a:t>
            </a:r>
            <a:endParaRPr lang="es-VE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34640" y="231820"/>
            <a:ext cx="1413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Pedido</a:t>
            </a:r>
            <a:endParaRPr lang="es-VE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293994" y="4005330"/>
            <a:ext cx="3145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los botones, a la izquierda </a:t>
            </a:r>
          </a:p>
          <a:p>
            <a:r>
              <a:rPr lang="es-VE" dirty="0" smtClean="0"/>
              <a:t>Del texto. Cambiar colores </a:t>
            </a:r>
          </a:p>
          <a:p>
            <a:r>
              <a:rPr lang="es-VE" dirty="0" smtClean="0"/>
              <a:t>relleno, Fuente y tipo de fuente</a:t>
            </a:r>
            <a:endParaRPr lang="es-V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98991" y="4456090"/>
            <a:ext cx="25887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Se puede Cambiar:</a:t>
            </a:r>
          </a:p>
          <a:p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- Fuente (tipo, tamaño)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- Colores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Fondo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Barras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Fuentes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Botones, </a:t>
            </a:r>
            <a:r>
              <a:rPr lang="es-VE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VE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- Imágenes e íconos</a:t>
            </a:r>
            <a:endParaRPr lang="es-V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07937" y="2067626"/>
            <a:ext cx="251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los </a:t>
            </a:r>
            <a:r>
              <a:rPr lang="es-VE" dirty="0" err="1" smtClean="0"/>
              <a:t>tabs</a:t>
            </a:r>
            <a:endParaRPr lang="es-V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964141" y="1421295"/>
            <a:ext cx="2871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 incluir iconos </a:t>
            </a:r>
          </a:p>
          <a:p>
            <a:r>
              <a:rPr lang="es-VE" dirty="0" smtClean="0"/>
              <a:t>A los títulos, cambiar fuente </a:t>
            </a:r>
          </a:p>
          <a:p>
            <a:r>
              <a:rPr lang="es-VE" dirty="0"/>
              <a:t>y</a:t>
            </a:r>
            <a:r>
              <a:rPr lang="es-VE" dirty="0" smtClean="0"/>
              <a:t> color</a:t>
            </a:r>
            <a:endParaRPr lang="es-V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01214" y="1082941"/>
            <a:ext cx="26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cambiar icono </a:t>
            </a:r>
          </a:p>
          <a:p>
            <a:r>
              <a:rPr lang="es-VE" dirty="0" smtClean="0"/>
              <a:t>Del menú o usar imagen</a:t>
            </a:r>
            <a:endParaRPr lang="es-VE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430178" y="277986"/>
            <a:ext cx="26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cambiar icono </a:t>
            </a:r>
          </a:p>
          <a:p>
            <a:r>
              <a:rPr lang="es-VE" dirty="0" smtClean="0"/>
              <a:t>De pantalla completa</a:t>
            </a:r>
            <a:endParaRPr lang="es-VE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7556813" y="713303"/>
            <a:ext cx="737181" cy="14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141372" y="3170389"/>
            <a:ext cx="308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izquierda de </a:t>
            </a:r>
            <a:r>
              <a:rPr lang="es-VE" dirty="0" err="1" smtClean="0"/>
              <a:t>titulos</a:t>
            </a:r>
            <a:r>
              <a:rPr lang="es-VE" dirty="0" smtClean="0"/>
              <a:t>, cambiar </a:t>
            </a:r>
          </a:p>
          <a:p>
            <a:r>
              <a:rPr lang="es-VE" dirty="0" smtClean="0"/>
              <a:t>Fuente y color</a:t>
            </a:r>
            <a:endParaRPr lang="es-VE" dirty="0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822385" y="3205956"/>
            <a:ext cx="826888" cy="7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3822385" y="2012558"/>
            <a:ext cx="826888" cy="119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79" y="727828"/>
            <a:ext cx="2886075" cy="5105400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7276563" y="4328495"/>
            <a:ext cx="888643" cy="1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4007677" y="1390919"/>
            <a:ext cx="757506" cy="6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3524517" y="1007164"/>
            <a:ext cx="1124756" cy="19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6490952" y="1030310"/>
            <a:ext cx="1473189" cy="39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65915" y="601152"/>
            <a:ext cx="1685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Productos</a:t>
            </a:r>
            <a:endParaRPr lang="es-VE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24248" y="3428999"/>
            <a:ext cx="3393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Tarjetas (</a:t>
            </a:r>
            <a:r>
              <a:rPr lang="es-VE" dirty="0" err="1" smtClean="0"/>
              <a:t>cards</a:t>
            </a:r>
            <a:r>
              <a:rPr lang="es-VE" dirty="0" smtClean="0"/>
              <a:t>)De productos,</a:t>
            </a:r>
          </a:p>
          <a:p>
            <a:r>
              <a:rPr lang="es-VE" dirty="0" err="1" smtClean="0"/>
              <a:t>Scrolling</a:t>
            </a:r>
            <a:r>
              <a:rPr lang="es-VE" dirty="0" smtClean="0"/>
              <a:t> hacia abajo para mostrar más productos ,</a:t>
            </a:r>
          </a:p>
          <a:p>
            <a:r>
              <a:rPr lang="es-VE" dirty="0" smtClean="0"/>
              <a:t>Muestra:</a:t>
            </a:r>
          </a:p>
          <a:p>
            <a:r>
              <a:rPr lang="es-VE" dirty="0"/>
              <a:t> </a:t>
            </a:r>
            <a:r>
              <a:rPr lang="es-VE" dirty="0" smtClean="0"/>
              <a:t>    - Nombre de producto</a:t>
            </a:r>
          </a:p>
          <a:p>
            <a:r>
              <a:rPr lang="es-VE" dirty="0"/>
              <a:t> </a:t>
            </a:r>
            <a:r>
              <a:rPr lang="es-VE" dirty="0" smtClean="0"/>
              <a:t>    - Existencia (verde u otro color)</a:t>
            </a:r>
          </a:p>
          <a:p>
            <a:r>
              <a:rPr lang="es-VE" dirty="0"/>
              <a:t> </a:t>
            </a:r>
            <a:r>
              <a:rPr lang="es-VE" dirty="0" smtClean="0"/>
              <a:t>    - Precio</a:t>
            </a:r>
          </a:p>
          <a:p>
            <a:r>
              <a:rPr lang="es-VE" dirty="0"/>
              <a:t> </a:t>
            </a:r>
            <a:r>
              <a:rPr lang="es-VE" dirty="0" smtClean="0"/>
              <a:t>    - Cantidad a pedir</a:t>
            </a:r>
          </a:p>
          <a:p>
            <a:endParaRPr lang="es-VE" dirty="0"/>
          </a:p>
          <a:p>
            <a:r>
              <a:rPr lang="es-VE" dirty="0" smtClean="0"/>
              <a:t>Se puede incluir un ícono a las tarjetas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8075054" y="2125014"/>
            <a:ext cx="225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Botón de Búsqueda,</a:t>
            </a:r>
          </a:p>
          <a:p>
            <a:r>
              <a:rPr lang="es-VE" dirty="0" smtClean="0"/>
              <a:t>Se puede incluir icono</a:t>
            </a:r>
          </a:p>
          <a:p>
            <a:r>
              <a:rPr lang="es-VE" dirty="0" smtClean="0"/>
              <a:t>Y cambiar color</a:t>
            </a:r>
            <a:endParaRPr lang="es-V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04839" y="1663349"/>
            <a:ext cx="192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Filtro de producto </a:t>
            </a:r>
          </a:p>
          <a:p>
            <a:r>
              <a:rPr lang="es-VE" dirty="0" smtClean="0"/>
              <a:t>Por nombre</a:t>
            </a:r>
            <a:endParaRPr lang="es-VE" dirty="0"/>
          </a:p>
        </p:txBody>
      </p:sp>
      <p:cxnSp>
        <p:nvCxnSpPr>
          <p:cNvPr id="17" name="Conector recto de flecha 16"/>
          <p:cNvCxnSpPr>
            <a:stCxn id="16" idx="3"/>
          </p:cNvCxnSpPr>
          <p:nvPr/>
        </p:nvCxnSpPr>
        <p:spPr>
          <a:xfrm>
            <a:off x="2930303" y="1986515"/>
            <a:ext cx="1627409" cy="79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4031087" y="4134118"/>
            <a:ext cx="526625" cy="11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878686" y="4653995"/>
            <a:ext cx="679026" cy="30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2" y="876300"/>
            <a:ext cx="2886075" cy="510540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>
            <a:off x="6362163" y="2309680"/>
            <a:ext cx="1571223" cy="36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5915" y="601152"/>
            <a:ext cx="1714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Renglones</a:t>
            </a:r>
            <a:endParaRPr lang="es-VE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075054" y="2125014"/>
            <a:ext cx="269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Botón para borrar renglón,</a:t>
            </a:r>
          </a:p>
          <a:p>
            <a:r>
              <a:rPr lang="es-VE" dirty="0" smtClean="0"/>
              <a:t>Se puede cambiar color</a:t>
            </a:r>
            <a:endParaRPr lang="es-V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69" y="601152"/>
            <a:ext cx="2886075" cy="51054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6722772" y="2494346"/>
            <a:ext cx="1249251" cy="19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1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86366" y="39694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Menú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753421" y="231820"/>
            <a:ext cx="408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Ancho Menú : 220 </a:t>
            </a:r>
            <a:r>
              <a:rPr lang="es-VE" b="1" dirty="0" err="1" smtClean="0"/>
              <a:t>px</a:t>
            </a:r>
            <a:r>
              <a:rPr lang="es-VE" b="1" dirty="0" smtClean="0"/>
              <a:t> (se puede cambiar)</a:t>
            </a:r>
            <a:endParaRPr lang="es-VE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2898" y="810796"/>
            <a:ext cx="2153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Alto barra </a:t>
            </a:r>
          </a:p>
          <a:p>
            <a:r>
              <a:rPr lang="es-VE" b="1" dirty="0" smtClean="0"/>
              <a:t>Título Menú : 120 </a:t>
            </a:r>
            <a:r>
              <a:rPr lang="es-VE" b="1" dirty="0" err="1" smtClean="0"/>
              <a:t>px</a:t>
            </a:r>
            <a:endParaRPr lang="es-VE" b="1" dirty="0" smtClean="0"/>
          </a:p>
          <a:p>
            <a:r>
              <a:rPr lang="es-VE" b="1" dirty="0" smtClean="0"/>
              <a:t>(se puede Cambiar)</a:t>
            </a:r>
            <a:endParaRPr lang="es-V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596981" y="3047052"/>
            <a:ext cx="1748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Colores Barra </a:t>
            </a:r>
          </a:p>
          <a:p>
            <a:r>
              <a:rPr lang="es-VE" dirty="0" smtClean="0"/>
              <a:t>Y Fondo se </a:t>
            </a:r>
          </a:p>
          <a:p>
            <a:r>
              <a:rPr lang="es-VE" dirty="0" smtClean="0"/>
              <a:t>Pueden cambiar</a:t>
            </a:r>
          </a:p>
          <a:p>
            <a:r>
              <a:rPr lang="es-VE" dirty="0" smtClean="0"/>
              <a:t>O definir imagen</a:t>
            </a:r>
          </a:p>
          <a:p>
            <a:r>
              <a:rPr lang="es-VE" dirty="0" smtClean="0"/>
              <a:t>Para barra</a:t>
            </a:r>
            <a:endParaRPr lang="es-VE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6687" y="3953684"/>
            <a:ext cx="1056068" cy="42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116687" y="1841679"/>
            <a:ext cx="1056068" cy="118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023537" y="2112850"/>
            <a:ext cx="269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 cambiar posición</a:t>
            </a:r>
          </a:p>
          <a:p>
            <a:r>
              <a:rPr lang="es-VE" dirty="0" smtClean="0"/>
              <a:t>Título Menú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23" y="810796"/>
            <a:ext cx="2886075" cy="5105400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 flipH="1" flipV="1">
            <a:off x="5960115" y="1841679"/>
            <a:ext cx="1921755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38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236</Words>
  <Application>Microsoft Office PowerPoint</Application>
  <PresentationFormat>Panorámica</PresentationFormat>
  <Paragraphs>60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Nuno Goncalves</dc:creator>
  <cp:lastModifiedBy>Nuno Goncalves</cp:lastModifiedBy>
  <cp:revision>9</cp:revision>
  <dcterms:created xsi:type="dcterms:W3CDTF">2016-07-22T14:09:25Z</dcterms:created>
  <dcterms:modified xsi:type="dcterms:W3CDTF">2016-07-26T14:04:18Z</dcterms:modified>
</cp:coreProperties>
</file>