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9262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0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72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84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6060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0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138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8430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62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505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33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173D-53CC-4538-9D97-FAD269B40F5D}" type="datetimeFigureOut">
              <a:rPr lang="es-VE" smtClean="0"/>
              <a:t>22/7/2016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DFCF-02C4-4565-B2D8-1E3820D0E6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4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2" y="738187"/>
            <a:ext cx="3076575" cy="53816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37522" y="231820"/>
            <a:ext cx="15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Ancho: 320 </a:t>
            </a:r>
            <a:r>
              <a:rPr lang="es-VE" b="1" dirty="0" err="1" smtClean="0"/>
              <a:t>px</a:t>
            </a:r>
            <a:endParaRPr lang="es-VE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045496" y="502099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Alto: 565 </a:t>
            </a:r>
            <a:r>
              <a:rPr lang="es-VE" b="1" dirty="0" err="1" smtClean="0"/>
              <a:t>px</a:t>
            </a:r>
            <a:endParaRPr lang="es-VE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34640" y="231820"/>
            <a:ext cx="1413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/>
              <a:t>Contenido: </a:t>
            </a:r>
          </a:p>
          <a:p>
            <a:r>
              <a:rPr lang="es-VE" sz="2000" b="1" dirty="0" err="1" smtClean="0"/>
              <a:t>Tab</a:t>
            </a:r>
            <a:r>
              <a:rPr lang="es-VE" sz="2000" b="1" dirty="0"/>
              <a:t> </a:t>
            </a:r>
            <a:r>
              <a:rPr lang="es-VE" sz="2000" b="1" dirty="0" smtClean="0"/>
              <a:t>Pedido</a:t>
            </a:r>
            <a:endParaRPr lang="es-VE" sz="2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293994" y="4005330"/>
            <a:ext cx="3145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incluir iconos </a:t>
            </a:r>
          </a:p>
          <a:p>
            <a:r>
              <a:rPr lang="es-VE" dirty="0" smtClean="0"/>
              <a:t>A los botones, a la izquierda </a:t>
            </a:r>
          </a:p>
          <a:p>
            <a:r>
              <a:rPr lang="es-VE" dirty="0" smtClean="0"/>
              <a:t>Del texto. Cambiar colores </a:t>
            </a:r>
          </a:p>
          <a:p>
            <a:r>
              <a:rPr lang="es-VE" dirty="0" smtClean="0"/>
              <a:t>relleno, Fuente y tipo de fuente</a:t>
            </a:r>
            <a:endParaRPr lang="es-VE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7276563" y="4328495"/>
            <a:ext cx="888643" cy="12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98991" y="4456090"/>
            <a:ext cx="25887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Se puede Cambiar:</a:t>
            </a:r>
          </a:p>
          <a:p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- Fuente (tipo, tamaño)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- Colores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Fondo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Barras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Fuentes</a:t>
            </a: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       - Botones, </a:t>
            </a:r>
            <a:r>
              <a:rPr lang="es-VE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s-VE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V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75000"/>
                  </a:schemeClr>
                </a:solidFill>
              </a:rPr>
              <a:t>  - Imágenes e íconos</a:t>
            </a:r>
            <a:endParaRPr lang="es-V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07937" y="2067626"/>
            <a:ext cx="251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incluir iconos </a:t>
            </a:r>
          </a:p>
          <a:p>
            <a:r>
              <a:rPr lang="es-VE" dirty="0" smtClean="0"/>
              <a:t>A los </a:t>
            </a:r>
            <a:r>
              <a:rPr lang="es-VE" dirty="0" err="1" smtClean="0"/>
              <a:t>tabs</a:t>
            </a:r>
            <a:endParaRPr lang="es-VE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4007677" y="1390919"/>
            <a:ext cx="757506" cy="6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964141" y="1421295"/>
            <a:ext cx="2871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 incluir iconos </a:t>
            </a:r>
          </a:p>
          <a:p>
            <a:r>
              <a:rPr lang="es-VE" dirty="0" smtClean="0"/>
              <a:t>A los títulos, cambiar fuente </a:t>
            </a:r>
          </a:p>
          <a:p>
            <a:r>
              <a:rPr lang="es-VE" dirty="0"/>
              <a:t>y</a:t>
            </a:r>
            <a:r>
              <a:rPr lang="es-VE" dirty="0" smtClean="0"/>
              <a:t> color</a:t>
            </a:r>
            <a:endParaRPr lang="es-VE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6490952" y="1030310"/>
            <a:ext cx="1473189" cy="39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001214" y="1082941"/>
            <a:ext cx="26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cambiar icono </a:t>
            </a:r>
          </a:p>
          <a:p>
            <a:r>
              <a:rPr lang="es-VE" dirty="0" smtClean="0"/>
              <a:t>Del menú o usar imagen</a:t>
            </a:r>
            <a:endParaRPr lang="es-VE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3524517" y="1007164"/>
            <a:ext cx="1124756" cy="19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8430178" y="277986"/>
            <a:ext cx="26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cambiar icono </a:t>
            </a:r>
          </a:p>
          <a:p>
            <a:r>
              <a:rPr lang="es-VE" dirty="0" smtClean="0"/>
              <a:t>De pantalla completa</a:t>
            </a:r>
            <a:endParaRPr lang="es-VE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7556813" y="713303"/>
            <a:ext cx="737181" cy="14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141372" y="3170389"/>
            <a:ext cx="3087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Se pueden incluir iconos </a:t>
            </a:r>
          </a:p>
          <a:p>
            <a:r>
              <a:rPr lang="es-VE" dirty="0" smtClean="0"/>
              <a:t>A izquierda de </a:t>
            </a:r>
            <a:r>
              <a:rPr lang="es-VE" dirty="0" err="1" smtClean="0"/>
              <a:t>titulos</a:t>
            </a:r>
            <a:r>
              <a:rPr lang="es-VE" dirty="0" smtClean="0"/>
              <a:t>, cambiar </a:t>
            </a:r>
          </a:p>
          <a:p>
            <a:r>
              <a:rPr lang="es-VE" dirty="0" smtClean="0"/>
              <a:t>Fuente y color</a:t>
            </a:r>
            <a:endParaRPr lang="es-VE" dirty="0"/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822385" y="3205956"/>
            <a:ext cx="826888" cy="7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3822385" y="2012558"/>
            <a:ext cx="826888" cy="119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8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2" y="728662"/>
            <a:ext cx="3076575" cy="54006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5915" y="601152"/>
            <a:ext cx="1685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/>
              <a:t>Contenido: </a:t>
            </a:r>
          </a:p>
          <a:p>
            <a:r>
              <a:rPr lang="es-VE" sz="2000" b="1" dirty="0" err="1" smtClean="0"/>
              <a:t>Tab</a:t>
            </a:r>
            <a:r>
              <a:rPr lang="es-VE" sz="2000" b="1" dirty="0"/>
              <a:t> </a:t>
            </a:r>
            <a:r>
              <a:rPr lang="es-VE" sz="2000" b="1" dirty="0" smtClean="0"/>
              <a:t>Productos</a:t>
            </a:r>
            <a:endParaRPr lang="es-VE" sz="2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24248" y="3428999"/>
            <a:ext cx="33939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Tarjetas (</a:t>
            </a:r>
            <a:r>
              <a:rPr lang="es-VE" dirty="0" err="1" smtClean="0"/>
              <a:t>cards</a:t>
            </a:r>
            <a:r>
              <a:rPr lang="es-VE" dirty="0" smtClean="0"/>
              <a:t>)De productos,</a:t>
            </a:r>
          </a:p>
          <a:p>
            <a:r>
              <a:rPr lang="es-VE" dirty="0" err="1" smtClean="0"/>
              <a:t>Scrolling</a:t>
            </a:r>
            <a:r>
              <a:rPr lang="es-VE" dirty="0" smtClean="0"/>
              <a:t> hacia abajo para mostrar más productos ,</a:t>
            </a:r>
          </a:p>
          <a:p>
            <a:r>
              <a:rPr lang="es-VE" dirty="0" smtClean="0"/>
              <a:t>Muestra:</a:t>
            </a:r>
          </a:p>
          <a:p>
            <a:r>
              <a:rPr lang="es-VE" dirty="0"/>
              <a:t> </a:t>
            </a:r>
            <a:r>
              <a:rPr lang="es-VE" dirty="0" smtClean="0"/>
              <a:t>    - Nombre de producto</a:t>
            </a:r>
          </a:p>
          <a:p>
            <a:r>
              <a:rPr lang="es-VE" dirty="0"/>
              <a:t> </a:t>
            </a:r>
            <a:r>
              <a:rPr lang="es-VE" dirty="0" smtClean="0"/>
              <a:t>    - Existencia (verde u otro color)</a:t>
            </a:r>
          </a:p>
          <a:p>
            <a:r>
              <a:rPr lang="es-VE" dirty="0"/>
              <a:t> </a:t>
            </a:r>
            <a:r>
              <a:rPr lang="es-VE" dirty="0" smtClean="0"/>
              <a:t>    - Precio</a:t>
            </a:r>
          </a:p>
          <a:p>
            <a:r>
              <a:rPr lang="es-VE" dirty="0"/>
              <a:t> </a:t>
            </a:r>
            <a:r>
              <a:rPr lang="es-VE" dirty="0" smtClean="0"/>
              <a:t>    - Cantidad a pedir</a:t>
            </a:r>
          </a:p>
          <a:p>
            <a:endParaRPr lang="es-VE" dirty="0"/>
          </a:p>
          <a:p>
            <a:r>
              <a:rPr lang="es-VE" dirty="0" smtClean="0"/>
              <a:t>Se puede incluir un ícono a las tarjetas</a:t>
            </a:r>
            <a:endParaRPr lang="es-VE" dirty="0"/>
          </a:p>
        </p:txBody>
      </p:sp>
      <p:sp>
        <p:nvSpPr>
          <p:cNvPr id="7" name="CuadroTexto 6"/>
          <p:cNvSpPr txBox="1"/>
          <p:nvPr/>
        </p:nvSpPr>
        <p:spPr>
          <a:xfrm>
            <a:off x="8075054" y="2125014"/>
            <a:ext cx="2255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Botón de Búsqueda,</a:t>
            </a:r>
          </a:p>
          <a:p>
            <a:r>
              <a:rPr lang="es-VE" dirty="0" smtClean="0"/>
              <a:t>Se puede incluir icono</a:t>
            </a:r>
          </a:p>
          <a:p>
            <a:r>
              <a:rPr lang="es-VE" dirty="0" smtClean="0"/>
              <a:t>Y cambiar color</a:t>
            </a:r>
            <a:endParaRPr lang="es-VE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6362163" y="2309680"/>
            <a:ext cx="1571223" cy="36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4031087" y="4134118"/>
            <a:ext cx="526625" cy="11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878686" y="4653995"/>
            <a:ext cx="679026" cy="30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04839" y="1663349"/>
            <a:ext cx="1925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Filtro de producto </a:t>
            </a:r>
          </a:p>
          <a:p>
            <a:r>
              <a:rPr lang="es-VE" dirty="0" smtClean="0"/>
              <a:t>Por nombre</a:t>
            </a:r>
            <a:endParaRPr lang="es-VE" dirty="0"/>
          </a:p>
        </p:txBody>
      </p:sp>
      <p:cxnSp>
        <p:nvCxnSpPr>
          <p:cNvPr id="17" name="Conector recto de flecha 16"/>
          <p:cNvCxnSpPr>
            <a:stCxn id="16" idx="3"/>
          </p:cNvCxnSpPr>
          <p:nvPr/>
        </p:nvCxnSpPr>
        <p:spPr>
          <a:xfrm>
            <a:off x="2930303" y="1986515"/>
            <a:ext cx="1627409" cy="79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325" y="493489"/>
            <a:ext cx="3057525" cy="538162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6722772" y="2494346"/>
            <a:ext cx="1249251" cy="19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965915" y="601152"/>
            <a:ext cx="1714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dirty="0" smtClean="0"/>
              <a:t>Contenido: </a:t>
            </a:r>
          </a:p>
          <a:p>
            <a:r>
              <a:rPr lang="es-VE" sz="2000" b="1" dirty="0" err="1" smtClean="0"/>
              <a:t>Tab</a:t>
            </a:r>
            <a:r>
              <a:rPr lang="es-VE" sz="2000" b="1" dirty="0"/>
              <a:t> </a:t>
            </a:r>
            <a:r>
              <a:rPr lang="es-VE" sz="2000" b="1" dirty="0" smtClean="0"/>
              <a:t>Renglones</a:t>
            </a:r>
            <a:endParaRPr lang="es-VE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075054" y="2125014"/>
            <a:ext cx="2694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Botón para borrar renglón,</a:t>
            </a:r>
          </a:p>
          <a:p>
            <a:r>
              <a:rPr lang="es-VE" dirty="0" smtClean="0"/>
              <a:t>Se puede incluir icono</a:t>
            </a:r>
          </a:p>
          <a:p>
            <a:r>
              <a:rPr lang="es-VE" dirty="0" smtClean="0"/>
              <a:t>Y cambiar color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2511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800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198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Nuno Goncalves</dc:creator>
  <cp:lastModifiedBy>Nuno Goncalves</cp:lastModifiedBy>
  <cp:revision>6</cp:revision>
  <dcterms:created xsi:type="dcterms:W3CDTF">2016-07-22T14:09:25Z</dcterms:created>
  <dcterms:modified xsi:type="dcterms:W3CDTF">2016-07-22T14:46:03Z</dcterms:modified>
</cp:coreProperties>
</file>