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742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74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2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667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600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386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48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068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001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712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81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9B3E-9CA6-44C6-B27B-D3A06EDBABA0}" type="datetimeFigureOut">
              <a:rPr lang="es-VE" smtClean="0"/>
              <a:t>6/9/2016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9865-D4DC-4121-934E-08990BB4FA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296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0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2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45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Nuno Goncalves</dc:creator>
  <cp:lastModifiedBy>Nuno Goncalves</cp:lastModifiedBy>
  <cp:revision>1</cp:revision>
  <dcterms:created xsi:type="dcterms:W3CDTF">2016-09-06T21:32:08Z</dcterms:created>
  <dcterms:modified xsi:type="dcterms:W3CDTF">2016-09-06T21:38:28Z</dcterms:modified>
</cp:coreProperties>
</file>