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/>
    <p:restoredTop sz="94557"/>
  </p:normalViewPr>
  <p:slideViewPr>
    <p:cSldViewPr snapToGrid="0" snapToObjects="1" showGuides="1">
      <p:cViewPr varScale="1">
        <p:scale>
          <a:sx n="65" d="100"/>
          <a:sy n="65" d="100"/>
        </p:scale>
        <p:origin x="972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6A59A-7D56-BF4F-9D48-B3FD3B57A034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DEE76-422D-F648-A3EE-5D8FA67FA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8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113-1A0A-D948-9647-EDFD2F66DA2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BB32-AAD6-0A48-AB7E-33AE8E49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113-1A0A-D948-9647-EDFD2F66DA2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BB32-AAD6-0A48-AB7E-33AE8E49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2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113-1A0A-D948-9647-EDFD2F66DA2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BB32-AAD6-0A48-AB7E-33AE8E49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113-1A0A-D948-9647-EDFD2F66DA2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BB32-AAD6-0A48-AB7E-33AE8E49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5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113-1A0A-D948-9647-EDFD2F66DA2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BB32-AAD6-0A48-AB7E-33AE8E49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6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113-1A0A-D948-9647-EDFD2F66DA2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BB32-AAD6-0A48-AB7E-33AE8E49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113-1A0A-D948-9647-EDFD2F66DA2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BB32-AAD6-0A48-AB7E-33AE8E49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7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113-1A0A-D948-9647-EDFD2F66DA2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BB32-AAD6-0A48-AB7E-33AE8E49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113-1A0A-D948-9647-EDFD2F66DA2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BB32-AAD6-0A48-AB7E-33AE8E49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9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113-1A0A-D948-9647-EDFD2F66DA2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BB32-AAD6-0A48-AB7E-33AE8E49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113-1A0A-D948-9647-EDFD2F66DA2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BB32-AAD6-0A48-AB7E-33AE8E49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6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D0113-1A0A-D948-9647-EDFD2F66DA2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BB32-AAD6-0A48-AB7E-33AE8E49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8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70981" y="1759313"/>
            <a:ext cx="186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API/Microservice provide core business functionality</a:t>
            </a:r>
          </a:p>
        </p:txBody>
      </p:sp>
      <p:sp>
        <p:nvSpPr>
          <p:cNvPr id="6" name="Hexagon 5"/>
          <p:cNvSpPr/>
          <p:nvPr/>
        </p:nvSpPr>
        <p:spPr>
          <a:xfrm>
            <a:off x="1983839" y="2979356"/>
            <a:ext cx="1060704" cy="914400"/>
          </a:xfrm>
          <a:prstGeom prst="hexag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AREF2000 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 algn="ctr"/>
            <a:r>
              <a:rPr lang="en-US" sz="10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Customers </a:t>
            </a:r>
            <a:r>
              <a:rPr lang="en-US" sz="1000" dirty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API</a:t>
            </a:r>
          </a:p>
        </p:txBody>
      </p:sp>
      <p:sp>
        <p:nvSpPr>
          <p:cNvPr id="24" name="Hexagon 23"/>
          <p:cNvSpPr/>
          <p:nvPr/>
        </p:nvSpPr>
        <p:spPr>
          <a:xfrm>
            <a:off x="3162562" y="2979356"/>
            <a:ext cx="1060704" cy="914400"/>
          </a:xfrm>
          <a:prstGeom prst="hexag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AREF3000 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Accounts API</a:t>
            </a:r>
          </a:p>
        </p:txBody>
      </p:sp>
      <p:sp>
        <p:nvSpPr>
          <p:cNvPr id="25" name="Hexagon 24"/>
          <p:cNvSpPr/>
          <p:nvPr/>
        </p:nvSpPr>
        <p:spPr>
          <a:xfrm>
            <a:off x="4298182" y="2979357"/>
            <a:ext cx="1158910" cy="914400"/>
          </a:xfrm>
          <a:prstGeom prst="hexag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AREF4000 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Transactions API</a:t>
            </a:r>
          </a:p>
        </p:txBody>
      </p:sp>
      <p:sp>
        <p:nvSpPr>
          <p:cNvPr id="8" name="Can 7"/>
          <p:cNvSpPr/>
          <p:nvPr/>
        </p:nvSpPr>
        <p:spPr>
          <a:xfrm>
            <a:off x="2197668" y="4166019"/>
            <a:ext cx="633046" cy="502954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DBMS</a:t>
            </a:r>
          </a:p>
        </p:txBody>
      </p:sp>
      <p:sp>
        <p:nvSpPr>
          <p:cNvPr id="32" name="Can 31"/>
          <p:cNvSpPr/>
          <p:nvPr/>
        </p:nvSpPr>
        <p:spPr>
          <a:xfrm>
            <a:off x="3376391" y="4166019"/>
            <a:ext cx="633046" cy="502954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DBMS</a:t>
            </a:r>
          </a:p>
        </p:txBody>
      </p:sp>
      <p:sp>
        <p:nvSpPr>
          <p:cNvPr id="33" name="Can 32"/>
          <p:cNvSpPr/>
          <p:nvPr/>
        </p:nvSpPr>
        <p:spPr>
          <a:xfrm>
            <a:off x="4512011" y="4166020"/>
            <a:ext cx="633046" cy="502954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DBMS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09083" y="2064956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InfluxDB</a:t>
            </a:r>
            <a:endParaRPr lang="en-US" sz="1000" dirty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25800" y="2064956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Grafana</a:t>
            </a:r>
            <a:endParaRPr lang="en-US" sz="1000" dirty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09083" y="3893757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Logstash</a:t>
            </a:r>
            <a:endParaRPr lang="en-US" sz="1000" dirty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25800" y="3893757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Elastic Search</a:t>
            </a:r>
            <a:endParaRPr lang="en-US" sz="1000" dirty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542517" y="3893757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Kibana</a:t>
            </a:r>
            <a:endParaRPr lang="en-US" sz="1000" dirty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48500" y="1068407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OAUTH2</a:t>
            </a:r>
            <a:endParaRPr lang="en-US" sz="1000" dirty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993" y="2690123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port: 7020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47844" y="2690123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port: 7030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83328" y="2690123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port: 7040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18083" y="1413896"/>
            <a:ext cx="8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port: 8083</a:t>
            </a:r>
          </a:p>
          <a:p>
            <a:pPr algn="ctr"/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port: 8086</a:t>
            </a:r>
          </a:p>
          <a:p>
            <a:pPr algn="ctr"/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port: 8090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34800" y="1776631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port: 3000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76405" y="3601227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port: 12021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34800" y="3419858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port: 9200</a:t>
            </a:r>
          </a:p>
          <a:p>
            <a:pPr algn="ctr"/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port: 9300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51517" y="3601225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port: 5601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509839" y="2052722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CAdvisor</a:t>
            </a:r>
            <a:endParaRPr lang="en-US" sz="1000" dirty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518839" y="1764397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port: 8080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89200" y="611106"/>
            <a:ext cx="186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OAUTH2 services provide security services for all API/Microservices</a:t>
            </a:r>
          </a:p>
        </p:txBody>
      </p:sp>
      <p:sp>
        <p:nvSpPr>
          <p:cNvPr id="56" name="Oval 55"/>
          <p:cNvSpPr/>
          <p:nvPr/>
        </p:nvSpPr>
        <p:spPr>
          <a:xfrm>
            <a:off x="2726385" y="854344"/>
            <a:ext cx="437364" cy="4373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9924" y="5270851"/>
            <a:ext cx="412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Each API/Microservices access a database to retrieve / manage relevant data; Note that the databases are reflects as specific to an API/Microservice but an implementation may use a shared database (however, this will tightly couple the microservices in a production environment and </a:t>
            </a:r>
            <a:r>
              <a:rPr lang="en-US" sz="1200">
                <a:latin typeface="Tahoma" charset="0"/>
                <a:ea typeface="Tahoma" charset="0"/>
                <a:cs typeface="Tahoma" charset="0"/>
              </a:rPr>
              <a:t>constrain deployment flexibility)</a:t>
            </a:r>
            <a:endParaRPr lang="en-US" sz="12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621256" y="1540785"/>
            <a:ext cx="2009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ahoma" charset="0"/>
                <a:ea typeface="Tahoma" charset="0"/>
                <a:cs typeface="Tahoma" charset="0"/>
              </a:rPr>
              <a:t>InfluxDB</a:t>
            </a:r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sz="1200" dirty="0" err="1">
                <a:latin typeface="Tahoma" charset="0"/>
                <a:ea typeface="Tahoma" charset="0"/>
                <a:cs typeface="Tahoma" charset="0"/>
              </a:rPr>
              <a:t>Grafana</a:t>
            </a:r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, and </a:t>
            </a:r>
            <a:r>
              <a:rPr lang="en-US" sz="1200" dirty="0" err="1">
                <a:latin typeface="Tahoma" charset="0"/>
                <a:ea typeface="Tahoma" charset="0"/>
                <a:cs typeface="Tahoma" charset="0"/>
              </a:rPr>
              <a:t>Cadvisor</a:t>
            </a:r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 are available to capture, manage, and view metrics and statistics for APIs and Docker containers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30442" y="1322103"/>
            <a:ext cx="3782093" cy="182917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395490" y="1103421"/>
            <a:ext cx="437364" cy="4373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32732" y="3369961"/>
            <a:ext cx="3782093" cy="1617675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618349" y="3751551"/>
            <a:ext cx="2009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Log capture, storage, and visualization are provided by the ELK stack (</a:t>
            </a:r>
            <a:r>
              <a:rPr lang="en-US" sz="1200" dirty="0" err="1">
                <a:latin typeface="Tahoma" charset="0"/>
                <a:ea typeface="Tahoma" charset="0"/>
                <a:cs typeface="Tahoma" charset="0"/>
              </a:rPr>
              <a:t>ElasticSearch</a:t>
            </a:r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sz="1200" dirty="0" err="1">
                <a:latin typeface="Tahoma" charset="0"/>
                <a:ea typeface="Tahoma" charset="0"/>
                <a:cs typeface="Tahoma" charset="0"/>
              </a:rPr>
              <a:t>Logstash</a:t>
            </a:r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, and </a:t>
            </a:r>
            <a:r>
              <a:rPr lang="en-US" sz="1200" dirty="0" err="1">
                <a:latin typeface="Tahoma" charset="0"/>
                <a:ea typeface="Tahoma" charset="0"/>
                <a:cs typeface="Tahoma" charset="0"/>
              </a:rPr>
              <a:t>Kibana</a:t>
            </a:r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)</a:t>
            </a:r>
          </a:p>
        </p:txBody>
      </p:sp>
      <p:sp>
        <p:nvSpPr>
          <p:cNvPr id="65" name="Oval 64"/>
          <p:cNvSpPr/>
          <p:nvPr/>
        </p:nvSpPr>
        <p:spPr>
          <a:xfrm>
            <a:off x="9402574" y="4770372"/>
            <a:ext cx="437364" cy="4373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46185" y="2649553"/>
            <a:ext cx="5296616" cy="2285184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83006" y="4714315"/>
            <a:ext cx="437364" cy="4373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217715" y="2432249"/>
            <a:ext cx="437364" cy="4373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" name="Hexagon 39"/>
          <p:cNvSpPr/>
          <p:nvPr/>
        </p:nvSpPr>
        <p:spPr>
          <a:xfrm>
            <a:off x="664304" y="2979356"/>
            <a:ext cx="1150400" cy="914400"/>
          </a:xfrm>
          <a:prstGeom prst="hexag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AREF1000 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MyAccounts</a:t>
            </a:r>
            <a:r>
              <a:rPr lang="en-US" sz="1000" dirty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API</a:t>
            </a:r>
          </a:p>
        </p:txBody>
      </p:sp>
      <p:sp>
        <p:nvSpPr>
          <p:cNvPr id="41" name="Can 7"/>
          <p:cNvSpPr/>
          <p:nvPr/>
        </p:nvSpPr>
        <p:spPr>
          <a:xfrm>
            <a:off x="967829" y="4166019"/>
            <a:ext cx="633046" cy="502954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DBMS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6154" y="2690123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ahoma" charset="0"/>
                <a:ea typeface="Tahoma" charset="0"/>
                <a:cs typeface="Tahoma" charset="0"/>
              </a:rPr>
              <a:t>port: 7010</a:t>
            </a:r>
          </a:p>
        </p:txBody>
      </p:sp>
    </p:spTree>
    <p:extLst>
      <p:ext uri="{BB962C8B-B14F-4D97-AF65-F5344CB8AC3E}">
        <p14:creationId xmlns:p14="http://schemas.microsoft.com/office/powerpoint/2010/main" val="21296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182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Broda</dc:creator>
  <cp:lastModifiedBy>Dan Dobrin</cp:lastModifiedBy>
  <cp:revision>30</cp:revision>
  <dcterms:created xsi:type="dcterms:W3CDTF">2017-01-28T20:54:40Z</dcterms:created>
  <dcterms:modified xsi:type="dcterms:W3CDTF">2017-05-05T14:13:24Z</dcterms:modified>
</cp:coreProperties>
</file>