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5" d="100"/>
          <a:sy n="35" d="100"/>
        </p:scale>
        <p:origin x="141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Architecture for An Indoor Distributed Cyber-Physical System Composed of Mobile Robots and Fog Computing Nodes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</a:t>
            </a:r>
            <a:r>
              <a:rPr lang="en-US" sz="3600" dirty="0" smtClean="0"/>
              <a:t>evelop an architecture for providing localization information to robots using StarL across the view of multiple Kinect cameras connected to x86 </a:t>
            </a:r>
            <a:r>
              <a:rPr lang="en-US" sz="3600" dirty="0" err="1" smtClean="0"/>
              <a:t>MinnowBoards</a:t>
            </a:r>
            <a:r>
              <a:rPr lang="en-US" sz="3600" dirty="0" smtClean="0"/>
              <a:t> in a Fog Computing fashion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0292140" y="19160763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References</a:t>
            </a:r>
          </a:p>
          <a:p>
            <a:r>
              <a:rPr lang="en-US" sz="3600" dirty="0" smtClean="0"/>
              <a:t>Nathan’s Thesis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76751" y="4660328"/>
            <a:ext cx="88964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Robot Observer nodes process the Kinect image and report location information to the Central Command node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292142" y="4464502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Fix issues between Kinect and </a:t>
            </a:r>
            <a:r>
              <a:rPr lang="en-US" sz="3600" dirty="0" err="1" smtClean="0"/>
              <a:t>MinnowBoard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 more drone types to the system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 smtClean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Nathaniel Paul Hamilton ● PhD Student at Vanderbilt University, Electrical Engineering ● nathaniel.p.hamilton@vanderbilt.edu ● Advisor: Dr. Taylor Johnson</a:t>
            </a:r>
            <a:endParaRPr lang="en-US" sz="3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92141" y="15413999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 smtClean="0"/>
              <a:t>I am not sure what to put here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Current Setup </a:t>
              </a:r>
              <a:r>
                <a:rPr lang="en-US" b="1" dirty="0" smtClean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1227229" y="9830970"/>
            <a:ext cx="9064911" cy="5027703"/>
            <a:chOff x="11153568" y="10178472"/>
            <a:chExt cx="9064911" cy="502770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817948"/>
              <a:ext cx="8896469" cy="438822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53568" y="1017847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50406" y="15085839"/>
            <a:ext cx="9064911" cy="7851348"/>
            <a:chOff x="11250406" y="15085839"/>
            <a:chExt cx="9064911" cy="785134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647" y="15646418"/>
              <a:ext cx="7843100" cy="7290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214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Dung Tran</cp:lastModifiedBy>
  <cp:revision>29</cp:revision>
  <dcterms:created xsi:type="dcterms:W3CDTF">2017-07-13T21:20:07Z</dcterms:created>
  <dcterms:modified xsi:type="dcterms:W3CDTF">2017-07-21T20:43:14Z</dcterms:modified>
</cp:coreProperties>
</file>