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10896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891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890859"/>
            <a:ext cx="26426160" cy="827701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2487065"/>
            <a:ext cx="23317200" cy="5739975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265767"/>
            <a:ext cx="6703695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265767"/>
            <a:ext cx="19722465" cy="201477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927097"/>
            <a:ext cx="26814780" cy="9889488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5910144"/>
            <a:ext cx="26814780" cy="5200648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/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75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6328834"/>
            <a:ext cx="13213080" cy="15084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6328834"/>
            <a:ext cx="13213080" cy="15084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265772"/>
            <a:ext cx="2681478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828032"/>
            <a:ext cx="13152356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8684260"/>
            <a:ext cx="13152356" cy="1277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828032"/>
            <a:ext cx="13217129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8684260"/>
            <a:ext cx="13217129" cy="1277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423079"/>
            <a:ext cx="15739110" cy="1689523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423079"/>
            <a:ext cx="15739110" cy="1689523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265772"/>
            <a:ext cx="2681478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6328834"/>
            <a:ext cx="2681478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22035352"/>
            <a:ext cx="104927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3" y="877570"/>
            <a:ext cx="3495568" cy="30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4301" y="1129047"/>
            <a:ext cx="2348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Architecture for An Indoor Distributed Cyber-Physical System Composed of Mobile Robots and Fog Computing Nodes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1782" y="4496619"/>
            <a:ext cx="90649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Objective</a:t>
            </a:r>
          </a:p>
          <a:p>
            <a:r>
              <a:rPr lang="en-US" sz="3600" dirty="0"/>
              <a:t>Develop an architecture for providing localization information to robots using StarL across the view of multiple Kinect cameras connected to x86 </a:t>
            </a:r>
            <a:r>
              <a:rPr lang="en-US" sz="3600" dirty="0" err="1"/>
              <a:t>MinnowBoards</a:t>
            </a:r>
            <a:r>
              <a:rPr lang="en-US" sz="3600" dirty="0"/>
              <a:t> in a Fog Computing fashion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23698" y="21774556"/>
            <a:ext cx="8425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References</a:t>
            </a:r>
          </a:p>
          <a:p>
            <a:r>
              <a:rPr lang="en-US" sz="3600" dirty="0"/>
              <a:t>Nathan’s Thesis</a:t>
            </a:r>
          </a:p>
          <a:p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117767" y="9062207"/>
            <a:ext cx="88964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Approach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2 types of ROS nodes: Central Command, and Robot 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Central Command records position information and informs each Robot Observer node which drones to look for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Robot Observer nodes process the Kinect image and report location information to the Central Command 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23698" y="16568675"/>
            <a:ext cx="84257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Remaining and Future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Finish writing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Fix issues between Kinect and </a:t>
            </a:r>
            <a:r>
              <a:rPr lang="en-US" sz="3600" dirty="0" err="1"/>
              <a:t>MinnowBoard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Validate system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drone types to the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00" y="275957"/>
            <a:ext cx="3483864" cy="42138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1766" y="13263979"/>
            <a:ext cx="90649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Motivation</a:t>
            </a:r>
          </a:p>
          <a:p>
            <a:r>
              <a:rPr lang="en-US" sz="3600" dirty="0"/>
              <a:t>The current system uses a single Kinect camera which limits the total field of view. By adding more Kinect cameras, the area covered by the localization method is expanded so tests can be run across a larger area. Additionally, the architecture could be used for other, similar distributed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1783" y="3791904"/>
            <a:ext cx="27556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Nathaniel Paul Hamilton ● PhD Student at Vanderbilt University, Electrical Engineering ● nathaniel.p.hamilton@vanderbilt.edu ● Advisor: Dr. Taylor Johnson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23698" y="20117840"/>
            <a:ext cx="84257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Acknowledgments</a:t>
            </a:r>
          </a:p>
          <a:p>
            <a:r>
              <a:rPr lang="en-US" sz="3600" dirty="0"/>
              <a:t>I am not sure what to put here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31765" y="17849850"/>
            <a:ext cx="9064912" cy="5563163"/>
            <a:chOff x="1631778" y="12828922"/>
            <a:chExt cx="9064912" cy="5563163"/>
          </a:xfrm>
        </p:grpSpPr>
        <p:sp>
          <p:nvSpPr>
            <p:cNvPr id="18" name="TextBox 17"/>
            <p:cNvSpPr txBox="1"/>
            <p:nvPr/>
          </p:nvSpPr>
          <p:spPr>
            <a:xfrm>
              <a:off x="1631779" y="12828922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Current Setup </a:t>
              </a:r>
              <a:r>
                <a:rPr lang="en-US" b="1" dirty="0">
                  <a:solidFill>
                    <a:schemeClr val="tx2"/>
                  </a:solidFill>
                </a:rPr>
                <a:t>[1]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3286685"/>
              <a:ext cx="6686550" cy="5105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631772" y="8024545"/>
            <a:ext cx="9544973" cy="5632439"/>
            <a:chOff x="1631778" y="18141961"/>
            <a:chExt cx="9544973" cy="5632439"/>
          </a:xfrm>
        </p:grpSpPr>
        <p:sp>
          <p:nvSpPr>
            <p:cNvPr id="17" name="TextBox 16"/>
            <p:cNvSpPr txBox="1"/>
            <p:nvPr/>
          </p:nvSpPr>
          <p:spPr>
            <a:xfrm>
              <a:off x="1631778" y="18141961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Desired Setup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8550167"/>
              <a:ext cx="9544973" cy="522423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F69834-D800-4BA6-A0E2-7B802817AFAA}"/>
              </a:ext>
            </a:extLst>
          </p:cNvPr>
          <p:cNvGrpSpPr/>
          <p:nvPr/>
        </p:nvGrpSpPr>
        <p:grpSpPr>
          <a:xfrm>
            <a:off x="11008303" y="18105150"/>
            <a:ext cx="9115395" cy="4851623"/>
            <a:chOff x="11176745" y="9833440"/>
            <a:chExt cx="9115395" cy="4851623"/>
          </a:xfrm>
        </p:grpSpPr>
        <p:sp>
          <p:nvSpPr>
            <p:cNvPr id="25" name="TextBox 24"/>
            <p:cNvSpPr txBox="1"/>
            <p:nvPr/>
          </p:nvSpPr>
          <p:spPr>
            <a:xfrm>
              <a:off x="11227229" y="9833440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Central Command Code Schematic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25BC34-367D-4210-83BE-8AD67D4C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745" y="10553176"/>
              <a:ext cx="8893135" cy="413188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1F2269-5CBF-4118-95FA-B2A794A8D966}"/>
              </a:ext>
            </a:extLst>
          </p:cNvPr>
          <p:cNvGrpSpPr/>
          <p:nvPr/>
        </p:nvGrpSpPr>
        <p:grpSpPr>
          <a:xfrm>
            <a:off x="20123700" y="8928741"/>
            <a:ext cx="9064911" cy="7532768"/>
            <a:chOff x="11250406" y="15085839"/>
            <a:chExt cx="9064911" cy="7532768"/>
          </a:xfrm>
        </p:grpSpPr>
        <p:sp>
          <p:nvSpPr>
            <p:cNvPr id="26" name="TextBox 25"/>
            <p:cNvSpPr txBox="1"/>
            <p:nvPr/>
          </p:nvSpPr>
          <p:spPr>
            <a:xfrm>
              <a:off x="11250406" y="15085839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Robot Observer Code Schematic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FD04AB-58D7-4EBE-BE5A-2AD308E4A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8174" y="15793725"/>
              <a:ext cx="7118183" cy="6824882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5282B1C-FE9E-46DA-89A6-075FE5BAC849}"/>
              </a:ext>
            </a:extLst>
          </p:cNvPr>
          <p:cNvSpPr txBox="1"/>
          <p:nvPr/>
        </p:nvSpPr>
        <p:spPr>
          <a:xfrm>
            <a:off x="11117761" y="14157911"/>
            <a:ext cx="8425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Central Command Subscription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#/locations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List of robot names and location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#/response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Report from indicating whether or not a robot was found crossing its boundaries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14D63-5DFD-48F0-9F4A-3790BD21CA2F}"/>
              </a:ext>
            </a:extLst>
          </p:cNvPr>
          <p:cNvSpPr txBox="1"/>
          <p:nvPr/>
        </p:nvSpPr>
        <p:spPr>
          <a:xfrm>
            <a:off x="20287692" y="4465981"/>
            <a:ext cx="842573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Robot Observer Subscription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botID_list</a:t>
            </a:r>
            <a:endParaRPr lang="en-US" sz="3600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Full list of robot names, types, and colors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/shutdown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</a:t>
            </a:r>
            <a:r>
              <a:rPr lang="en-US" sz="3600" i="1" dirty="0" err="1"/>
              <a:t>bot_list</a:t>
            </a:r>
            <a:endParaRPr lang="en-US" sz="3600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 list of robots to track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#/incoming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 list of robots to watch the boundaries for</a:t>
            </a:r>
          </a:p>
        </p:txBody>
      </p:sp>
    </p:spTree>
    <p:extLst>
      <p:ext uri="{BB962C8B-B14F-4D97-AF65-F5344CB8AC3E}">
        <p14:creationId xmlns:p14="http://schemas.microsoft.com/office/powerpoint/2010/main" val="143417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299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Tran</dc:creator>
  <cp:lastModifiedBy>Nathaniel Hamilton</cp:lastModifiedBy>
  <cp:revision>36</cp:revision>
  <dcterms:created xsi:type="dcterms:W3CDTF">2017-07-13T21:20:07Z</dcterms:created>
  <dcterms:modified xsi:type="dcterms:W3CDTF">2017-07-24T17:55:42Z</dcterms:modified>
</cp:coreProperties>
</file>