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31089600" cy="23774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33" d="100"/>
          <a:sy n="33" d="100"/>
        </p:scale>
        <p:origin x="1614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31720" y="3890859"/>
            <a:ext cx="26426160" cy="8277013"/>
          </a:xfrm>
        </p:spPr>
        <p:txBody>
          <a:bodyPr anchor="b"/>
          <a:lstStyle>
            <a:lvl1pPr algn="ctr">
              <a:defRPr sz="20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86200" y="12487065"/>
            <a:ext cx="23317200" cy="5739975"/>
          </a:xfrm>
        </p:spPr>
        <p:txBody>
          <a:bodyPr/>
          <a:lstStyle>
            <a:lvl1pPr marL="0" indent="0" algn="ctr">
              <a:buNone/>
              <a:defRPr sz="8160"/>
            </a:lvl1pPr>
            <a:lvl2pPr marL="1554480" indent="0" algn="ctr">
              <a:buNone/>
              <a:defRPr sz="6800"/>
            </a:lvl2pPr>
            <a:lvl3pPr marL="3108960" indent="0" algn="ctr">
              <a:buNone/>
              <a:defRPr sz="6120"/>
            </a:lvl3pPr>
            <a:lvl4pPr marL="4663440" indent="0" algn="ctr">
              <a:buNone/>
              <a:defRPr sz="5440"/>
            </a:lvl4pPr>
            <a:lvl5pPr marL="6217920" indent="0" algn="ctr">
              <a:buNone/>
              <a:defRPr sz="5440"/>
            </a:lvl5pPr>
            <a:lvl6pPr marL="7772400" indent="0" algn="ctr">
              <a:buNone/>
              <a:defRPr sz="5440"/>
            </a:lvl6pPr>
            <a:lvl7pPr marL="9326880" indent="0" algn="ctr">
              <a:buNone/>
              <a:defRPr sz="5440"/>
            </a:lvl7pPr>
            <a:lvl8pPr marL="10881360" indent="0" algn="ctr">
              <a:buNone/>
              <a:defRPr sz="5440"/>
            </a:lvl8pPr>
            <a:lvl9pPr marL="12435840" indent="0" algn="ctr">
              <a:buNone/>
              <a:defRPr sz="54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5CD91-B80E-4D93-AA1A-3B67EAF1B994}" type="datetimeFigureOut">
              <a:rPr lang="en-US" smtClean="0"/>
              <a:t>7/24/2017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18D34-92A6-4B23-BCD3-10C1C34D0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728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5CD91-B80E-4D93-AA1A-3B67EAF1B994}" type="datetimeFigureOut">
              <a:rPr lang="en-US" smtClean="0"/>
              <a:t>7/24/2017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18D34-92A6-4B23-BCD3-10C1C34D0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073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2248497" y="1265767"/>
            <a:ext cx="6703695" cy="2014770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7412" y="1265767"/>
            <a:ext cx="19722465" cy="2014770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5CD91-B80E-4D93-AA1A-3B67EAF1B994}" type="datetimeFigureOut">
              <a:rPr lang="en-US" smtClean="0"/>
              <a:t>7/24/2017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18D34-92A6-4B23-BCD3-10C1C34D0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965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5CD91-B80E-4D93-AA1A-3B67EAF1B994}" type="datetimeFigureOut">
              <a:rPr lang="en-US" smtClean="0"/>
              <a:t>7/24/2017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18D34-92A6-4B23-BCD3-10C1C34D0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10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1219" y="5927097"/>
            <a:ext cx="26814780" cy="9889488"/>
          </a:xfrm>
        </p:spPr>
        <p:txBody>
          <a:bodyPr anchor="b"/>
          <a:lstStyle>
            <a:lvl1pPr>
              <a:defRPr sz="20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21219" y="15910144"/>
            <a:ext cx="26814780" cy="5200648"/>
          </a:xfrm>
        </p:spPr>
        <p:txBody>
          <a:bodyPr/>
          <a:lstStyle>
            <a:lvl1pPr marL="0" indent="0">
              <a:buNone/>
              <a:defRPr sz="8160">
                <a:solidFill>
                  <a:schemeClr val="tx1"/>
                </a:solidFill>
              </a:defRPr>
            </a:lvl1pPr>
            <a:lvl2pPr marL="1554480" indent="0">
              <a:buNone/>
              <a:defRPr sz="6800">
                <a:solidFill>
                  <a:schemeClr val="tx1">
                    <a:tint val="75000"/>
                  </a:schemeClr>
                </a:solidFill>
              </a:defRPr>
            </a:lvl2pPr>
            <a:lvl3pPr marL="3108960" indent="0">
              <a:buNone/>
              <a:defRPr sz="6120">
                <a:solidFill>
                  <a:schemeClr val="tx1">
                    <a:tint val="75000"/>
                  </a:schemeClr>
                </a:solidFill>
              </a:defRPr>
            </a:lvl3pPr>
            <a:lvl4pPr marL="4663440" indent="0">
              <a:buNone/>
              <a:defRPr sz="5440">
                <a:solidFill>
                  <a:schemeClr val="tx1">
                    <a:tint val="75000"/>
                  </a:schemeClr>
                </a:solidFill>
              </a:defRPr>
            </a:lvl4pPr>
            <a:lvl5pPr marL="6217920" indent="0">
              <a:buNone/>
              <a:defRPr sz="5440">
                <a:solidFill>
                  <a:schemeClr val="tx1">
                    <a:tint val="75000"/>
                  </a:schemeClr>
                </a:solidFill>
              </a:defRPr>
            </a:lvl5pPr>
            <a:lvl6pPr marL="7772400" indent="0">
              <a:buNone/>
              <a:defRPr sz="5440">
                <a:solidFill>
                  <a:schemeClr val="tx1">
                    <a:tint val="75000"/>
                  </a:schemeClr>
                </a:solidFill>
              </a:defRPr>
            </a:lvl6pPr>
            <a:lvl7pPr marL="9326880" indent="0">
              <a:buNone/>
              <a:defRPr sz="5440">
                <a:solidFill>
                  <a:schemeClr val="tx1">
                    <a:tint val="75000"/>
                  </a:schemeClr>
                </a:solidFill>
              </a:defRPr>
            </a:lvl7pPr>
            <a:lvl8pPr marL="10881360" indent="0">
              <a:buNone/>
              <a:defRPr sz="5440">
                <a:solidFill>
                  <a:schemeClr val="tx1">
                    <a:tint val="75000"/>
                  </a:schemeClr>
                </a:solidFill>
              </a:defRPr>
            </a:lvl8pPr>
            <a:lvl9pPr marL="12435840" indent="0">
              <a:buNone/>
              <a:defRPr sz="54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5CD91-B80E-4D93-AA1A-3B67EAF1B994}" type="datetimeFigureOut">
              <a:rPr lang="en-US" smtClean="0"/>
              <a:t>7/24/2017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18D34-92A6-4B23-BCD3-10C1C34D0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591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37410" y="6328834"/>
            <a:ext cx="13213080" cy="150846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739110" y="6328834"/>
            <a:ext cx="13213080" cy="150846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5CD91-B80E-4D93-AA1A-3B67EAF1B994}" type="datetimeFigureOut">
              <a:rPr lang="en-US" smtClean="0"/>
              <a:t>7/24/2017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18D34-92A6-4B23-BCD3-10C1C34D0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494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1459" y="1265772"/>
            <a:ext cx="26814780" cy="459528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41463" y="5828032"/>
            <a:ext cx="13152356" cy="2856228"/>
          </a:xfrm>
        </p:spPr>
        <p:txBody>
          <a:bodyPr anchor="b"/>
          <a:lstStyle>
            <a:lvl1pPr marL="0" indent="0">
              <a:buNone/>
              <a:defRPr sz="8160" b="1"/>
            </a:lvl1pPr>
            <a:lvl2pPr marL="1554480" indent="0">
              <a:buNone/>
              <a:defRPr sz="6800" b="1"/>
            </a:lvl2pPr>
            <a:lvl3pPr marL="3108960" indent="0">
              <a:buNone/>
              <a:defRPr sz="6120" b="1"/>
            </a:lvl3pPr>
            <a:lvl4pPr marL="4663440" indent="0">
              <a:buNone/>
              <a:defRPr sz="5440" b="1"/>
            </a:lvl4pPr>
            <a:lvl5pPr marL="6217920" indent="0">
              <a:buNone/>
              <a:defRPr sz="5440" b="1"/>
            </a:lvl5pPr>
            <a:lvl6pPr marL="7772400" indent="0">
              <a:buNone/>
              <a:defRPr sz="5440" b="1"/>
            </a:lvl6pPr>
            <a:lvl7pPr marL="9326880" indent="0">
              <a:buNone/>
              <a:defRPr sz="5440" b="1"/>
            </a:lvl7pPr>
            <a:lvl8pPr marL="10881360" indent="0">
              <a:buNone/>
              <a:defRPr sz="5440" b="1"/>
            </a:lvl8pPr>
            <a:lvl9pPr marL="12435840" indent="0">
              <a:buNone/>
              <a:defRPr sz="544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41463" y="8684260"/>
            <a:ext cx="13152356" cy="127732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739112" y="5828032"/>
            <a:ext cx="13217129" cy="2856228"/>
          </a:xfrm>
        </p:spPr>
        <p:txBody>
          <a:bodyPr anchor="b"/>
          <a:lstStyle>
            <a:lvl1pPr marL="0" indent="0">
              <a:buNone/>
              <a:defRPr sz="8160" b="1"/>
            </a:lvl1pPr>
            <a:lvl2pPr marL="1554480" indent="0">
              <a:buNone/>
              <a:defRPr sz="6800" b="1"/>
            </a:lvl2pPr>
            <a:lvl3pPr marL="3108960" indent="0">
              <a:buNone/>
              <a:defRPr sz="6120" b="1"/>
            </a:lvl3pPr>
            <a:lvl4pPr marL="4663440" indent="0">
              <a:buNone/>
              <a:defRPr sz="5440" b="1"/>
            </a:lvl4pPr>
            <a:lvl5pPr marL="6217920" indent="0">
              <a:buNone/>
              <a:defRPr sz="5440" b="1"/>
            </a:lvl5pPr>
            <a:lvl6pPr marL="7772400" indent="0">
              <a:buNone/>
              <a:defRPr sz="5440" b="1"/>
            </a:lvl6pPr>
            <a:lvl7pPr marL="9326880" indent="0">
              <a:buNone/>
              <a:defRPr sz="5440" b="1"/>
            </a:lvl7pPr>
            <a:lvl8pPr marL="10881360" indent="0">
              <a:buNone/>
              <a:defRPr sz="5440" b="1"/>
            </a:lvl8pPr>
            <a:lvl9pPr marL="12435840" indent="0">
              <a:buNone/>
              <a:defRPr sz="544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739112" y="8684260"/>
            <a:ext cx="13217129" cy="127732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5CD91-B80E-4D93-AA1A-3B67EAF1B994}" type="datetimeFigureOut">
              <a:rPr lang="en-US" smtClean="0"/>
              <a:t>7/24/2017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18D34-92A6-4B23-BCD3-10C1C34D0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663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5CD91-B80E-4D93-AA1A-3B67EAF1B994}" type="datetimeFigureOut">
              <a:rPr lang="en-US" smtClean="0"/>
              <a:t>7/24/2017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18D34-92A6-4B23-BCD3-10C1C34D0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105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5CD91-B80E-4D93-AA1A-3B67EAF1B994}" type="datetimeFigureOut">
              <a:rPr lang="en-US" smtClean="0"/>
              <a:t>7/24/2017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18D34-92A6-4B23-BCD3-10C1C34D0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311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1460" y="1584960"/>
            <a:ext cx="10027205" cy="5547360"/>
          </a:xfrm>
        </p:spPr>
        <p:txBody>
          <a:bodyPr anchor="b"/>
          <a:lstStyle>
            <a:lvl1pPr>
              <a:defRPr sz="108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217129" y="3423079"/>
            <a:ext cx="15739110" cy="16895233"/>
          </a:xfrm>
        </p:spPr>
        <p:txBody>
          <a:bodyPr/>
          <a:lstStyle>
            <a:lvl1pPr>
              <a:defRPr sz="10880"/>
            </a:lvl1pPr>
            <a:lvl2pPr>
              <a:defRPr sz="9520"/>
            </a:lvl2pPr>
            <a:lvl3pPr>
              <a:defRPr sz="8160"/>
            </a:lvl3pPr>
            <a:lvl4pPr>
              <a:defRPr sz="6800"/>
            </a:lvl4pPr>
            <a:lvl5pPr>
              <a:defRPr sz="6800"/>
            </a:lvl5pPr>
            <a:lvl6pPr>
              <a:defRPr sz="6800"/>
            </a:lvl6pPr>
            <a:lvl7pPr>
              <a:defRPr sz="6800"/>
            </a:lvl7pPr>
            <a:lvl8pPr>
              <a:defRPr sz="6800"/>
            </a:lvl8pPr>
            <a:lvl9pPr>
              <a:defRPr sz="6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41460" y="7132320"/>
            <a:ext cx="10027205" cy="13213505"/>
          </a:xfrm>
        </p:spPr>
        <p:txBody>
          <a:bodyPr/>
          <a:lstStyle>
            <a:lvl1pPr marL="0" indent="0">
              <a:buNone/>
              <a:defRPr sz="5440"/>
            </a:lvl1pPr>
            <a:lvl2pPr marL="1554480" indent="0">
              <a:buNone/>
              <a:defRPr sz="4760"/>
            </a:lvl2pPr>
            <a:lvl3pPr marL="3108960" indent="0">
              <a:buNone/>
              <a:defRPr sz="4080"/>
            </a:lvl3pPr>
            <a:lvl4pPr marL="4663440" indent="0">
              <a:buNone/>
              <a:defRPr sz="3400"/>
            </a:lvl4pPr>
            <a:lvl5pPr marL="6217920" indent="0">
              <a:buNone/>
              <a:defRPr sz="3400"/>
            </a:lvl5pPr>
            <a:lvl6pPr marL="7772400" indent="0">
              <a:buNone/>
              <a:defRPr sz="3400"/>
            </a:lvl6pPr>
            <a:lvl7pPr marL="9326880" indent="0">
              <a:buNone/>
              <a:defRPr sz="3400"/>
            </a:lvl7pPr>
            <a:lvl8pPr marL="10881360" indent="0">
              <a:buNone/>
              <a:defRPr sz="3400"/>
            </a:lvl8pPr>
            <a:lvl9pPr marL="12435840" indent="0">
              <a:buNone/>
              <a:defRPr sz="3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5CD91-B80E-4D93-AA1A-3B67EAF1B994}" type="datetimeFigureOut">
              <a:rPr lang="en-US" smtClean="0"/>
              <a:t>7/24/2017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18D34-92A6-4B23-BCD3-10C1C34D0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468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1460" y="1584960"/>
            <a:ext cx="10027205" cy="5547360"/>
          </a:xfrm>
        </p:spPr>
        <p:txBody>
          <a:bodyPr anchor="b"/>
          <a:lstStyle>
            <a:lvl1pPr>
              <a:defRPr sz="108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217129" y="3423079"/>
            <a:ext cx="15739110" cy="16895233"/>
          </a:xfrm>
        </p:spPr>
        <p:txBody>
          <a:bodyPr anchor="t"/>
          <a:lstStyle>
            <a:lvl1pPr marL="0" indent="0">
              <a:buNone/>
              <a:defRPr sz="10880"/>
            </a:lvl1pPr>
            <a:lvl2pPr marL="1554480" indent="0">
              <a:buNone/>
              <a:defRPr sz="9520"/>
            </a:lvl2pPr>
            <a:lvl3pPr marL="3108960" indent="0">
              <a:buNone/>
              <a:defRPr sz="8160"/>
            </a:lvl3pPr>
            <a:lvl4pPr marL="4663440" indent="0">
              <a:buNone/>
              <a:defRPr sz="6800"/>
            </a:lvl4pPr>
            <a:lvl5pPr marL="6217920" indent="0">
              <a:buNone/>
              <a:defRPr sz="6800"/>
            </a:lvl5pPr>
            <a:lvl6pPr marL="7772400" indent="0">
              <a:buNone/>
              <a:defRPr sz="6800"/>
            </a:lvl6pPr>
            <a:lvl7pPr marL="9326880" indent="0">
              <a:buNone/>
              <a:defRPr sz="6800"/>
            </a:lvl7pPr>
            <a:lvl8pPr marL="10881360" indent="0">
              <a:buNone/>
              <a:defRPr sz="6800"/>
            </a:lvl8pPr>
            <a:lvl9pPr marL="12435840" indent="0">
              <a:buNone/>
              <a:defRPr sz="6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41460" y="7132320"/>
            <a:ext cx="10027205" cy="13213505"/>
          </a:xfrm>
        </p:spPr>
        <p:txBody>
          <a:bodyPr/>
          <a:lstStyle>
            <a:lvl1pPr marL="0" indent="0">
              <a:buNone/>
              <a:defRPr sz="5440"/>
            </a:lvl1pPr>
            <a:lvl2pPr marL="1554480" indent="0">
              <a:buNone/>
              <a:defRPr sz="4760"/>
            </a:lvl2pPr>
            <a:lvl3pPr marL="3108960" indent="0">
              <a:buNone/>
              <a:defRPr sz="4080"/>
            </a:lvl3pPr>
            <a:lvl4pPr marL="4663440" indent="0">
              <a:buNone/>
              <a:defRPr sz="3400"/>
            </a:lvl4pPr>
            <a:lvl5pPr marL="6217920" indent="0">
              <a:buNone/>
              <a:defRPr sz="3400"/>
            </a:lvl5pPr>
            <a:lvl6pPr marL="7772400" indent="0">
              <a:buNone/>
              <a:defRPr sz="3400"/>
            </a:lvl6pPr>
            <a:lvl7pPr marL="9326880" indent="0">
              <a:buNone/>
              <a:defRPr sz="3400"/>
            </a:lvl7pPr>
            <a:lvl8pPr marL="10881360" indent="0">
              <a:buNone/>
              <a:defRPr sz="3400"/>
            </a:lvl8pPr>
            <a:lvl9pPr marL="12435840" indent="0">
              <a:buNone/>
              <a:defRPr sz="3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5CD91-B80E-4D93-AA1A-3B67EAF1B994}" type="datetimeFigureOut">
              <a:rPr lang="en-US" smtClean="0"/>
              <a:t>7/24/2017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18D34-92A6-4B23-BCD3-10C1C34D0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81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37410" y="1265772"/>
            <a:ext cx="26814780" cy="4595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7410" y="6328834"/>
            <a:ext cx="26814780" cy="150846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37410" y="22035352"/>
            <a:ext cx="6995160" cy="12657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A5CD91-B80E-4D93-AA1A-3B67EAF1B994}" type="datetimeFigureOut">
              <a:rPr lang="en-US" smtClean="0"/>
              <a:t>7/24/2017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298430" y="22035352"/>
            <a:ext cx="10492740" cy="12657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957030" y="22035352"/>
            <a:ext cx="6995160" cy="12657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718D34-92A6-4B23-BCD3-10C1C34D0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622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108960" rtl="0" eaLnBrk="1" latinLnBrk="0" hangingPunct="1">
        <a:lnSpc>
          <a:spcPct val="90000"/>
        </a:lnSpc>
        <a:spcBef>
          <a:spcPct val="0"/>
        </a:spcBef>
        <a:buNone/>
        <a:defRPr sz="149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77240" indent="-777240" algn="l" defTabSz="3108960" rtl="0" eaLnBrk="1" latinLnBrk="0" hangingPunct="1">
        <a:lnSpc>
          <a:spcPct val="90000"/>
        </a:lnSpc>
        <a:spcBef>
          <a:spcPts val="3400"/>
        </a:spcBef>
        <a:buFont typeface="Arial" panose="020B0604020202020204" pitchFamily="34" charset="0"/>
        <a:buChar char="•"/>
        <a:defRPr sz="9520" kern="1200">
          <a:solidFill>
            <a:schemeClr val="tx1"/>
          </a:solidFill>
          <a:latin typeface="+mn-lt"/>
          <a:ea typeface="+mn-ea"/>
          <a:cs typeface="+mn-cs"/>
        </a:defRPr>
      </a:lvl1pPr>
      <a:lvl2pPr marL="2331720" indent="-777240" algn="l" defTabSz="3108960" rtl="0" eaLnBrk="1" latinLnBrk="0" hangingPunct="1">
        <a:lnSpc>
          <a:spcPct val="90000"/>
        </a:lnSpc>
        <a:spcBef>
          <a:spcPts val="1700"/>
        </a:spcBef>
        <a:buFont typeface="Arial" panose="020B0604020202020204" pitchFamily="34" charset="0"/>
        <a:buChar char="•"/>
        <a:defRPr sz="8160" kern="1200">
          <a:solidFill>
            <a:schemeClr val="tx1"/>
          </a:solidFill>
          <a:latin typeface="+mn-lt"/>
          <a:ea typeface="+mn-ea"/>
          <a:cs typeface="+mn-cs"/>
        </a:defRPr>
      </a:lvl2pPr>
      <a:lvl3pPr marL="3886200" indent="-777240" algn="l" defTabSz="3108960" rtl="0" eaLnBrk="1" latinLnBrk="0" hangingPunct="1">
        <a:lnSpc>
          <a:spcPct val="90000"/>
        </a:lnSpc>
        <a:spcBef>
          <a:spcPts val="1700"/>
        </a:spcBef>
        <a:buFont typeface="Arial" panose="020B0604020202020204" pitchFamily="34" charset="0"/>
        <a:buChar char="•"/>
        <a:defRPr sz="6800" kern="1200">
          <a:solidFill>
            <a:schemeClr val="tx1"/>
          </a:solidFill>
          <a:latin typeface="+mn-lt"/>
          <a:ea typeface="+mn-ea"/>
          <a:cs typeface="+mn-cs"/>
        </a:defRPr>
      </a:lvl3pPr>
      <a:lvl4pPr marL="5440680" indent="-777240" algn="l" defTabSz="3108960" rtl="0" eaLnBrk="1" latinLnBrk="0" hangingPunct="1">
        <a:lnSpc>
          <a:spcPct val="90000"/>
        </a:lnSpc>
        <a:spcBef>
          <a:spcPts val="1700"/>
        </a:spcBef>
        <a:buFont typeface="Arial" panose="020B0604020202020204" pitchFamily="34" charset="0"/>
        <a:buChar char="•"/>
        <a:defRPr sz="6120" kern="1200">
          <a:solidFill>
            <a:schemeClr val="tx1"/>
          </a:solidFill>
          <a:latin typeface="+mn-lt"/>
          <a:ea typeface="+mn-ea"/>
          <a:cs typeface="+mn-cs"/>
        </a:defRPr>
      </a:lvl4pPr>
      <a:lvl5pPr marL="6995160" indent="-777240" algn="l" defTabSz="3108960" rtl="0" eaLnBrk="1" latinLnBrk="0" hangingPunct="1">
        <a:lnSpc>
          <a:spcPct val="90000"/>
        </a:lnSpc>
        <a:spcBef>
          <a:spcPts val="1700"/>
        </a:spcBef>
        <a:buFont typeface="Arial" panose="020B0604020202020204" pitchFamily="34" charset="0"/>
        <a:buChar char="•"/>
        <a:defRPr sz="6120" kern="1200">
          <a:solidFill>
            <a:schemeClr val="tx1"/>
          </a:solidFill>
          <a:latin typeface="+mn-lt"/>
          <a:ea typeface="+mn-ea"/>
          <a:cs typeface="+mn-cs"/>
        </a:defRPr>
      </a:lvl5pPr>
      <a:lvl6pPr marL="8549640" indent="-777240" algn="l" defTabSz="3108960" rtl="0" eaLnBrk="1" latinLnBrk="0" hangingPunct="1">
        <a:lnSpc>
          <a:spcPct val="90000"/>
        </a:lnSpc>
        <a:spcBef>
          <a:spcPts val="1700"/>
        </a:spcBef>
        <a:buFont typeface="Arial" panose="020B0604020202020204" pitchFamily="34" charset="0"/>
        <a:buChar char="•"/>
        <a:defRPr sz="6120" kern="1200">
          <a:solidFill>
            <a:schemeClr val="tx1"/>
          </a:solidFill>
          <a:latin typeface="+mn-lt"/>
          <a:ea typeface="+mn-ea"/>
          <a:cs typeface="+mn-cs"/>
        </a:defRPr>
      </a:lvl6pPr>
      <a:lvl7pPr marL="10104120" indent="-777240" algn="l" defTabSz="3108960" rtl="0" eaLnBrk="1" latinLnBrk="0" hangingPunct="1">
        <a:lnSpc>
          <a:spcPct val="90000"/>
        </a:lnSpc>
        <a:spcBef>
          <a:spcPts val="1700"/>
        </a:spcBef>
        <a:buFont typeface="Arial" panose="020B0604020202020204" pitchFamily="34" charset="0"/>
        <a:buChar char="•"/>
        <a:defRPr sz="6120" kern="1200">
          <a:solidFill>
            <a:schemeClr val="tx1"/>
          </a:solidFill>
          <a:latin typeface="+mn-lt"/>
          <a:ea typeface="+mn-ea"/>
          <a:cs typeface="+mn-cs"/>
        </a:defRPr>
      </a:lvl7pPr>
      <a:lvl8pPr marL="11658600" indent="-777240" algn="l" defTabSz="3108960" rtl="0" eaLnBrk="1" latinLnBrk="0" hangingPunct="1">
        <a:lnSpc>
          <a:spcPct val="90000"/>
        </a:lnSpc>
        <a:spcBef>
          <a:spcPts val="1700"/>
        </a:spcBef>
        <a:buFont typeface="Arial" panose="020B0604020202020204" pitchFamily="34" charset="0"/>
        <a:buChar char="•"/>
        <a:defRPr sz="6120" kern="1200">
          <a:solidFill>
            <a:schemeClr val="tx1"/>
          </a:solidFill>
          <a:latin typeface="+mn-lt"/>
          <a:ea typeface="+mn-ea"/>
          <a:cs typeface="+mn-cs"/>
        </a:defRPr>
      </a:lvl8pPr>
      <a:lvl9pPr marL="13213080" indent="-777240" algn="l" defTabSz="3108960" rtl="0" eaLnBrk="1" latinLnBrk="0" hangingPunct="1">
        <a:lnSpc>
          <a:spcPct val="90000"/>
        </a:lnSpc>
        <a:spcBef>
          <a:spcPts val="1700"/>
        </a:spcBef>
        <a:buFont typeface="Arial" panose="020B0604020202020204" pitchFamily="34" charset="0"/>
        <a:buChar char="•"/>
        <a:defRPr sz="61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108960" rtl="0" eaLnBrk="1" latinLnBrk="0" hangingPunct="1">
        <a:defRPr sz="6120" kern="1200">
          <a:solidFill>
            <a:schemeClr val="tx1"/>
          </a:solidFill>
          <a:latin typeface="+mn-lt"/>
          <a:ea typeface="+mn-ea"/>
          <a:cs typeface="+mn-cs"/>
        </a:defRPr>
      </a:lvl1pPr>
      <a:lvl2pPr marL="1554480" algn="l" defTabSz="3108960" rtl="0" eaLnBrk="1" latinLnBrk="0" hangingPunct="1">
        <a:defRPr sz="6120" kern="1200">
          <a:solidFill>
            <a:schemeClr val="tx1"/>
          </a:solidFill>
          <a:latin typeface="+mn-lt"/>
          <a:ea typeface="+mn-ea"/>
          <a:cs typeface="+mn-cs"/>
        </a:defRPr>
      </a:lvl2pPr>
      <a:lvl3pPr marL="3108960" algn="l" defTabSz="3108960" rtl="0" eaLnBrk="1" latinLnBrk="0" hangingPunct="1">
        <a:defRPr sz="6120" kern="1200">
          <a:solidFill>
            <a:schemeClr val="tx1"/>
          </a:solidFill>
          <a:latin typeface="+mn-lt"/>
          <a:ea typeface="+mn-ea"/>
          <a:cs typeface="+mn-cs"/>
        </a:defRPr>
      </a:lvl3pPr>
      <a:lvl4pPr marL="4663440" algn="l" defTabSz="3108960" rtl="0" eaLnBrk="1" latinLnBrk="0" hangingPunct="1">
        <a:defRPr sz="6120" kern="1200">
          <a:solidFill>
            <a:schemeClr val="tx1"/>
          </a:solidFill>
          <a:latin typeface="+mn-lt"/>
          <a:ea typeface="+mn-ea"/>
          <a:cs typeface="+mn-cs"/>
        </a:defRPr>
      </a:lvl4pPr>
      <a:lvl5pPr marL="6217920" algn="l" defTabSz="3108960" rtl="0" eaLnBrk="1" latinLnBrk="0" hangingPunct="1">
        <a:defRPr sz="6120" kern="1200">
          <a:solidFill>
            <a:schemeClr val="tx1"/>
          </a:solidFill>
          <a:latin typeface="+mn-lt"/>
          <a:ea typeface="+mn-ea"/>
          <a:cs typeface="+mn-cs"/>
        </a:defRPr>
      </a:lvl5pPr>
      <a:lvl6pPr marL="7772400" algn="l" defTabSz="3108960" rtl="0" eaLnBrk="1" latinLnBrk="0" hangingPunct="1">
        <a:defRPr sz="6120" kern="1200">
          <a:solidFill>
            <a:schemeClr val="tx1"/>
          </a:solidFill>
          <a:latin typeface="+mn-lt"/>
          <a:ea typeface="+mn-ea"/>
          <a:cs typeface="+mn-cs"/>
        </a:defRPr>
      </a:lvl6pPr>
      <a:lvl7pPr marL="9326880" algn="l" defTabSz="3108960" rtl="0" eaLnBrk="1" latinLnBrk="0" hangingPunct="1">
        <a:defRPr sz="6120" kern="1200">
          <a:solidFill>
            <a:schemeClr val="tx1"/>
          </a:solidFill>
          <a:latin typeface="+mn-lt"/>
          <a:ea typeface="+mn-ea"/>
          <a:cs typeface="+mn-cs"/>
        </a:defRPr>
      </a:lvl7pPr>
      <a:lvl8pPr marL="10881360" algn="l" defTabSz="3108960" rtl="0" eaLnBrk="1" latinLnBrk="0" hangingPunct="1">
        <a:defRPr sz="6120" kern="1200">
          <a:solidFill>
            <a:schemeClr val="tx1"/>
          </a:solidFill>
          <a:latin typeface="+mn-lt"/>
          <a:ea typeface="+mn-ea"/>
          <a:cs typeface="+mn-cs"/>
        </a:defRPr>
      </a:lvl8pPr>
      <a:lvl9pPr marL="12435840" algn="l" defTabSz="3108960" rtl="0" eaLnBrk="1" latinLnBrk="0" hangingPunct="1">
        <a:defRPr sz="61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733" y="877570"/>
            <a:ext cx="3495568" cy="3010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734301" y="1129047"/>
            <a:ext cx="234886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/>
              <a:t>Architecture for An Indoor Distributed Cyber-Physical System Composed of Mobile Robots and Fog Computing Nodes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31782" y="4496619"/>
            <a:ext cx="906491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tx2"/>
                </a:solidFill>
              </a:rPr>
              <a:t>Objective</a:t>
            </a:r>
          </a:p>
          <a:p>
            <a:r>
              <a:rPr lang="en-US" sz="3600" dirty="0"/>
              <a:t>Develop an architecture for providing localization information to robots using StarL across the view of multiple Kinect cameras connected to x86 </a:t>
            </a:r>
            <a:r>
              <a:rPr lang="en-US" sz="3600" dirty="0" err="1"/>
              <a:t>MinnowBoards</a:t>
            </a:r>
            <a:r>
              <a:rPr lang="en-US" sz="3600" dirty="0"/>
              <a:t> in a Fog Computing fashion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287690" y="20927429"/>
            <a:ext cx="8425733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tx2"/>
                </a:solidFill>
              </a:rPr>
              <a:t>References</a:t>
            </a:r>
          </a:p>
          <a:p>
            <a:r>
              <a:rPr lang="en-US" sz="2000" dirty="0" smtClean="0"/>
              <a:t>[1] </a:t>
            </a:r>
            <a:r>
              <a:rPr lang="en-US" sz="2000" dirty="0" err="1" smtClean="0"/>
              <a:t>Okane</a:t>
            </a:r>
            <a:endParaRPr lang="en-US" sz="2000" dirty="0" smtClean="0"/>
          </a:p>
          <a:p>
            <a:r>
              <a:rPr lang="en-US" sz="2000" dirty="0" smtClean="0"/>
              <a:t>[2] N. Hervey, “Localization and Control of Distributed Mobile Robots with the Microsoft Kinect and StarL”, April 2016</a:t>
            </a:r>
          </a:p>
          <a:p>
            <a:r>
              <a:rPr lang="en-US" sz="2000" dirty="0" smtClean="0"/>
              <a:t>[3] </a:t>
            </a:r>
            <a:r>
              <a:rPr lang="en-US" sz="2000" dirty="0" err="1" smtClean="0"/>
              <a:t>Rado</a:t>
            </a:r>
            <a:r>
              <a:rPr lang="en-US" sz="2000" dirty="0" smtClean="0"/>
              <a:t> </a:t>
            </a:r>
          </a:p>
          <a:p>
            <a:r>
              <a:rPr lang="en-US" sz="2000" dirty="0" smtClean="0"/>
              <a:t>[4] </a:t>
            </a:r>
            <a:r>
              <a:rPr lang="en-US" sz="2000" dirty="0" err="1" smtClean="0"/>
              <a:t>Swarnava</a:t>
            </a:r>
            <a:endParaRPr lang="en-US" sz="2000" dirty="0"/>
          </a:p>
          <a:p>
            <a:endParaRPr lang="en-US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11117761" y="8794762"/>
            <a:ext cx="8896469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tx2"/>
                </a:solidFill>
              </a:rPr>
              <a:t>Approach</a:t>
            </a:r>
          </a:p>
          <a:p>
            <a:r>
              <a:rPr lang="en-US" sz="3600" dirty="0" smtClean="0"/>
              <a:t>StarL and examples are available at: </a:t>
            </a:r>
            <a:r>
              <a:rPr lang="en-US" sz="3600" i="1" dirty="0">
                <a:solidFill>
                  <a:schemeClr val="tx2"/>
                </a:solidFill>
              </a:rPr>
              <a:t>https://github.com/verivital/starl</a:t>
            </a:r>
            <a:endParaRPr lang="en-US" sz="3600" i="1" dirty="0" smtClean="0">
              <a:solidFill>
                <a:schemeClr val="tx2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2 </a:t>
            </a:r>
            <a:r>
              <a:rPr lang="en-US" sz="3600" dirty="0"/>
              <a:t>types of ROS nodes: Central Command, and Robot Observer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Central Command records position information and informs each Robot Observer node which drones to look for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Robot Observer nodes process the Kinect image and report location information to the Central Command node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287692" y="16252389"/>
            <a:ext cx="8425733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tx2"/>
                </a:solidFill>
              </a:rPr>
              <a:t>Remaining and Future Work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Finish writing code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Fix issues between Kinect and </a:t>
            </a:r>
            <a:r>
              <a:rPr lang="en-US" sz="3600" dirty="0" err="1"/>
              <a:t>MinnowBoard</a:t>
            </a:r>
            <a:endParaRPr lang="en-US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Validate system design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Add more drone types to the system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89100" y="275957"/>
            <a:ext cx="3483864" cy="421386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631766" y="13263979"/>
            <a:ext cx="9064911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tx2"/>
                </a:solidFill>
              </a:rPr>
              <a:t>Motivation</a:t>
            </a:r>
          </a:p>
          <a:p>
            <a:r>
              <a:rPr lang="en-US" sz="3600" dirty="0"/>
              <a:t>The current system uses a single Kinect camera which limits the total field of view. By adding more Kinect cameras, the area covered by the localization method is expanded so tests can be run across a larger area. Additionally, the architecture could be used for other, similar distributed systems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631783" y="3791904"/>
            <a:ext cx="2755682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dirty="0"/>
              <a:t>Nathaniel Paul Hamilton ● PhD Student at Vanderbilt University, Electrical Engineering ● nathaniel.p.hamilton@vanderbilt.edu ● Advisor: Dr. Taylor Johnson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0287691" y="19665545"/>
            <a:ext cx="8425733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tx2"/>
                </a:solidFill>
              </a:rPr>
              <a:t>Acknowledgments</a:t>
            </a:r>
          </a:p>
          <a:p>
            <a:r>
              <a:rPr lang="en-US" sz="3600" dirty="0"/>
              <a:t>I am not sure what to put here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1631765" y="17849850"/>
            <a:ext cx="9064912" cy="5563163"/>
            <a:chOff x="1631778" y="12828922"/>
            <a:chExt cx="9064912" cy="5563163"/>
          </a:xfrm>
        </p:grpSpPr>
        <p:sp>
          <p:nvSpPr>
            <p:cNvPr id="18" name="TextBox 17"/>
            <p:cNvSpPr txBox="1"/>
            <p:nvPr/>
          </p:nvSpPr>
          <p:spPr>
            <a:xfrm>
              <a:off x="1631779" y="12828922"/>
              <a:ext cx="906491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>
                  <a:solidFill>
                    <a:schemeClr val="tx2"/>
                  </a:solidFill>
                </a:rPr>
                <a:t>Current Setup </a:t>
              </a:r>
              <a:r>
                <a:rPr lang="en-US" b="1" dirty="0">
                  <a:solidFill>
                    <a:schemeClr val="tx2"/>
                  </a:solidFill>
                </a:rPr>
                <a:t>[1]</a:t>
              </a:r>
            </a:p>
          </p:txBody>
        </p:sp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31778" y="13286685"/>
              <a:ext cx="6686550" cy="5105400"/>
            </a:xfrm>
            <a:prstGeom prst="rect">
              <a:avLst/>
            </a:prstGeom>
          </p:spPr>
        </p:pic>
      </p:grpSp>
      <p:grpSp>
        <p:nvGrpSpPr>
          <p:cNvPr id="23" name="Group 22"/>
          <p:cNvGrpSpPr/>
          <p:nvPr/>
        </p:nvGrpSpPr>
        <p:grpSpPr>
          <a:xfrm>
            <a:off x="1631772" y="8024545"/>
            <a:ext cx="9544973" cy="5632439"/>
            <a:chOff x="1631778" y="18141961"/>
            <a:chExt cx="9544973" cy="5632439"/>
          </a:xfrm>
        </p:grpSpPr>
        <p:sp>
          <p:nvSpPr>
            <p:cNvPr id="17" name="TextBox 16"/>
            <p:cNvSpPr txBox="1"/>
            <p:nvPr/>
          </p:nvSpPr>
          <p:spPr>
            <a:xfrm>
              <a:off x="1631778" y="18141961"/>
              <a:ext cx="906491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>
                  <a:solidFill>
                    <a:schemeClr val="tx2"/>
                  </a:solidFill>
                </a:rPr>
                <a:t>Desired Setup</a:t>
              </a:r>
            </a:p>
          </p:txBody>
        </p:sp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31778" y="18550167"/>
              <a:ext cx="9544973" cy="5224233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8F69834-D800-4BA6-A0E2-7B802817AFAA}"/>
              </a:ext>
            </a:extLst>
          </p:cNvPr>
          <p:cNvGrpSpPr/>
          <p:nvPr/>
        </p:nvGrpSpPr>
        <p:grpSpPr>
          <a:xfrm>
            <a:off x="11008303" y="18561390"/>
            <a:ext cx="9115395" cy="4851623"/>
            <a:chOff x="11176745" y="9833440"/>
            <a:chExt cx="9115395" cy="4851623"/>
          </a:xfrm>
        </p:grpSpPr>
        <p:sp>
          <p:nvSpPr>
            <p:cNvPr id="25" name="TextBox 24"/>
            <p:cNvSpPr txBox="1"/>
            <p:nvPr/>
          </p:nvSpPr>
          <p:spPr>
            <a:xfrm>
              <a:off x="11227229" y="9833440"/>
              <a:ext cx="906491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>
                  <a:solidFill>
                    <a:schemeClr val="tx2"/>
                  </a:solidFill>
                </a:rPr>
                <a:t>Central Command Code Schematic</a:t>
              </a: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2B25BC34-367D-4210-83BE-8AD67D4C12A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76745" y="10553176"/>
              <a:ext cx="8893135" cy="4131887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E1F2269-5CBF-4118-95FA-B2A794A8D966}"/>
              </a:ext>
            </a:extLst>
          </p:cNvPr>
          <p:cNvGrpSpPr/>
          <p:nvPr/>
        </p:nvGrpSpPr>
        <p:grpSpPr>
          <a:xfrm>
            <a:off x="20287692" y="8719621"/>
            <a:ext cx="9064911" cy="7532768"/>
            <a:chOff x="11250406" y="15085839"/>
            <a:chExt cx="9064911" cy="7532768"/>
          </a:xfrm>
        </p:grpSpPr>
        <p:sp>
          <p:nvSpPr>
            <p:cNvPr id="26" name="TextBox 25"/>
            <p:cNvSpPr txBox="1"/>
            <p:nvPr/>
          </p:nvSpPr>
          <p:spPr>
            <a:xfrm>
              <a:off x="11250406" y="15085839"/>
              <a:ext cx="906491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>
                  <a:solidFill>
                    <a:schemeClr val="tx2"/>
                  </a:solidFill>
                </a:rPr>
                <a:t>Robot Observer Code Schematic</a:t>
              </a:r>
            </a:p>
          </p:txBody>
        </p: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01FD04AB-58D7-4EBE-BE5A-2AD308E4ADA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68174" y="15793725"/>
              <a:ext cx="7118183" cy="6824882"/>
            </a:xfrm>
            <a:prstGeom prst="rect">
              <a:avLst/>
            </a:prstGeom>
          </p:spPr>
        </p:pic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35282B1C-FE9E-46DA-89A6-075FE5BAC849}"/>
              </a:ext>
            </a:extLst>
          </p:cNvPr>
          <p:cNvSpPr txBox="1"/>
          <p:nvPr/>
        </p:nvSpPr>
        <p:spPr>
          <a:xfrm>
            <a:off x="11117760" y="14909182"/>
            <a:ext cx="842573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tx2"/>
                </a:solidFill>
              </a:rPr>
              <a:t>Central Command Subscription List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i="1" dirty="0"/>
              <a:t>/</a:t>
            </a:r>
            <a:r>
              <a:rPr lang="en-US" sz="3600" i="1" dirty="0" err="1"/>
              <a:t>kinect</a:t>
            </a:r>
            <a:r>
              <a:rPr lang="en-US" sz="3600" i="1" dirty="0"/>
              <a:t>#/locations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200" dirty="0"/>
              <a:t>List of robot names and location information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i="1" dirty="0"/>
              <a:t>/</a:t>
            </a:r>
            <a:r>
              <a:rPr lang="en-US" sz="3600" i="1" dirty="0" err="1"/>
              <a:t>kinect</a:t>
            </a:r>
            <a:r>
              <a:rPr lang="en-US" sz="3600" i="1" dirty="0"/>
              <a:t>#/response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200" dirty="0"/>
              <a:t>Report from indicating whether or not a robot was found crossing its boundaries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BC14D63-5DFD-48F0-9F4A-3790BD21CA2F}"/>
              </a:ext>
            </a:extLst>
          </p:cNvPr>
          <p:cNvSpPr txBox="1"/>
          <p:nvPr/>
        </p:nvSpPr>
        <p:spPr>
          <a:xfrm>
            <a:off x="20287692" y="4465981"/>
            <a:ext cx="8425733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tx2"/>
                </a:solidFill>
              </a:rPr>
              <a:t>Robot Observer Subscription List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i="1" dirty="0"/>
              <a:t>/</a:t>
            </a:r>
            <a:r>
              <a:rPr lang="en-US" sz="3600" i="1" dirty="0" err="1"/>
              <a:t>botID_list</a:t>
            </a:r>
            <a:endParaRPr lang="en-US" sz="3600" i="1" dirty="0"/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200" dirty="0"/>
              <a:t>Full list of robot names, types, and colors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/shutdown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i="1" dirty="0"/>
              <a:t>/</a:t>
            </a:r>
            <a:r>
              <a:rPr lang="en-US" sz="3600" i="1" dirty="0" err="1"/>
              <a:t>kinect</a:t>
            </a:r>
            <a:r>
              <a:rPr lang="en-US" sz="3600" i="1" dirty="0"/>
              <a:t>#/</a:t>
            </a:r>
            <a:r>
              <a:rPr lang="en-US" sz="3600" i="1" dirty="0" err="1"/>
              <a:t>bot_list</a:t>
            </a:r>
            <a:endParaRPr lang="en-US" sz="3600" i="1" dirty="0"/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200" dirty="0"/>
              <a:t>A list of robots to track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i="1" dirty="0"/>
              <a:t>/</a:t>
            </a:r>
            <a:r>
              <a:rPr lang="en-US" sz="3600" i="1" dirty="0" err="1"/>
              <a:t>kinect</a:t>
            </a:r>
            <a:r>
              <a:rPr lang="en-US" sz="3600" i="1" dirty="0"/>
              <a:t>#/incoming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200" dirty="0"/>
              <a:t>A list of robots to watch the boundaries for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3627" y="5055782"/>
            <a:ext cx="5334000" cy="4000500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11117761" y="4563290"/>
            <a:ext cx="842573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chemeClr val="tx2"/>
                </a:solidFill>
              </a:rPr>
              <a:t>Localization Example</a:t>
            </a:r>
            <a:endParaRPr lang="en-US" sz="4000" b="1" dirty="0">
              <a:solidFill>
                <a:schemeClr val="tx2"/>
              </a:solidFill>
            </a:endParaRPr>
          </a:p>
          <a:p>
            <a:endParaRPr lang="en-US" sz="3600" dirty="0"/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4341764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926</TotalTime>
  <Words>333</Words>
  <Application>Microsoft Office PowerPoint</Application>
  <PresentationFormat>Custom</PresentationFormat>
  <Paragraphs>41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Dung Tran</dc:creator>
  <cp:lastModifiedBy>Dung Tran</cp:lastModifiedBy>
  <cp:revision>41</cp:revision>
  <dcterms:created xsi:type="dcterms:W3CDTF">2017-07-13T21:20:07Z</dcterms:created>
  <dcterms:modified xsi:type="dcterms:W3CDTF">2017-07-24T19:33:20Z</dcterms:modified>
</cp:coreProperties>
</file>