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1089600" cy="23774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7" d="100"/>
          <a:sy n="37" d="100"/>
        </p:scale>
        <p:origin x="1206"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3890859"/>
            <a:ext cx="26426160" cy="8277013"/>
          </a:xfrm>
        </p:spPr>
        <p:txBody>
          <a:bodyPr anchor="b"/>
          <a:lstStyle>
            <a:lvl1pPr algn="ctr">
              <a:defRPr sz="20400"/>
            </a:lvl1pPr>
          </a:lstStyle>
          <a:p>
            <a:r>
              <a:rPr lang="en-US" smtClean="0"/>
              <a:t>Click to edit Master title style</a:t>
            </a:r>
            <a:endParaRPr lang="en-US" dirty="0"/>
          </a:p>
        </p:txBody>
      </p:sp>
      <p:sp>
        <p:nvSpPr>
          <p:cNvPr id="3" name="Subtitle 2"/>
          <p:cNvSpPr>
            <a:spLocks noGrp="1"/>
          </p:cNvSpPr>
          <p:nvPr>
            <p:ph type="subTitle" idx="1"/>
          </p:nvPr>
        </p:nvSpPr>
        <p:spPr>
          <a:xfrm>
            <a:off x="3886200" y="12487065"/>
            <a:ext cx="23317200" cy="5739975"/>
          </a:xfrm>
        </p:spPr>
        <p:txBody>
          <a:bodyPr/>
          <a:lstStyle>
            <a:lvl1pPr marL="0" indent="0" algn="ctr">
              <a:buNone/>
              <a:defRPr sz="8160"/>
            </a:lvl1pPr>
            <a:lvl2pPr marL="1554480" indent="0" algn="ctr">
              <a:buNone/>
              <a:defRPr sz="6800"/>
            </a:lvl2pPr>
            <a:lvl3pPr marL="3108960" indent="0" algn="ctr">
              <a:buNone/>
              <a:defRPr sz="6120"/>
            </a:lvl3pPr>
            <a:lvl4pPr marL="4663440" indent="0" algn="ctr">
              <a:buNone/>
              <a:defRPr sz="5440"/>
            </a:lvl4pPr>
            <a:lvl5pPr marL="6217920" indent="0" algn="ctr">
              <a:buNone/>
              <a:defRPr sz="5440"/>
            </a:lvl5pPr>
            <a:lvl6pPr marL="7772400" indent="0" algn="ctr">
              <a:buNone/>
              <a:defRPr sz="5440"/>
            </a:lvl6pPr>
            <a:lvl7pPr marL="9326880" indent="0" algn="ctr">
              <a:buNone/>
              <a:defRPr sz="5440"/>
            </a:lvl7pPr>
            <a:lvl8pPr marL="10881360" indent="0" algn="ctr">
              <a:buNone/>
              <a:defRPr sz="5440"/>
            </a:lvl8pPr>
            <a:lvl9pPr marL="12435840" indent="0" algn="ctr">
              <a:buNone/>
              <a:defRPr sz="54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A5CD91-B80E-4D93-AA1A-3B67EAF1B994}"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18D34-92A6-4B23-BCD3-10C1C34D0EE7}" type="slidenum">
              <a:rPr lang="en-US" smtClean="0"/>
              <a:t>‹#›</a:t>
            </a:fld>
            <a:endParaRPr lang="en-US"/>
          </a:p>
        </p:txBody>
      </p:sp>
    </p:spTree>
    <p:extLst>
      <p:ext uri="{BB962C8B-B14F-4D97-AF65-F5344CB8AC3E}">
        <p14:creationId xmlns:p14="http://schemas.microsoft.com/office/powerpoint/2010/main" val="1738728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A5CD91-B80E-4D93-AA1A-3B67EAF1B994}"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18D34-92A6-4B23-BCD3-10C1C34D0EE7}" type="slidenum">
              <a:rPr lang="en-US" smtClean="0"/>
              <a:t>‹#›</a:t>
            </a:fld>
            <a:endParaRPr lang="en-US"/>
          </a:p>
        </p:txBody>
      </p:sp>
    </p:spTree>
    <p:extLst>
      <p:ext uri="{BB962C8B-B14F-4D97-AF65-F5344CB8AC3E}">
        <p14:creationId xmlns:p14="http://schemas.microsoft.com/office/powerpoint/2010/main" val="2017073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48497" y="1265767"/>
            <a:ext cx="6703695" cy="2014770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7412" y="1265767"/>
            <a:ext cx="19722465" cy="201477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A5CD91-B80E-4D93-AA1A-3B67EAF1B994}"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18D34-92A6-4B23-BCD3-10C1C34D0EE7}" type="slidenum">
              <a:rPr lang="en-US" smtClean="0"/>
              <a:t>‹#›</a:t>
            </a:fld>
            <a:endParaRPr lang="en-US"/>
          </a:p>
        </p:txBody>
      </p:sp>
    </p:spTree>
    <p:extLst>
      <p:ext uri="{BB962C8B-B14F-4D97-AF65-F5344CB8AC3E}">
        <p14:creationId xmlns:p14="http://schemas.microsoft.com/office/powerpoint/2010/main" val="100896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A5CD91-B80E-4D93-AA1A-3B67EAF1B994}"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18D34-92A6-4B23-BCD3-10C1C34D0EE7}" type="slidenum">
              <a:rPr lang="en-US" smtClean="0"/>
              <a:t>‹#›</a:t>
            </a:fld>
            <a:endParaRPr lang="en-US"/>
          </a:p>
        </p:txBody>
      </p:sp>
    </p:spTree>
    <p:extLst>
      <p:ext uri="{BB962C8B-B14F-4D97-AF65-F5344CB8AC3E}">
        <p14:creationId xmlns:p14="http://schemas.microsoft.com/office/powerpoint/2010/main" val="96410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21219" y="5927097"/>
            <a:ext cx="26814780" cy="9889488"/>
          </a:xfrm>
        </p:spPr>
        <p:txBody>
          <a:bodyPr anchor="b"/>
          <a:lstStyle>
            <a:lvl1pPr>
              <a:defRPr sz="20400"/>
            </a:lvl1pPr>
          </a:lstStyle>
          <a:p>
            <a:r>
              <a:rPr lang="en-US" smtClean="0"/>
              <a:t>Click to edit Master title style</a:t>
            </a:r>
            <a:endParaRPr lang="en-US" dirty="0"/>
          </a:p>
        </p:txBody>
      </p:sp>
      <p:sp>
        <p:nvSpPr>
          <p:cNvPr id="3" name="Text Placeholder 2"/>
          <p:cNvSpPr>
            <a:spLocks noGrp="1"/>
          </p:cNvSpPr>
          <p:nvPr>
            <p:ph type="body" idx="1"/>
          </p:nvPr>
        </p:nvSpPr>
        <p:spPr>
          <a:xfrm>
            <a:off x="2121219" y="15910144"/>
            <a:ext cx="26814780" cy="5200648"/>
          </a:xfrm>
        </p:spPr>
        <p:txBody>
          <a:bodyPr/>
          <a:lstStyle>
            <a:lvl1pPr marL="0" indent="0">
              <a:buNone/>
              <a:defRPr sz="8160">
                <a:solidFill>
                  <a:schemeClr val="tx1"/>
                </a:solidFill>
              </a:defRPr>
            </a:lvl1pPr>
            <a:lvl2pPr marL="1554480" indent="0">
              <a:buNone/>
              <a:defRPr sz="6800">
                <a:solidFill>
                  <a:schemeClr val="tx1">
                    <a:tint val="75000"/>
                  </a:schemeClr>
                </a:solidFill>
              </a:defRPr>
            </a:lvl2pPr>
            <a:lvl3pPr marL="3108960" indent="0">
              <a:buNone/>
              <a:defRPr sz="6120">
                <a:solidFill>
                  <a:schemeClr val="tx1">
                    <a:tint val="75000"/>
                  </a:schemeClr>
                </a:solidFill>
              </a:defRPr>
            </a:lvl3pPr>
            <a:lvl4pPr marL="4663440" indent="0">
              <a:buNone/>
              <a:defRPr sz="5440">
                <a:solidFill>
                  <a:schemeClr val="tx1">
                    <a:tint val="75000"/>
                  </a:schemeClr>
                </a:solidFill>
              </a:defRPr>
            </a:lvl4pPr>
            <a:lvl5pPr marL="6217920" indent="0">
              <a:buNone/>
              <a:defRPr sz="5440">
                <a:solidFill>
                  <a:schemeClr val="tx1">
                    <a:tint val="75000"/>
                  </a:schemeClr>
                </a:solidFill>
              </a:defRPr>
            </a:lvl5pPr>
            <a:lvl6pPr marL="7772400" indent="0">
              <a:buNone/>
              <a:defRPr sz="5440">
                <a:solidFill>
                  <a:schemeClr val="tx1">
                    <a:tint val="75000"/>
                  </a:schemeClr>
                </a:solidFill>
              </a:defRPr>
            </a:lvl6pPr>
            <a:lvl7pPr marL="9326880" indent="0">
              <a:buNone/>
              <a:defRPr sz="5440">
                <a:solidFill>
                  <a:schemeClr val="tx1">
                    <a:tint val="75000"/>
                  </a:schemeClr>
                </a:solidFill>
              </a:defRPr>
            </a:lvl7pPr>
            <a:lvl8pPr marL="10881360" indent="0">
              <a:buNone/>
              <a:defRPr sz="5440">
                <a:solidFill>
                  <a:schemeClr val="tx1">
                    <a:tint val="75000"/>
                  </a:schemeClr>
                </a:solidFill>
              </a:defRPr>
            </a:lvl8pPr>
            <a:lvl9pPr marL="12435840" indent="0">
              <a:buNone/>
              <a:defRPr sz="544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A5CD91-B80E-4D93-AA1A-3B67EAF1B994}"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18D34-92A6-4B23-BCD3-10C1C34D0EE7}" type="slidenum">
              <a:rPr lang="en-US" smtClean="0"/>
              <a:t>‹#›</a:t>
            </a:fld>
            <a:endParaRPr lang="en-US"/>
          </a:p>
        </p:txBody>
      </p:sp>
    </p:spTree>
    <p:extLst>
      <p:ext uri="{BB962C8B-B14F-4D97-AF65-F5344CB8AC3E}">
        <p14:creationId xmlns:p14="http://schemas.microsoft.com/office/powerpoint/2010/main" val="204359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137410" y="6328834"/>
            <a:ext cx="13213080" cy="150846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739110" y="6328834"/>
            <a:ext cx="13213080" cy="150846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A5CD91-B80E-4D93-AA1A-3B67EAF1B994}" type="datetimeFigureOut">
              <a:rPr lang="en-US" smtClean="0"/>
              <a:t>7/18/2017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18D34-92A6-4B23-BCD3-10C1C34D0EE7}" type="slidenum">
              <a:rPr lang="en-US" smtClean="0"/>
              <a:t>‹#›</a:t>
            </a:fld>
            <a:endParaRPr lang="en-US"/>
          </a:p>
        </p:txBody>
      </p:sp>
    </p:spTree>
    <p:extLst>
      <p:ext uri="{BB962C8B-B14F-4D97-AF65-F5344CB8AC3E}">
        <p14:creationId xmlns:p14="http://schemas.microsoft.com/office/powerpoint/2010/main" val="4007494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41459" y="1265772"/>
            <a:ext cx="26814780" cy="459528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141463" y="5828032"/>
            <a:ext cx="13152356" cy="2856228"/>
          </a:xfrm>
        </p:spPr>
        <p:txBody>
          <a:bodyPr anchor="b"/>
          <a:lstStyle>
            <a:lvl1pPr marL="0" indent="0">
              <a:buNone/>
              <a:defRPr sz="8160" b="1"/>
            </a:lvl1pPr>
            <a:lvl2pPr marL="1554480" indent="0">
              <a:buNone/>
              <a:defRPr sz="6800" b="1"/>
            </a:lvl2pPr>
            <a:lvl3pPr marL="3108960" indent="0">
              <a:buNone/>
              <a:defRPr sz="6120" b="1"/>
            </a:lvl3pPr>
            <a:lvl4pPr marL="4663440" indent="0">
              <a:buNone/>
              <a:defRPr sz="5440" b="1"/>
            </a:lvl4pPr>
            <a:lvl5pPr marL="6217920" indent="0">
              <a:buNone/>
              <a:defRPr sz="5440" b="1"/>
            </a:lvl5pPr>
            <a:lvl6pPr marL="7772400" indent="0">
              <a:buNone/>
              <a:defRPr sz="5440" b="1"/>
            </a:lvl6pPr>
            <a:lvl7pPr marL="9326880" indent="0">
              <a:buNone/>
              <a:defRPr sz="5440" b="1"/>
            </a:lvl7pPr>
            <a:lvl8pPr marL="10881360" indent="0">
              <a:buNone/>
              <a:defRPr sz="5440" b="1"/>
            </a:lvl8pPr>
            <a:lvl9pPr marL="12435840" indent="0">
              <a:buNone/>
              <a:defRPr sz="5440" b="1"/>
            </a:lvl9pPr>
          </a:lstStyle>
          <a:p>
            <a:pPr lvl="0"/>
            <a:r>
              <a:rPr lang="en-US" smtClean="0"/>
              <a:t>Edit Master text styles</a:t>
            </a:r>
          </a:p>
        </p:txBody>
      </p:sp>
      <p:sp>
        <p:nvSpPr>
          <p:cNvPr id="4" name="Content Placeholder 3"/>
          <p:cNvSpPr>
            <a:spLocks noGrp="1"/>
          </p:cNvSpPr>
          <p:nvPr>
            <p:ph sz="half" idx="2"/>
          </p:nvPr>
        </p:nvSpPr>
        <p:spPr>
          <a:xfrm>
            <a:off x="2141463" y="8684260"/>
            <a:ext cx="13152356" cy="127732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739112" y="5828032"/>
            <a:ext cx="13217129" cy="2856228"/>
          </a:xfrm>
        </p:spPr>
        <p:txBody>
          <a:bodyPr anchor="b"/>
          <a:lstStyle>
            <a:lvl1pPr marL="0" indent="0">
              <a:buNone/>
              <a:defRPr sz="8160" b="1"/>
            </a:lvl1pPr>
            <a:lvl2pPr marL="1554480" indent="0">
              <a:buNone/>
              <a:defRPr sz="6800" b="1"/>
            </a:lvl2pPr>
            <a:lvl3pPr marL="3108960" indent="0">
              <a:buNone/>
              <a:defRPr sz="6120" b="1"/>
            </a:lvl3pPr>
            <a:lvl4pPr marL="4663440" indent="0">
              <a:buNone/>
              <a:defRPr sz="5440" b="1"/>
            </a:lvl4pPr>
            <a:lvl5pPr marL="6217920" indent="0">
              <a:buNone/>
              <a:defRPr sz="5440" b="1"/>
            </a:lvl5pPr>
            <a:lvl6pPr marL="7772400" indent="0">
              <a:buNone/>
              <a:defRPr sz="5440" b="1"/>
            </a:lvl6pPr>
            <a:lvl7pPr marL="9326880" indent="0">
              <a:buNone/>
              <a:defRPr sz="5440" b="1"/>
            </a:lvl7pPr>
            <a:lvl8pPr marL="10881360" indent="0">
              <a:buNone/>
              <a:defRPr sz="5440" b="1"/>
            </a:lvl8pPr>
            <a:lvl9pPr marL="12435840" indent="0">
              <a:buNone/>
              <a:defRPr sz="5440" b="1"/>
            </a:lvl9pPr>
          </a:lstStyle>
          <a:p>
            <a:pPr lvl="0"/>
            <a:r>
              <a:rPr lang="en-US" smtClean="0"/>
              <a:t>Edit Master text styles</a:t>
            </a:r>
          </a:p>
        </p:txBody>
      </p:sp>
      <p:sp>
        <p:nvSpPr>
          <p:cNvPr id="6" name="Content Placeholder 5"/>
          <p:cNvSpPr>
            <a:spLocks noGrp="1"/>
          </p:cNvSpPr>
          <p:nvPr>
            <p:ph sz="quarter" idx="4"/>
          </p:nvPr>
        </p:nvSpPr>
        <p:spPr>
          <a:xfrm>
            <a:off x="15739112" y="8684260"/>
            <a:ext cx="13217129" cy="127732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A5CD91-B80E-4D93-AA1A-3B67EAF1B994}" type="datetimeFigureOut">
              <a:rPr lang="en-US" smtClean="0"/>
              <a:t>7/18/2017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718D34-92A6-4B23-BCD3-10C1C34D0EE7}" type="slidenum">
              <a:rPr lang="en-US" smtClean="0"/>
              <a:t>‹#›</a:t>
            </a:fld>
            <a:endParaRPr lang="en-US"/>
          </a:p>
        </p:txBody>
      </p:sp>
    </p:spTree>
    <p:extLst>
      <p:ext uri="{BB962C8B-B14F-4D97-AF65-F5344CB8AC3E}">
        <p14:creationId xmlns:p14="http://schemas.microsoft.com/office/powerpoint/2010/main" val="3185663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A5CD91-B80E-4D93-AA1A-3B67EAF1B994}" type="datetimeFigureOut">
              <a:rPr lang="en-US" smtClean="0"/>
              <a:t>7/18/2017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718D34-92A6-4B23-BCD3-10C1C34D0EE7}" type="slidenum">
              <a:rPr lang="en-US" smtClean="0"/>
              <a:t>‹#›</a:t>
            </a:fld>
            <a:endParaRPr lang="en-US"/>
          </a:p>
        </p:txBody>
      </p:sp>
    </p:spTree>
    <p:extLst>
      <p:ext uri="{BB962C8B-B14F-4D97-AF65-F5344CB8AC3E}">
        <p14:creationId xmlns:p14="http://schemas.microsoft.com/office/powerpoint/2010/main" val="3819105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A5CD91-B80E-4D93-AA1A-3B67EAF1B994}" type="datetimeFigureOut">
              <a:rPr lang="en-US" smtClean="0"/>
              <a:t>7/18/2017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718D34-92A6-4B23-BCD3-10C1C34D0EE7}" type="slidenum">
              <a:rPr lang="en-US" smtClean="0"/>
              <a:t>‹#›</a:t>
            </a:fld>
            <a:endParaRPr lang="en-US"/>
          </a:p>
        </p:txBody>
      </p:sp>
    </p:spTree>
    <p:extLst>
      <p:ext uri="{BB962C8B-B14F-4D97-AF65-F5344CB8AC3E}">
        <p14:creationId xmlns:p14="http://schemas.microsoft.com/office/powerpoint/2010/main" val="1690311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1460" y="1584960"/>
            <a:ext cx="10027205" cy="5547360"/>
          </a:xfrm>
        </p:spPr>
        <p:txBody>
          <a:bodyPr anchor="b"/>
          <a:lstStyle>
            <a:lvl1pPr>
              <a:defRPr sz="10880"/>
            </a:lvl1pPr>
          </a:lstStyle>
          <a:p>
            <a:r>
              <a:rPr lang="en-US" smtClean="0"/>
              <a:t>Click to edit Master title style</a:t>
            </a:r>
            <a:endParaRPr lang="en-US" dirty="0"/>
          </a:p>
        </p:txBody>
      </p:sp>
      <p:sp>
        <p:nvSpPr>
          <p:cNvPr id="3" name="Content Placeholder 2"/>
          <p:cNvSpPr>
            <a:spLocks noGrp="1"/>
          </p:cNvSpPr>
          <p:nvPr>
            <p:ph idx="1"/>
          </p:nvPr>
        </p:nvSpPr>
        <p:spPr>
          <a:xfrm>
            <a:off x="13217129" y="3423079"/>
            <a:ext cx="15739110" cy="16895233"/>
          </a:xfrm>
        </p:spPr>
        <p:txBody>
          <a:bodyPr/>
          <a:lstStyle>
            <a:lvl1pPr>
              <a:defRPr sz="10880"/>
            </a:lvl1pPr>
            <a:lvl2pPr>
              <a:defRPr sz="9520"/>
            </a:lvl2pPr>
            <a:lvl3pPr>
              <a:defRPr sz="8160"/>
            </a:lvl3pPr>
            <a:lvl4pPr>
              <a:defRPr sz="6800"/>
            </a:lvl4pPr>
            <a:lvl5pPr>
              <a:defRPr sz="6800"/>
            </a:lvl5pPr>
            <a:lvl6pPr>
              <a:defRPr sz="6800"/>
            </a:lvl6pPr>
            <a:lvl7pPr>
              <a:defRPr sz="6800"/>
            </a:lvl7pPr>
            <a:lvl8pPr>
              <a:defRPr sz="6800"/>
            </a:lvl8pPr>
            <a:lvl9pPr>
              <a:defRPr sz="6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141460" y="7132320"/>
            <a:ext cx="10027205" cy="13213505"/>
          </a:xfrm>
        </p:spPr>
        <p:txBody>
          <a:bodyPr/>
          <a:lstStyle>
            <a:lvl1pPr marL="0" indent="0">
              <a:buNone/>
              <a:defRPr sz="5440"/>
            </a:lvl1pPr>
            <a:lvl2pPr marL="1554480" indent="0">
              <a:buNone/>
              <a:defRPr sz="4760"/>
            </a:lvl2pPr>
            <a:lvl3pPr marL="3108960" indent="0">
              <a:buNone/>
              <a:defRPr sz="4080"/>
            </a:lvl3pPr>
            <a:lvl4pPr marL="4663440" indent="0">
              <a:buNone/>
              <a:defRPr sz="3400"/>
            </a:lvl4pPr>
            <a:lvl5pPr marL="6217920" indent="0">
              <a:buNone/>
              <a:defRPr sz="3400"/>
            </a:lvl5pPr>
            <a:lvl6pPr marL="7772400" indent="0">
              <a:buNone/>
              <a:defRPr sz="3400"/>
            </a:lvl6pPr>
            <a:lvl7pPr marL="9326880" indent="0">
              <a:buNone/>
              <a:defRPr sz="3400"/>
            </a:lvl7pPr>
            <a:lvl8pPr marL="10881360" indent="0">
              <a:buNone/>
              <a:defRPr sz="3400"/>
            </a:lvl8pPr>
            <a:lvl9pPr marL="12435840" indent="0">
              <a:buNone/>
              <a:defRPr sz="3400"/>
            </a:lvl9pPr>
          </a:lstStyle>
          <a:p>
            <a:pPr lvl="0"/>
            <a:r>
              <a:rPr lang="en-US" smtClean="0"/>
              <a:t>Edit Master text styles</a:t>
            </a:r>
          </a:p>
        </p:txBody>
      </p:sp>
      <p:sp>
        <p:nvSpPr>
          <p:cNvPr id="5" name="Date Placeholder 4"/>
          <p:cNvSpPr>
            <a:spLocks noGrp="1"/>
          </p:cNvSpPr>
          <p:nvPr>
            <p:ph type="dt" sz="half" idx="10"/>
          </p:nvPr>
        </p:nvSpPr>
        <p:spPr/>
        <p:txBody>
          <a:bodyPr/>
          <a:lstStyle/>
          <a:p>
            <a:fld id="{00A5CD91-B80E-4D93-AA1A-3B67EAF1B994}" type="datetimeFigureOut">
              <a:rPr lang="en-US" smtClean="0"/>
              <a:t>7/18/2017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18D34-92A6-4B23-BCD3-10C1C34D0EE7}" type="slidenum">
              <a:rPr lang="en-US" smtClean="0"/>
              <a:t>‹#›</a:t>
            </a:fld>
            <a:endParaRPr lang="en-US"/>
          </a:p>
        </p:txBody>
      </p:sp>
    </p:spTree>
    <p:extLst>
      <p:ext uri="{BB962C8B-B14F-4D97-AF65-F5344CB8AC3E}">
        <p14:creationId xmlns:p14="http://schemas.microsoft.com/office/powerpoint/2010/main" val="2330468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1460" y="1584960"/>
            <a:ext cx="10027205" cy="5547360"/>
          </a:xfrm>
        </p:spPr>
        <p:txBody>
          <a:bodyPr anchor="b"/>
          <a:lstStyle>
            <a:lvl1pPr>
              <a:defRPr sz="108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217129" y="3423079"/>
            <a:ext cx="15739110" cy="16895233"/>
          </a:xfrm>
        </p:spPr>
        <p:txBody>
          <a:bodyPr anchor="t"/>
          <a:lstStyle>
            <a:lvl1pPr marL="0" indent="0">
              <a:buNone/>
              <a:defRPr sz="10880"/>
            </a:lvl1pPr>
            <a:lvl2pPr marL="1554480" indent="0">
              <a:buNone/>
              <a:defRPr sz="9520"/>
            </a:lvl2pPr>
            <a:lvl3pPr marL="3108960" indent="0">
              <a:buNone/>
              <a:defRPr sz="8160"/>
            </a:lvl3pPr>
            <a:lvl4pPr marL="4663440" indent="0">
              <a:buNone/>
              <a:defRPr sz="6800"/>
            </a:lvl4pPr>
            <a:lvl5pPr marL="6217920" indent="0">
              <a:buNone/>
              <a:defRPr sz="6800"/>
            </a:lvl5pPr>
            <a:lvl6pPr marL="7772400" indent="0">
              <a:buNone/>
              <a:defRPr sz="6800"/>
            </a:lvl6pPr>
            <a:lvl7pPr marL="9326880" indent="0">
              <a:buNone/>
              <a:defRPr sz="6800"/>
            </a:lvl7pPr>
            <a:lvl8pPr marL="10881360" indent="0">
              <a:buNone/>
              <a:defRPr sz="6800"/>
            </a:lvl8pPr>
            <a:lvl9pPr marL="12435840" indent="0">
              <a:buNone/>
              <a:defRPr sz="6800"/>
            </a:lvl9pPr>
          </a:lstStyle>
          <a:p>
            <a:r>
              <a:rPr lang="en-US" smtClean="0"/>
              <a:t>Click icon to add picture</a:t>
            </a:r>
            <a:endParaRPr lang="en-US" dirty="0"/>
          </a:p>
        </p:txBody>
      </p:sp>
      <p:sp>
        <p:nvSpPr>
          <p:cNvPr id="4" name="Text Placeholder 3"/>
          <p:cNvSpPr>
            <a:spLocks noGrp="1"/>
          </p:cNvSpPr>
          <p:nvPr>
            <p:ph type="body" sz="half" idx="2"/>
          </p:nvPr>
        </p:nvSpPr>
        <p:spPr>
          <a:xfrm>
            <a:off x="2141460" y="7132320"/>
            <a:ext cx="10027205" cy="13213505"/>
          </a:xfrm>
        </p:spPr>
        <p:txBody>
          <a:bodyPr/>
          <a:lstStyle>
            <a:lvl1pPr marL="0" indent="0">
              <a:buNone/>
              <a:defRPr sz="5440"/>
            </a:lvl1pPr>
            <a:lvl2pPr marL="1554480" indent="0">
              <a:buNone/>
              <a:defRPr sz="4760"/>
            </a:lvl2pPr>
            <a:lvl3pPr marL="3108960" indent="0">
              <a:buNone/>
              <a:defRPr sz="4080"/>
            </a:lvl3pPr>
            <a:lvl4pPr marL="4663440" indent="0">
              <a:buNone/>
              <a:defRPr sz="3400"/>
            </a:lvl4pPr>
            <a:lvl5pPr marL="6217920" indent="0">
              <a:buNone/>
              <a:defRPr sz="3400"/>
            </a:lvl5pPr>
            <a:lvl6pPr marL="7772400" indent="0">
              <a:buNone/>
              <a:defRPr sz="3400"/>
            </a:lvl6pPr>
            <a:lvl7pPr marL="9326880" indent="0">
              <a:buNone/>
              <a:defRPr sz="3400"/>
            </a:lvl7pPr>
            <a:lvl8pPr marL="10881360" indent="0">
              <a:buNone/>
              <a:defRPr sz="3400"/>
            </a:lvl8pPr>
            <a:lvl9pPr marL="12435840" indent="0">
              <a:buNone/>
              <a:defRPr sz="3400"/>
            </a:lvl9pPr>
          </a:lstStyle>
          <a:p>
            <a:pPr lvl="0"/>
            <a:r>
              <a:rPr lang="en-US" smtClean="0"/>
              <a:t>Edit Master text styles</a:t>
            </a:r>
          </a:p>
        </p:txBody>
      </p:sp>
      <p:sp>
        <p:nvSpPr>
          <p:cNvPr id="5" name="Date Placeholder 4"/>
          <p:cNvSpPr>
            <a:spLocks noGrp="1"/>
          </p:cNvSpPr>
          <p:nvPr>
            <p:ph type="dt" sz="half" idx="10"/>
          </p:nvPr>
        </p:nvSpPr>
        <p:spPr/>
        <p:txBody>
          <a:bodyPr/>
          <a:lstStyle/>
          <a:p>
            <a:fld id="{00A5CD91-B80E-4D93-AA1A-3B67EAF1B994}" type="datetimeFigureOut">
              <a:rPr lang="en-US" smtClean="0"/>
              <a:t>7/18/2017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18D34-92A6-4B23-BCD3-10C1C34D0EE7}" type="slidenum">
              <a:rPr lang="en-US" smtClean="0"/>
              <a:t>‹#›</a:t>
            </a:fld>
            <a:endParaRPr lang="en-US"/>
          </a:p>
        </p:txBody>
      </p:sp>
    </p:spTree>
    <p:extLst>
      <p:ext uri="{BB962C8B-B14F-4D97-AF65-F5344CB8AC3E}">
        <p14:creationId xmlns:p14="http://schemas.microsoft.com/office/powerpoint/2010/main" val="103581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7410" y="1265772"/>
            <a:ext cx="26814780" cy="45952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137410" y="6328834"/>
            <a:ext cx="26814780" cy="150846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137410" y="22035352"/>
            <a:ext cx="6995160" cy="1265767"/>
          </a:xfrm>
          <a:prstGeom prst="rect">
            <a:avLst/>
          </a:prstGeom>
        </p:spPr>
        <p:txBody>
          <a:bodyPr vert="horz" lIns="91440" tIns="45720" rIns="91440" bIns="45720" rtlCol="0" anchor="ctr"/>
          <a:lstStyle>
            <a:lvl1pPr algn="l">
              <a:defRPr sz="4080">
                <a:solidFill>
                  <a:schemeClr val="tx1">
                    <a:tint val="75000"/>
                  </a:schemeClr>
                </a:solidFill>
              </a:defRPr>
            </a:lvl1pPr>
          </a:lstStyle>
          <a:p>
            <a:fld id="{00A5CD91-B80E-4D93-AA1A-3B67EAF1B994}" type="datetimeFigureOut">
              <a:rPr lang="en-US" smtClean="0"/>
              <a:t>7/18/2017</a:t>
            </a:fld>
            <a:endParaRPr lang="en-US"/>
          </a:p>
        </p:txBody>
      </p:sp>
      <p:sp>
        <p:nvSpPr>
          <p:cNvPr id="5" name="Footer Placeholder 4"/>
          <p:cNvSpPr>
            <a:spLocks noGrp="1"/>
          </p:cNvSpPr>
          <p:nvPr>
            <p:ph type="ftr" sz="quarter" idx="3"/>
          </p:nvPr>
        </p:nvSpPr>
        <p:spPr>
          <a:xfrm>
            <a:off x="10298430" y="22035352"/>
            <a:ext cx="10492740" cy="1265767"/>
          </a:xfrm>
          <a:prstGeom prst="rect">
            <a:avLst/>
          </a:prstGeom>
        </p:spPr>
        <p:txBody>
          <a:bodyPr vert="horz" lIns="91440" tIns="45720" rIns="91440" bIns="45720" rtlCol="0" anchor="ctr"/>
          <a:lstStyle>
            <a:lvl1pPr algn="ctr">
              <a:defRPr sz="40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957030" y="22035352"/>
            <a:ext cx="6995160" cy="1265767"/>
          </a:xfrm>
          <a:prstGeom prst="rect">
            <a:avLst/>
          </a:prstGeom>
        </p:spPr>
        <p:txBody>
          <a:bodyPr vert="horz" lIns="91440" tIns="45720" rIns="91440" bIns="45720" rtlCol="0" anchor="ctr"/>
          <a:lstStyle>
            <a:lvl1pPr algn="r">
              <a:defRPr sz="4080">
                <a:solidFill>
                  <a:schemeClr val="tx1">
                    <a:tint val="75000"/>
                  </a:schemeClr>
                </a:solidFill>
              </a:defRPr>
            </a:lvl1pPr>
          </a:lstStyle>
          <a:p>
            <a:fld id="{E1718D34-92A6-4B23-BCD3-10C1C34D0EE7}" type="slidenum">
              <a:rPr lang="en-US" smtClean="0"/>
              <a:t>‹#›</a:t>
            </a:fld>
            <a:endParaRPr lang="en-US"/>
          </a:p>
        </p:txBody>
      </p:sp>
    </p:spTree>
    <p:extLst>
      <p:ext uri="{BB962C8B-B14F-4D97-AF65-F5344CB8AC3E}">
        <p14:creationId xmlns:p14="http://schemas.microsoft.com/office/powerpoint/2010/main" val="4190622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108960" rtl="0" eaLnBrk="1" latinLnBrk="0" hangingPunct="1">
        <a:lnSpc>
          <a:spcPct val="90000"/>
        </a:lnSpc>
        <a:spcBef>
          <a:spcPct val="0"/>
        </a:spcBef>
        <a:buNone/>
        <a:defRPr sz="14960" kern="1200">
          <a:solidFill>
            <a:schemeClr val="tx1"/>
          </a:solidFill>
          <a:latin typeface="+mj-lt"/>
          <a:ea typeface="+mj-ea"/>
          <a:cs typeface="+mj-cs"/>
        </a:defRPr>
      </a:lvl1pPr>
    </p:titleStyle>
    <p:bodyStyle>
      <a:lvl1pPr marL="777240" indent="-777240" algn="l" defTabSz="3108960" rtl="0" eaLnBrk="1" latinLnBrk="0" hangingPunct="1">
        <a:lnSpc>
          <a:spcPct val="90000"/>
        </a:lnSpc>
        <a:spcBef>
          <a:spcPts val="3400"/>
        </a:spcBef>
        <a:buFont typeface="Arial" panose="020B0604020202020204" pitchFamily="34" charset="0"/>
        <a:buChar char="•"/>
        <a:defRPr sz="9520" kern="1200">
          <a:solidFill>
            <a:schemeClr val="tx1"/>
          </a:solidFill>
          <a:latin typeface="+mn-lt"/>
          <a:ea typeface="+mn-ea"/>
          <a:cs typeface="+mn-cs"/>
        </a:defRPr>
      </a:lvl1pPr>
      <a:lvl2pPr marL="2331720" indent="-777240" algn="l" defTabSz="3108960" rtl="0" eaLnBrk="1" latinLnBrk="0" hangingPunct="1">
        <a:lnSpc>
          <a:spcPct val="90000"/>
        </a:lnSpc>
        <a:spcBef>
          <a:spcPts val="1700"/>
        </a:spcBef>
        <a:buFont typeface="Arial" panose="020B0604020202020204" pitchFamily="34" charset="0"/>
        <a:buChar char="•"/>
        <a:defRPr sz="8160" kern="1200">
          <a:solidFill>
            <a:schemeClr val="tx1"/>
          </a:solidFill>
          <a:latin typeface="+mn-lt"/>
          <a:ea typeface="+mn-ea"/>
          <a:cs typeface="+mn-cs"/>
        </a:defRPr>
      </a:lvl2pPr>
      <a:lvl3pPr marL="3886200" indent="-777240" algn="l" defTabSz="3108960" rtl="0" eaLnBrk="1" latinLnBrk="0" hangingPunct="1">
        <a:lnSpc>
          <a:spcPct val="90000"/>
        </a:lnSpc>
        <a:spcBef>
          <a:spcPts val="1700"/>
        </a:spcBef>
        <a:buFont typeface="Arial" panose="020B0604020202020204" pitchFamily="34" charset="0"/>
        <a:buChar char="•"/>
        <a:defRPr sz="6800" kern="1200">
          <a:solidFill>
            <a:schemeClr val="tx1"/>
          </a:solidFill>
          <a:latin typeface="+mn-lt"/>
          <a:ea typeface="+mn-ea"/>
          <a:cs typeface="+mn-cs"/>
        </a:defRPr>
      </a:lvl3pPr>
      <a:lvl4pPr marL="544068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4pPr>
      <a:lvl5pPr marL="699516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5pPr>
      <a:lvl6pPr marL="854964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6pPr>
      <a:lvl7pPr marL="1010412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7pPr>
      <a:lvl8pPr marL="1165860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8pPr>
      <a:lvl9pPr marL="1321308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9pPr>
    </p:bodyStyle>
    <p:otherStyle>
      <a:defPPr>
        <a:defRPr lang="en-US"/>
      </a:defPPr>
      <a:lvl1pPr marL="0" algn="l" defTabSz="3108960" rtl="0" eaLnBrk="1" latinLnBrk="0" hangingPunct="1">
        <a:defRPr sz="6120" kern="1200">
          <a:solidFill>
            <a:schemeClr val="tx1"/>
          </a:solidFill>
          <a:latin typeface="+mn-lt"/>
          <a:ea typeface="+mn-ea"/>
          <a:cs typeface="+mn-cs"/>
        </a:defRPr>
      </a:lvl1pPr>
      <a:lvl2pPr marL="1554480" algn="l" defTabSz="3108960" rtl="0" eaLnBrk="1" latinLnBrk="0" hangingPunct="1">
        <a:defRPr sz="6120" kern="1200">
          <a:solidFill>
            <a:schemeClr val="tx1"/>
          </a:solidFill>
          <a:latin typeface="+mn-lt"/>
          <a:ea typeface="+mn-ea"/>
          <a:cs typeface="+mn-cs"/>
        </a:defRPr>
      </a:lvl2pPr>
      <a:lvl3pPr marL="3108960" algn="l" defTabSz="3108960" rtl="0" eaLnBrk="1" latinLnBrk="0" hangingPunct="1">
        <a:defRPr sz="6120" kern="1200">
          <a:solidFill>
            <a:schemeClr val="tx1"/>
          </a:solidFill>
          <a:latin typeface="+mn-lt"/>
          <a:ea typeface="+mn-ea"/>
          <a:cs typeface="+mn-cs"/>
        </a:defRPr>
      </a:lvl3pPr>
      <a:lvl4pPr marL="4663440" algn="l" defTabSz="3108960" rtl="0" eaLnBrk="1" latinLnBrk="0" hangingPunct="1">
        <a:defRPr sz="6120" kern="1200">
          <a:solidFill>
            <a:schemeClr val="tx1"/>
          </a:solidFill>
          <a:latin typeface="+mn-lt"/>
          <a:ea typeface="+mn-ea"/>
          <a:cs typeface="+mn-cs"/>
        </a:defRPr>
      </a:lvl4pPr>
      <a:lvl5pPr marL="6217920" algn="l" defTabSz="3108960" rtl="0" eaLnBrk="1" latinLnBrk="0" hangingPunct="1">
        <a:defRPr sz="6120" kern="1200">
          <a:solidFill>
            <a:schemeClr val="tx1"/>
          </a:solidFill>
          <a:latin typeface="+mn-lt"/>
          <a:ea typeface="+mn-ea"/>
          <a:cs typeface="+mn-cs"/>
        </a:defRPr>
      </a:lvl5pPr>
      <a:lvl6pPr marL="7772400" algn="l" defTabSz="3108960" rtl="0" eaLnBrk="1" latinLnBrk="0" hangingPunct="1">
        <a:defRPr sz="6120" kern="1200">
          <a:solidFill>
            <a:schemeClr val="tx1"/>
          </a:solidFill>
          <a:latin typeface="+mn-lt"/>
          <a:ea typeface="+mn-ea"/>
          <a:cs typeface="+mn-cs"/>
        </a:defRPr>
      </a:lvl6pPr>
      <a:lvl7pPr marL="9326880" algn="l" defTabSz="3108960" rtl="0" eaLnBrk="1" latinLnBrk="0" hangingPunct="1">
        <a:defRPr sz="6120" kern="1200">
          <a:solidFill>
            <a:schemeClr val="tx1"/>
          </a:solidFill>
          <a:latin typeface="+mn-lt"/>
          <a:ea typeface="+mn-ea"/>
          <a:cs typeface="+mn-cs"/>
        </a:defRPr>
      </a:lvl7pPr>
      <a:lvl8pPr marL="10881360" algn="l" defTabSz="3108960" rtl="0" eaLnBrk="1" latinLnBrk="0" hangingPunct="1">
        <a:defRPr sz="6120" kern="1200">
          <a:solidFill>
            <a:schemeClr val="tx1"/>
          </a:solidFill>
          <a:latin typeface="+mn-lt"/>
          <a:ea typeface="+mn-ea"/>
          <a:cs typeface="+mn-cs"/>
        </a:defRPr>
      </a:lvl8pPr>
      <a:lvl9pPr marL="12435840" algn="l" defTabSz="3108960" rtl="0" eaLnBrk="1" latinLnBrk="0" hangingPunct="1">
        <a:defRPr sz="61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733" y="877570"/>
            <a:ext cx="3495568" cy="30106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734301" y="1129047"/>
            <a:ext cx="23488650" cy="2308324"/>
          </a:xfrm>
          <a:prstGeom prst="rect">
            <a:avLst/>
          </a:prstGeom>
          <a:noFill/>
        </p:spPr>
        <p:txBody>
          <a:bodyPr wrap="square" rtlCol="0">
            <a:spAutoFit/>
          </a:bodyPr>
          <a:lstStyle/>
          <a:p>
            <a:pPr algn="ctr"/>
            <a:r>
              <a:rPr lang="en-US" sz="7200" b="1" dirty="0" smtClean="0"/>
              <a:t>Architecture for An Indoor Distributed Cyber-Physical System Composed of Mobile Robots and Fog Computing Nodes</a:t>
            </a:r>
            <a:endParaRPr lang="en-US" sz="7200" b="1" dirty="0"/>
          </a:p>
        </p:txBody>
      </p:sp>
      <p:sp>
        <p:nvSpPr>
          <p:cNvPr id="5" name="TextBox 4"/>
          <p:cNvSpPr txBox="1"/>
          <p:nvPr/>
        </p:nvSpPr>
        <p:spPr>
          <a:xfrm>
            <a:off x="1800225" y="4464503"/>
            <a:ext cx="8896469" cy="3477875"/>
          </a:xfrm>
          <a:prstGeom prst="rect">
            <a:avLst/>
          </a:prstGeom>
          <a:noFill/>
        </p:spPr>
        <p:txBody>
          <a:bodyPr wrap="square" rtlCol="0">
            <a:spAutoFit/>
          </a:bodyPr>
          <a:lstStyle/>
          <a:p>
            <a:r>
              <a:rPr lang="en-US" sz="4000" b="1" dirty="0" smtClean="0">
                <a:solidFill>
                  <a:schemeClr val="tx2"/>
                </a:solidFill>
              </a:rPr>
              <a:t>Objective</a:t>
            </a:r>
          </a:p>
          <a:p>
            <a:r>
              <a:rPr lang="en-US" sz="3600" dirty="0" smtClean="0">
                <a:solidFill>
                  <a:schemeClr val="tx2"/>
                </a:solidFill>
              </a:rPr>
              <a:t>To develop an architecture for providing localization information to robots using StarL across the view of multiple Kinect cameras connected to x86 </a:t>
            </a:r>
            <a:r>
              <a:rPr lang="en-US" sz="3600" dirty="0" err="1" smtClean="0">
                <a:solidFill>
                  <a:schemeClr val="tx2"/>
                </a:solidFill>
              </a:rPr>
              <a:t>MinnowBoards</a:t>
            </a:r>
            <a:r>
              <a:rPr lang="en-US" sz="3600" dirty="0" smtClean="0">
                <a:solidFill>
                  <a:schemeClr val="tx2"/>
                </a:solidFill>
              </a:rPr>
              <a:t> in a Fog Computing fashion.</a:t>
            </a:r>
            <a:endParaRPr lang="en-US" sz="3600" dirty="0">
              <a:solidFill>
                <a:schemeClr val="tx2"/>
              </a:solidFill>
            </a:endParaRPr>
          </a:p>
        </p:txBody>
      </p:sp>
      <p:sp>
        <p:nvSpPr>
          <p:cNvPr id="6" name="TextBox 5"/>
          <p:cNvSpPr txBox="1"/>
          <p:nvPr/>
        </p:nvSpPr>
        <p:spPr>
          <a:xfrm>
            <a:off x="20292142" y="16903338"/>
            <a:ext cx="8425733" cy="1261884"/>
          </a:xfrm>
          <a:prstGeom prst="rect">
            <a:avLst/>
          </a:prstGeom>
          <a:noFill/>
        </p:spPr>
        <p:txBody>
          <a:bodyPr wrap="square" rtlCol="0">
            <a:spAutoFit/>
          </a:bodyPr>
          <a:lstStyle/>
          <a:p>
            <a:r>
              <a:rPr lang="en-US" sz="4000" b="1" dirty="0" smtClean="0">
                <a:solidFill>
                  <a:schemeClr val="tx2"/>
                </a:solidFill>
              </a:rPr>
              <a:t>References</a:t>
            </a:r>
          </a:p>
          <a:p>
            <a:r>
              <a:rPr lang="en-US" sz="3600" dirty="0" smtClean="0">
                <a:solidFill>
                  <a:schemeClr val="tx2"/>
                </a:solidFill>
              </a:rPr>
              <a:t>STUFFFFFFFF</a:t>
            </a:r>
            <a:endParaRPr lang="en-US" sz="3600" dirty="0"/>
          </a:p>
        </p:txBody>
      </p:sp>
      <p:sp>
        <p:nvSpPr>
          <p:cNvPr id="7" name="TextBox 6"/>
          <p:cNvSpPr txBox="1"/>
          <p:nvPr/>
        </p:nvSpPr>
        <p:spPr>
          <a:xfrm>
            <a:off x="1631783" y="17863099"/>
            <a:ext cx="8896469" cy="4585871"/>
          </a:xfrm>
          <a:prstGeom prst="rect">
            <a:avLst/>
          </a:prstGeom>
          <a:noFill/>
        </p:spPr>
        <p:txBody>
          <a:bodyPr wrap="square" rtlCol="0">
            <a:spAutoFit/>
          </a:bodyPr>
          <a:lstStyle/>
          <a:p>
            <a:r>
              <a:rPr lang="en-US" sz="4000" b="1" dirty="0" smtClean="0">
                <a:solidFill>
                  <a:schemeClr val="tx2"/>
                </a:solidFill>
              </a:rPr>
              <a:t>Approach</a:t>
            </a:r>
          </a:p>
          <a:p>
            <a:r>
              <a:rPr lang="en-US" sz="3600" dirty="0" smtClean="0">
                <a:solidFill>
                  <a:schemeClr val="tx2"/>
                </a:solidFill>
              </a:rPr>
              <a:t>The system was designed to run on ROS as two types of nodes. One node to act as a “Central Command” and the other to compute the localization information at each Kinect. The “Central Command” records position information and informs each Kinect node which drones it should be seeing.</a:t>
            </a:r>
            <a:endParaRPr lang="en-US" sz="3600" dirty="0"/>
          </a:p>
        </p:txBody>
      </p:sp>
      <p:sp>
        <p:nvSpPr>
          <p:cNvPr id="8" name="TextBox 7"/>
          <p:cNvSpPr txBox="1"/>
          <p:nvPr/>
        </p:nvSpPr>
        <p:spPr>
          <a:xfrm>
            <a:off x="20292142" y="4464502"/>
            <a:ext cx="8425733" cy="1261884"/>
          </a:xfrm>
          <a:prstGeom prst="rect">
            <a:avLst/>
          </a:prstGeom>
          <a:noFill/>
        </p:spPr>
        <p:txBody>
          <a:bodyPr wrap="square" rtlCol="0">
            <a:spAutoFit/>
          </a:bodyPr>
          <a:lstStyle/>
          <a:p>
            <a:r>
              <a:rPr lang="en-US" sz="4000" b="1" dirty="0" smtClean="0">
                <a:solidFill>
                  <a:schemeClr val="tx2"/>
                </a:solidFill>
              </a:rPr>
              <a:t>Future Work</a:t>
            </a:r>
          </a:p>
          <a:p>
            <a:r>
              <a:rPr lang="en-US" sz="3600" dirty="0" smtClean="0">
                <a:solidFill>
                  <a:schemeClr val="tx2"/>
                </a:solidFill>
              </a:rPr>
              <a:t>STUFFFFFFFFFFFFFFFFFFFFFFFFFFFFFFF</a:t>
            </a:r>
            <a:endParaRPr lang="en-US" sz="36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89100" y="275957"/>
            <a:ext cx="3483864" cy="4213860"/>
          </a:xfrm>
          <a:prstGeom prst="rect">
            <a:avLst/>
          </a:prstGeom>
        </p:spPr>
      </p:pic>
      <p:sp>
        <p:nvSpPr>
          <p:cNvPr id="11" name="TextBox 10"/>
          <p:cNvSpPr txBox="1"/>
          <p:nvPr/>
        </p:nvSpPr>
        <p:spPr>
          <a:xfrm>
            <a:off x="1631783" y="12901617"/>
            <a:ext cx="9064911" cy="4585871"/>
          </a:xfrm>
          <a:prstGeom prst="rect">
            <a:avLst/>
          </a:prstGeom>
          <a:noFill/>
        </p:spPr>
        <p:txBody>
          <a:bodyPr wrap="square" rtlCol="0">
            <a:spAutoFit/>
          </a:bodyPr>
          <a:lstStyle/>
          <a:p>
            <a:r>
              <a:rPr lang="en-US" sz="4000" b="1" dirty="0" smtClean="0">
                <a:solidFill>
                  <a:schemeClr val="tx2"/>
                </a:solidFill>
              </a:rPr>
              <a:t>Motivation</a:t>
            </a:r>
          </a:p>
          <a:p>
            <a:r>
              <a:rPr lang="en-US" sz="3600" dirty="0" smtClean="0">
                <a:solidFill>
                  <a:schemeClr val="tx2"/>
                </a:solidFill>
              </a:rPr>
              <a:t>The current system uses a single Kinect camera which limits the total field of view. By adding more Kinect cameras, the area covered by the localization method is expanded so more tests can be run across a larger area. Additionally, the architecture could be used for other, similar distributed systems.</a:t>
            </a:r>
            <a:endParaRPr lang="en-US" sz="3600" dirty="0"/>
          </a:p>
        </p:txBody>
      </p:sp>
      <p:sp>
        <p:nvSpPr>
          <p:cNvPr id="9" name="TextBox 8"/>
          <p:cNvSpPr txBox="1"/>
          <p:nvPr/>
        </p:nvSpPr>
        <p:spPr>
          <a:xfrm>
            <a:off x="1631783" y="3791904"/>
            <a:ext cx="27556828" cy="615553"/>
          </a:xfrm>
          <a:prstGeom prst="rect">
            <a:avLst/>
          </a:prstGeom>
          <a:noFill/>
        </p:spPr>
        <p:txBody>
          <a:bodyPr wrap="square" rtlCol="0">
            <a:spAutoFit/>
          </a:bodyPr>
          <a:lstStyle/>
          <a:p>
            <a:r>
              <a:rPr lang="en-US" sz="3400" dirty="0" smtClean="0"/>
              <a:t>Nathaniel Paul Hamilton ● PhD Student at Vanderbilt University, Electrical Engineering ● nathaniel.p.hamilton@Vanderbilt.edu ● Advisor: Dr. Taylor Johnson</a:t>
            </a:r>
            <a:endParaRPr lang="en-US" sz="3400"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61962" y="5301459"/>
            <a:ext cx="8896469" cy="4388227"/>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89025" y="10583688"/>
            <a:ext cx="8681680" cy="7764528"/>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1783" y="7999424"/>
            <a:ext cx="9064911" cy="4961482"/>
          </a:xfrm>
          <a:prstGeom prst="rect">
            <a:avLst/>
          </a:prstGeom>
        </p:spPr>
      </p:pic>
    </p:spTree>
    <p:extLst>
      <p:ext uri="{BB962C8B-B14F-4D97-AF65-F5344CB8AC3E}">
        <p14:creationId xmlns:p14="http://schemas.microsoft.com/office/powerpoint/2010/main" val="1434176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318</TotalTime>
  <Words>185</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Dung Tran</dc:creator>
  <cp:lastModifiedBy>Dung Tran</cp:lastModifiedBy>
  <cp:revision>16</cp:revision>
  <dcterms:created xsi:type="dcterms:W3CDTF">2017-07-13T21:20:07Z</dcterms:created>
  <dcterms:modified xsi:type="dcterms:W3CDTF">2017-07-18T21:23:32Z</dcterms:modified>
</cp:coreProperties>
</file>