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0896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1" d="100"/>
          <a:sy n="41" d="100"/>
        </p:scale>
        <p:origin x="7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890859"/>
            <a:ext cx="26426160" cy="827701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487065"/>
            <a:ext cx="23317200" cy="5739975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65767"/>
            <a:ext cx="6703695" cy="201477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65767"/>
            <a:ext cx="19722465" cy="201477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927097"/>
            <a:ext cx="26814780" cy="9889488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910144"/>
            <a:ext cx="26814780" cy="5200648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328834"/>
            <a:ext cx="13213080" cy="15084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328834"/>
            <a:ext cx="13213080" cy="15084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65772"/>
            <a:ext cx="26814780" cy="4595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828032"/>
            <a:ext cx="13152356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684260"/>
            <a:ext cx="13152356" cy="127732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828032"/>
            <a:ext cx="13217129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684260"/>
            <a:ext cx="13217129" cy="127732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423079"/>
            <a:ext cx="15739110" cy="168952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423079"/>
            <a:ext cx="15739110" cy="168952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65772"/>
            <a:ext cx="2681478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328834"/>
            <a:ext cx="2681478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CD91-B80E-4D93-AA1A-3B67EAF1B99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2035352"/>
            <a:ext cx="104927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" y="877570"/>
            <a:ext cx="3495568" cy="3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4301" y="1129047"/>
            <a:ext cx="2348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Architecture for An Indoor Distributed Cyber-Physical System Composed of Mobile Robots and Fog Computing Nodes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31782" y="4496619"/>
            <a:ext cx="9064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Objective</a:t>
            </a:r>
          </a:p>
          <a:p>
            <a:r>
              <a:rPr lang="en-US" sz="3600" dirty="0"/>
              <a:t>D</a:t>
            </a:r>
            <a:r>
              <a:rPr lang="en-US" sz="3600" dirty="0" smtClean="0"/>
              <a:t>evelop </a:t>
            </a:r>
            <a:r>
              <a:rPr lang="en-US" sz="3600" dirty="0" smtClean="0"/>
              <a:t>an architecture for providing localization information to robots using StarL across the view of multiple Kinect cameras connected to x86 </a:t>
            </a:r>
            <a:r>
              <a:rPr lang="en-US" sz="3600" dirty="0" err="1" smtClean="0"/>
              <a:t>MinnowBoards</a:t>
            </a:r>
            <a:r>
              <a:rPr lang="en-US" sz="3600" dirty="0" smtClean="0"/>
              <a:t> in a Fog Computing </a:t>
            </a:r>
            <a:r>
              <a:rPr lang="en-US" sz="3600" dirty="0" smtClean="0"/>
              <a:t>fashion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0292140" y="19160763"/>
            <a:ext cx="8425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References</a:t>
            </a:r>
          </a:p>
          <a:p>
            <a:r>
              <a:rPr lang="en-US" sz="3600" dirty="0" smtClean="0"/>
              <a:t>Nathan’s Thesis</a:t>
            </a:r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76751" y="4660328"/>
            <a:ext cx="88964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2 types of ROS nodes: Central Command, and Robot 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Central Command records position information and informs each </a:t>
            </a:r>
            <a:r>
              <a:rPr lang="en-US" sz="3600" dirty="0" smtClean="0"/>
              <a:t>Robot Observer </a:t>
            </a:r>
            <a:r>
              <a:rPr lang="en-US" sz="3600" dirty="0" smtClean="0"/>
              <a:t>node which drones to look for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Robot Observer nodes process the Kinect image and report location information to the Central Command node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0292142" y="4464502"/>
            <a:ext cx="84257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Remaining and Future </a:t>
            </a:r>
            <a:r>
              <a:rPr lang="en-US" sz="4000" b="1" dirty="0" smtClean="0">
                <a:solidFill>
                  <a:schemeClr val="tx2"/>
                </a:solidFill>
              </a:rPr>
              <a:t>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Finish writing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Fix issues between Kinect and </a:t>
            </a:r>
            <a:r>
              <a:rPr lang="en-US" sz="3600" dirty="0" err="1" smtClean="0"/>
              <a:t>MinnowBoard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Validate system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 more drone types to the system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0" y="275957"/>
            <a:ext cx="3483864" cy="4213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1766" y="13263979"/>
            <a:ext cx="90649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Motivation</a:t>
            </a:r>
          </a:p>
          <a:p>
            <a:r>
              <a:rPr lang="en-US" sz="3600" dirty="0" smtClean="0"/>
              <a:t>The current system uses a single Kinect camera which limits the total field of view. By adding more Kinect cameras, the area covered by the localization method is expanded </a:t>
            </a:r>
            <a:r>
              <a:rPr lang="en-US" sz="3600" dirty="0" smtClean="0"/>
              <a:t>so </a:t>
            </a:r>
            <a:r>
              <a:rPr lang="en-US" sz="3600" dirty="0" smtClean="0"/>
              <a:t>tests can be run across a larger area. Additionally, the architecture could be used for other, similar distributed </a:t>
            </a:r>
            <a:r>
              <a:rPr lang="en-US" sz="3600" dirty="0" smtClean="0"/>
              <a:t>systems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31783" y="3791904"/>
            <a:ext cx="27556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Nathaniel Paul Hamilton ● PhD Student at Vanderbilt University, Electrical Engineering ● </a:t>
            </a:r>
            <a:r>
              <a:rPr lang="en-US" sz="3400" dirty="0" smtClean="0"/>
              <a:t>nathaniel.p.hamilton@vanderbilt.edu </a:t>
            </a:r>
            <a:r>
              <a:rPr lang="en-US" sz="3400" dirty="0" smtClean="0"/>
              <a:t>● Advisor: Dr. Taylor Johnson</a:t>
            </a:r>
            <a:endParaRPr lang="en-US" sz="3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292141" y="15413999"/>
            <a:ext cx="84257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Acknowledgments</a:t>
            </a:r>
            <a:endParaRPr lang="en-US" sz="4000" b="1" dirty="0" smtClean="0">
              <a:solidFill>
                <a:schemeClr val="tx2"/>
              </a:solidFill>
            </a:endParaRPr>
          </a:p>
          <a:p>
            <a:r>
              <a:rPr lang="en-US" sz="3600" dirty="0" smtClean="0"/>
              <a:t>I am not sure what to put here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31765" y="17849850"/>
            <a:ext cx="9064912" cy="5563163"/>
            <a:chOff x="1631778" y="12828922"/>
            <a:chExt cx="9064912" cy="5563163"/>
          </a:xfrm>
        </p:grpSpPr>
        <p:sp>
          <p:nvSpPr>
            <p:cNvPr id="18" name="TextBox 17"/>
            <p:cNvSpPr txBox="1"/>
            <p:nvPr/>
          </p:nvSpPr>
          <p:spPr>
            <a:xfrm>
              <a:off x="1631779" y="1282892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/>
                  </a:solidFill>
                </a:rPr>
                <a:t>Current Setup </a:t>
              </a:r>
              <a:r>
                <a:rPr lang="en-US" b="1" dirty="0" smtClean="0">
                  <a:solidFill>
                    <a:schemeClr val="tx2"/>
                  </a:solidFill>
                </a:rPr>
                <a:t>[1]</a:t>
              </a:r>
              <a:endParaRPr lang="en-US" b="1" dirty="0" smtClean="0">
                <a:solidFill>
                  <a:schemeClr val="tx2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3286685"/>
              <a:ext cx="6686550" cy="5105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31772" y="8024545"/>
            <a:ext cx="9544973" cy="5632439"/>
            <a:chOff x="1631778" y="18141961"/>
            <a:chExt cx="9544973" cy="5632439"/>
          </a:xfrm>
        </p:grpSpPr>
        <p:sp>
          <p:nvSpPr>
            <p:cNvPr id="17" name="TextBox 16"/>
            <p:cNvSpPr txBox="1"/>
            <p:nvPr/>
          </p:nvSpPr>
          <p:spPr>
            <a:xfrm>
              <a:off x="1631778" y="18141961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/>
                  </a:solidFill>
                </a:rPr>
                <a:t>Desired Setup</a:t>
              </a:r>
              <a:endParaRPr lang="en-US" sz="4000" b="1" dirty="0" smtClean="0">
                <a:solidFill>
                  <a:schemeClr val="tx2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8550167"/>
              <a:ext cx="9544973" cy="522423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1227229" y="9830970"/>
            <a:ext cx="9064911" cy="5027703"/>
            <a:chOff x="11153568" y="10178472"/>
            <a:chExt cx="9064911" cy="502770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745" y="10817948"/>
              <a:ext cx="8896469" cy="438822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153568" y="1017847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/>
                  </a:solidFill>
                </a:rPr>
                <a:t>Central Command Code Schematic</a:t>
              </a:r>
              <a:endParaRPr lang="en-US" sz="4000" b="1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176745" y="14623500"/>
            <a:ext cx="9088088" cy="8503187"/>
            <a:chOff x="11153568" y="15045531"/>
            <a:chExt cx="9088088" cy="85031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3568" y="15784190"/>
              <a:ext cx="8681680" cy="776452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1176745" y="15045531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/>
                  </a:solidFill>
                </a:rPr>
                <a:t>Robot Observer Code Schematic</a:t>
              </a:r>
              <a:endParaRPr lang="en-US" sz="4000" b="1" dirty="0" smtClean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214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</dc:creator>
  <cp:lastModifiedBy>Dung Tran</cp:lastModifiedBy>
  <cp:revision>28</cp:revision>
  <dcterms:created xsi:type="dcterms:W3CDTF">2017-07-13T21:20:07Z</dcterms:created>
  <dcterms:modified xsi:type="dcterms:W3CDTF">2017-07-20T21:03:11Z</dcterms:modified>
</cp:coreProperties>
</file>