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5" d="100"/>
          <a:sy n="35" d="100"/>
        </p:scale>
        <p:origin x="-66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Architecture for An Indoor Distributed Cyber-Physical System Composed of Mobile Robots and Fog Computing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782" y="4496619"/>
            <a:ext cx="90649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3600" dirty="0"/>
              <a:t>Develop an architecture for providing localization information to robots using StarL across the view of multiple Kinect cameras connected to x86 </a:t>
            </a:r>
            <a:r>
              <a:rPr lang="en-US" sz="3600" dirty="0" err="1"/>
              <a:t>MinnowBoards</a:t>
            </a:r>
            <a:r>
              <a:rPr lang="en-US" sz="3600" dirty="0"/>
              <a:t> in a Fog Computing fashion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87690" y="20927429"/>
            <a:ext cx="8425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References</a:t>
            </a:r>
          </a:p>
          <a:p>
            <a:r>
              <a:rPr lang="en-US" sz="2000" dirty="0"/>
              <a:t>[1] J. M. O’Kane, A Gentle Introduction to ROS. Independently published, Oct. 2013, available at http://www.cse.sc.edu/∼</a:t>
            </a:r>
            <a:r>
              <a:rPr lang="en-US" sz="2000" dirty="0" err="1"/>
              <a:t>jokane</a:t>
            </a:r>
            <a:r>
              <a:rPr lang="en-US" sz="2000" dirty="0"/>
              <a:t>/</a:t>
            </a:r>
            <a:r>
              <a:rPr lang="en-US" sz="2000" dirty="0" err="1"/>
              <a:t>agitr</a:t>
            </a:r>
            <a:r>
              <a:rPr lang="en-US" sz="2000" dirty="0"/>
              <a:t>/.</a:t>
            </a:r>
          </a:p>
          <a:p>
            <a:r>
              <a:rPr lang="en-US" sz="2000" dirty="0"/>
              <a:t>[2] N. Hervey, “Localization and Control of Distributed Mobile Robots with the Microsoft Kinect and StarL”, </a:t>
            </a:r>
            <a:r>
              <a:rPr lang="en-US" sz="2000"/>
              <a:t>April 2016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117761" y="8794762"/>
            <a:ext cx="88964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Approach</a:t>
            </a:r>
          </a:p>
          <a:p>
            <a:r>
              <a:rPr lang="en-US" sz="3600" dirty="0"/>
              <a:t>StarL and examples are available at: </a:t>
            </a:r>
            <a:r>
              <a:rPr lang="en-US" sz="3600" i="1" dirty="0">
                <a:solidFill>
                  <a:schemeClr val="tx2"/>
                </a:solidFill>
              </a:rPr>
              <a:t>https://github.com/verivital/starl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2 types of ROS nodes: Central Command, and Robot 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Central Command records position information and informs each Robot Observer node which drones to look for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Robot Observer nodes process the Kinect image and report location information to the Central Command node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87692" y="16252389"/>
            <a:ext cx="84257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Remaining and Future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writing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Fix issues between Kinect and </a:t>
            </a:r>
            <a:r>
              <a:rPr lang="en-US" sz="3600" dirty="0" err="1"/>
              <a:t>MinnowBoard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system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more drone types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66" y="13263979"/>
            <a:ext cx="90649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sz="3600" dirty="0"/>
              <a:t>The current system uses a single Kinect camera which limits the total field of view. By adding more Kinect cameras, the area covered by the localization method is expanded so tests can be run across a larger area. Additionally, the architecture could be used for other, similar distributed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Nathaniel Paul Hamilton ● PhD Student at Vanderbilt University, Electrical Engineering ● nathaniel.p.hamilton@vanderbilt.edu ● Advisor: Dr. Taylor Johnson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87691" y="19665545"/>
            <a:ext cx="84257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Acknowledgments</a:t>
            </a:r>
          </a:p>
          <a:p>
            <a:r>
              <a:rPr lang="en-US" sz="3600" dirty="0"/>
              <a:t>I am not sure what to put here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31765" y="17849850"/>
            <a:ext cx="9064912" cy="5563163"/>
            <a:chOff x="1631778" y="12828922"/>
            <a:chExt cx="9064912" cy="5563163"/>
          </a:xfrm>
        </p:grpSpPr>
        <p:sp>
          <p:nvSpPr>
            <p:cNvPr id="18" name="TextBox 17"/>
            <p:cNvSpPr txBox="1"/>
            <p:nvPr/>
          </p:nvSpPr>
          <p:spPr>
            <a:xfrm>
              <a:off x="1631779" y="12828922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Current Setup </a:t>
              </a:r>
              <a:r>
                <a:rPr lang="en-US" b="1" dirty="0">
                  <a:solidFill>
                    <a:schemeClr val="tx2"/>
                  </a:solidFill>
                </a:rPr>
                <a:t>[1]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3286685"/>
              <a:ext cx="6686550" cy="5105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31772" y="8024545"/>
            <a:ext cx="9544973" cy="5632439"/>
            <a:chOff x="1631778" y="18141961"/>
            <a:chExt cx="9544973" cy="5632439"/>
          </a:xfrm>
        </p:grpSpPr>
        <p:sp>
          <p:nvSpPr>
            <p:cNvPr id="17" name="TextBox 16"/>
            <p:cNvSpPr txBox="1"/>
            <p:nvPr/>
          </p:nvSpPr>
          <p:spPr>
            <a:xfrm>
              <a:off x="1631778" y="18141961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Desired Setup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778" y="18550167"/>
              <a:ext cx="9544973" cy="522423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F69834-D800-4BA6-A0E2-7B802817AFAA}"/>
              </a:ext>
            </a:extLst>
          </p:cNvPr>
          <p:cNvGrpSpPr/>
          <p:nvPr/>
        </p:nvGrpSpPr>
        <p:grpSpPr>
          <a:xfrm>
            <a:off x="11008303" y="18561390"/>
            <a:ext cx="9115395" cy="4851623"/>
            <a:chOff x="11176745" y="9833440"/>
            <a:chExt cx="9115395" cy="4851623"/>
          </a:xfrm>
        </p:grpSpPr>
        <p:sp>
          <p:nvSpPr>
            <p:cNvPr id="25" name="TextBox 24"/>
            <p:cNvSpPr txBox="1"/>
            <p:nvPr/>
          </p:nvSpPr>
          <p:spPr>
            <a:xfrm>
              <a:off x="11227229" y="9833440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Central Command Code Schematic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25BC34-367D-4210-83BE-8AD67D4C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6745" y="10553176"/>
              <a:ext cx="8893135" cy="413188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1F2269-5CBF-4118-95FA-B2A794A8D966}"/>
              </a:ext>
            </a:extLst>
          </p:cNvPr>
          <p:cNvGrpSpPr/>
          <p:nvPr/>
        </p:nvGrpSpPr>
        <p:grpSpPr>
          <a:xfrm>
            <a:off x="20287692" y="8719621"/>
            <a:ext cx="9064911" cy="7532768"/>
            <a:chOff x="11250406" y="15085839"/>
            <a:chExt cx="9064911" cy="7532768"/>
          </a:xfrm>
        </p:grpSpPr>
        <p:sp>
          <p:nvSpPr>
            <p:cNvPr id="26" name="TextBox 25"/>
            <p:cNvSpPr txBox="1"/>
            <p:nvPr/>
          </p:nvSpPr>
          <p:spPr>
            <a:xfrm>
              <a:off x="11250406" y="15085839"/>
              <a:ext cx="9064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</a:rPr>
                <a:t>Robot Observer Code Schematic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FD04AB-58D7-4EBE-BE5A-2AD308E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8174" y="15793725"/>
              <a:ext cx="7118183" cy="682488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282B1C-FE9E-46DA-89A6-075FE5BAC849}"/>
              </a:ext>
            </a:extLst>
          </p:cNvPr>
          <p:cNvSpPr txBox="1"/>
          <p:nvPr/>
        </p:nvSpPr>
        <p:spPr>
          <a:xfrm>
            <a:off x="11117760" y="14909182"/>
            <a:ext cx="8425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Central Command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#/locations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List of robot names and location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#/response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Report from indicating whether or not a robot was found crossing its boundaries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14D63-5DFD-48F0-9F4A-3790BD21CA2F}"/>
              </a:ext>
            </a:extLst>
          </p:cNvPr>
          <p:cNvSpPr txBox="1"/>
          <p:nvPr/>
        </p:nvSpPr>
        <p:spPr>
          <a:xfrm>
            <a:off x="20287692" y="4465981"/>
            <a:ext cx="84257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Robot Observer Subscription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botID_list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Full list of robot names, types, and colors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/shutdown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</a:t>
            </a:r>
            <a:r>
              <a:rPr lang="en-US" sz="3600" i="1" dirty="0" err="1"/>
              <a:t>bot_list</a:t>
            </a:r>
            <a:endParaRPr lang="en-US" sz="3600" i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/</a:t>
            </a:r>
            <a:r>
              <a:rPr lang="en-US" sz="3600" i="1" dirty="0" err="1"/>
              <a:t>kinect</a:t>
            </a:r>
            <a:r>
              <a:rPr lang="en-US" sz="3600" i="1" dirty="0"/>
              <a:t>#/incoming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A list of robots to watch the boundaries for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27" y="5055782"/>
            <a:ext cx="5334000" cy="4000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17761" y="4563290"/>
            <a:ext cx="8425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Localization Example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378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Nathaniel Hamilton</cp:lastModifiedBy>
  <cp:revision>42</cp:revision>
  <dcterms:created xsi:type="dcterms:W3CDTF">2017-07-13T21:20:07Z</dcterms:created>
  <dcterms:modified xsi:type="dcterms:W3CDTF">2017-07-24T19:45:32Z</dcterms:modified>
</cp:coreProperties>
</file>