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10896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7" d="100"/>
          <a:sy n="37" d="100"/>
        </p:scale>
        <p:origin x="120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3890859"/>
            <a:ext cx="26426160" cy="827701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2487065"/>
            <a:ext cx="23317200" cy="5739975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265767"/>
            <a:ext cx="6703695" cy="201477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265767"/>
            <a:ext cx="19722465" cy="201477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5927097"/>
            <a:ext cx="26814780" cy="9889488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5910144"/>
            <a:ext cx="26814780" cy="5200648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6328834"/>
            <a:ext cx="13213080" cy="15084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6328834"/>
            <a:ext cx="13213080" cy="15084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265772"/>
            <a:ext cx="26814780" cy="4595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5828032"/>
            <a:ext cx="13152356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8684260"/>
            <a:ext cx="13152356" cy="127732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5828032"/>
            <a:ext cx="13217129" cy="2856228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8684260"/>
            <a:ext cx="13217129" cy="127732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423079"/>
            <a:ext cx="15739110" cy="168952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584960"/>
            <a:ext cx="10027205" cy="554736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423079"/>
            <a:ext cx="15739110" cy="168952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132320"/>
            <a:ext cx="10027205" cy="13213505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265772"/>
            <a:ext cx="2681478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6328834"/>
            <a:ext cx="2681478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CD91-B80E-4D93-AA1A-3B67EAF1B99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2035352"/>
            <a:ext cx="1049274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2035352"/>
            <a:ext cx="699516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8D34-92A6-4B23-BCD3-10C1C34D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3" y="877570"/>
            <a:ext cx="3495568" cy="30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4301" y="1129047"/>
            <a:ext cx="2348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Architecture for An Indoor Distributed Cyber-Physical System Composed of Mobile Robots and Fog Computing Nodes</a:t>
            </a:r>
            <a:endParaRPr lang="en-US" sz="7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00225" y="4464503"/>
            <a:ext cx="8896469" cy="3905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Objective</a:t>
            </a:r>
          </a:p>
          <a:p>
            <a:r>
              <a:rPr lang="en-US" sz="4000" dirty="0" smtClean="0">
                <a:solidFill>
                  <a:schemeClr val="tx2"/>
                </a:solidFill>
              </a:rPr>
              <a:t>To develop an architecture for providing localization information to robots using StarL across the view of multiple Kinect cameras connected to x86 </a:t>
            </a:r>
            <a:r>
              <a:rPr lang="en-US" sz="4000" dirty="0" err="1" smtClean="0">
                <a:solidFill>
                  <a:schemeClr val="tx2"/>
                </a:solidFill>
              </a:rPr>
              <a:t>MinnowBoards</a:t>
            </a:r>
            <a:r>
              <a:rPr lang="en-US" sz="4000" dirty="0" smtClean="0">
                <a:solidFill>
                  <a:schemeClr val="tx2"/>
                </a:solidFill>
              </a:rPr>
              <a:t> in a Fog Computing fashion.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0292142" y="16903338"/>
            <a:ext cx="8425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References</a:t>
            </a:r>
          </a:p>
          <a:p>
            <a:r>
              <a:rPr lang="en-US" sz="4000" dirty="0" smtClean="0">
                <a:solidFill>
                  <a:schemeClr val="tx2"/>
                </a:solidFill>
              </a:rPr>
              <a:t>STUFFFFFFFF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631783" y="18943845"/>
            <a:ext cx="8896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Approach</a:t>
            </a:r>
          </a:p>
          <a:p>
            <a:r>
              <a:rPr lang="en-US" sz="4000" dirty="0" smtClean="0">
                <a:solidFill>
                  <a:schemeClr val="tx2"/>
                </a:solidFill>
              </a:rPr>
              <a:t>STUFFFFFFFF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292142" y="4464502"/>
            <a:ext cx="8425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Future Work</a:t>
            </a:r>
          </a:p>
          <a:p>
            <a:r>
              <a:rPr lang="en-US" sz="4000" dirty="0" smtClean="0">
                <a:solidFill>
                  <a:schemeClr val="tx2"/>
                </a:solidFill>
              </a:rPr>
              <a:t>STUFFFFFFFFFFFFFFFFFFFFFFFFFFFFFFF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0" y="275957"/>
            <a:ext cx="3483864" cy="42138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31783" y="13183227"/>
            <a:ext cx="9064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Motivation</a:t>
            </a:r>
            <a:endParaRPr lang="en-US" sz="4000" b="1" dirty="0" smtClean="0">
              <a:solidFill>
                <a:schemeClr val="tx2"/>
              </a:solidFill>
            </a:endParaRPr>
          </a:p>
          <a:p>
            <a:r>
              <a:rPr lang="en-US" sz="4000" dirty="0" smtClean="0">
                <a:solidFill>
                  <a:schemeClr val="tx2"/>
                </a:solidFill>
              </a:rPr>
              <a:t>The current system uses a single Kinect camera which limits the total field of view. By adding more Kinect cameras, the area </a:t>
            </a:r>
            <a:r>
              <a:rPr lang="en-US" sz="4000" dirty="0" smtClean="0">
                <a:solidFill>
                  <a:schemeClr val="tx2"/>
                </a:solidFill>
              </a:rPr>
              <a:t>covered by the localization method is expanded so more tests can be run across a larger area. Additionally, the architecture could be used for other, similar distributed systems.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631783" y="3791904"/>
            <a:ext cx="27556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Nathaniel Paul Hamilton ● PhD Student at Vanderbilt University, Electrical Engineering ● nathaniel.p.hamilton@Vanderbilt.edu ● Advisor: Dr. Taylor Johnson</a:t>
            </a:r>
            <a:endParaRPr lang="en-US" sz="3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62" y="5301459"/>
            <a:ext cx="8896469" cy="4388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94" y="12213141"/>
            <a:ext cx="8681680" cy="77645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3" y="8250155"/>
            <a:ext cx="9064911" cy="49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7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130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</dc:creator>
  <cp:lastModifiedBy>Dung Tran</cp:lastModifiedBy>
  <cp:revision>11</cp:revision>
  <dcterms:created xsi:type="dcterms:W3CDTF">2017-07-13T21:20:07Z</dcterms:created>
  <dcterms:modified xsi:type="dcterms:W3CDTF">2017-07-17T23:23:07Z</dcterms:modified>
</cp:coreProperties>
</file>