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89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Architecture for An Indoor Distributed Cyber-Physical System Composed of Mobile Robots and Fog Computing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Develop an architecture for providing localization information to robots using StarL across the view of multiple Kinect cameras connected to x86 </a:t>
            </a:r>
            <a:r>
              <a:rPr lang="en-US" sz="3600" dirty="0" err="1"/>
              <a:t>MinnowBoards</a:t>
            </a:r>
            <a:r>
              <a:rPr lang="en-US" sz="3600" dirty="0"/>
              <a:t> in a Fog Computing fashion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3698" y="21774556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  <a:p>
            <a:r>
              <a:rPr lang="en-US" sz="3600" dirty="0"/>
              <a:t>Nathan’s Thesis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76751" y="4660328"/>
            <a:ext cx="88964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Robot Observer nodes process the Kinect image and report location information to the Central Command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23698" y="16568675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Fix issues between Kinect and </a:t>
            </a:r>
            <a:r>
              <a:rPr lang="en-US" sz="3600" dirty="0" err="1"/>
              <a:t>MinnowBoard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drone types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Nathaniel Paul Hamilton ● PhD Student at Vanderbilt University, Electrical Engineering ● nathaniel.p.hamilton@vanderbilt.edu ● Advisor: Dr. Taylor Johnson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23698" y="20117840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/>
              <a:t>I am not sure what to put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Current Setup </a:t>
              </a:r>
              <a:r>
                <a:rPr lang="en-US" b="1" dirty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F69834-D800-4BA6-A0E2-7B802817AFAA}"/>
              </a:ext>
            </a:extLst>
          </p:cNvPr>
          <p:cNvGrpSpPr/>
          <p:nvPr/>
        </p:nvGrpSpPr>
        <p:grpSpPr>
          <a:xfrm>
            <a:off x="11067287" y="13703271"/>
            <a:ext cx="9115395" cy="4851623"/>
            <a:chOff x="11176745" y="9833440"/>
            <a:chExt cx="9115395" cy="4851623"/>
          </a:xfrm>
        </p:grpSpPr>
        <p:sp>
          <p:nvSpPr>
            <p:cNvPr id="25" name="TextBox 24"/>
            <p:cNvSpPr txBox="1"/>
            <p:nvPr/>
          </p:nvSpPr>
          <p:spPr>
            <a:xfrm>
              <a:off x="11227229" y="9833440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5BC34-367D-4210-83BE-8AD67D4C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553176"/>
              <a:ext cx="8893135" cy="413188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1F2269-5CBF-4118-95FA-B2A794A8D966}"/>
              </a:ext>
            </a:extLst>
          </p:cNvPr>
          <p:cNvGrpSpPr/>
          <p:nvPr/>
        </p:nvGrpSpPr>
        <p:grpSpPr>
          <a:xfrm>
            <a:off x="20123700" y="8928741"/>
            <a:ext cx="9064911" cy="7532768"/>
            <a:chOff x="11250406" y="15085839"/>
            <a:chExt cx="9064911" cy="753276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D04AB-58D7-4EBE-BE5A-2AD308E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8174" y="15793725"/>
              <a:ext cx="7118183" cy="682488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282B1C-FE9E-46DA-89A6-075FE5BAC849}"/>
              </a:ext>
            </a:extLst>
          </p:cNvPr>
          <p:cNvSpPr txBox="1"/>
          <p:nvPr/>
        </p:nvSpPr>
        <p:spPr>
          <a:xfrm>
            <a:off x="11176745" y="9756032"/>
            <a:ext cx="8425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Central Command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#/locations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List of robot names and location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#/response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Report from indicating whether or not a robot was found crossing its boundaries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14D63-5DFD-48F0-9F4A-3790BD21CA2F}"/>
              </a:ext>
            </a:extLst>
          </p:cNvPr>
          <p:cNvSpPr txBox="1"/>
          <p:nvPr/>
        </p:nvSpPr>
        <p:spPr>
          <a:xfrm>
            <a:off x="20287692" y="4465981"/>
            <a:ext cx="84257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Robot Observer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botID_list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Full list of robot names, types, and colors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/shutdown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</a:t>
            </a:r>
            <a:r>
              <a:rPr lang="en-US" sz="3600" i="1" dirty="0" err="1"/>
              <a:t>bot_list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#/incoming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watch the boundaries for</a:t>
            </a:r>
          </a:p>
        </p:txBody>
      </p: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299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Nathaniel Hamilton</cp:lastModifiedBy>
  <cp:revision>35</cp:revision>
  <dcterms:created xsi:type="dcterms:W3CDTF">2017-07-13T21:20:07Z</dcterms:created>
  <dcterms:modified xsi:type="dcterms:W3CDTF">2017-07-24T16:22:10Z</dcterms:modified>
</cp:coreProperties>
</file>