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C23A-8F47-4C6E-B0A7-666F0C4E2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F634D-8258-4004-963D-1E39AD45B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94327-E669-4805-98AC-54FC5ACA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6576-3344-445C-835F-72E8A01C841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826F5-76F4-4A52-911E-8A4D6EFF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D7D5-BC9F-4491-914C-40A186C6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296-DC8C-49AA-8794-BD63C968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3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B51F-92EF-460A-A53E-54BF0BFF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9E237-A267-4490-B279-3A1C1AD46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CEA99-2B07-4109-B674-CB1135E7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6576-3344-445C-835F-72E8A01C841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76CCB-247E-4B60-BB5A-FCC71F1D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5ED0C-3B4D-4C0E-B915-9495EA0C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296-DC8C-49AA-8794-BD63C968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2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33853-8A40-44BD-BD04-AB4E0DD8D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1127D-7810-498B-8DE3-735C0D752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A5EA9-F52A-42D9-B2D8-2023833C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6576-3344-445C-835F-72E8A01C841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3DB8D-A8B7-4185-98A8-EF6C35A1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0EFC7-50EB-4F92-853F-96FE0B9C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296-DC8C-49AA-8794-BD63C968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4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391B-27D4-4C6D-894B-001283E1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F7AD-CEEA-4814-B6EE-BBAFFCCD8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FB254-5727-4F9D-B231-BEF10B71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6576-3344-445C-835F-72E8A01C841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26EA-8B1C-4BDF-BEC6-0FD4BBF2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1ED32-FFA3-4C95-B92B-A57B371E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296-DC8C-49AA-8794-BD63C968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CB85-052B-4EA4-A6A9-9101C41D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CF122-2894-4105-B94C-76500E0DA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F5EA-7B30-491B-8529-A39964CC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6576-3344-445C-835F-72E8A01C841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7862-56FD-4A03-95E5-CFB9D875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15D7-3907-4A38-9D0A-DDD0A130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296-DC8C-49AA-8794-BD63C968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4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764D-E487-463D-8C2D-5FC9D801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B46E-7602-490B-9532-A8CD2FC91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22116-6F81-48B0-A23E-86A421DB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0DE3A-D305-4CD7-B029-BFD02116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6576-3344-445C-835F-72E8A01C841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34A2B-704F-41E5-A315-5A0DB5D2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457BE-451E-440A-90AE-DEA18B5A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296-DC8C-49AA-8794-BD63C968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997A-75EB-4A1D-8963-AC7BA751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DAB21-D477-4169-9CF9-2B836C7FB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3B265-845A-4FAE-816D-CA6B33C55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6A55C-1E6F-4E0D-9CE8-30A47494F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37CB8-9AF4-4B5A-BD59-7D7475548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C793B-6ADC-47B9-A6D5-4F8F172F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6576-3344-445C-835F-72E8A01C841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97E7A-1725-40B8-92EA-01C38E09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37926-FAFB-4688-A8E2-43DCE7C8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296-DC8C-49AA-8794-BD63C968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2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CE81-0E4A-4D59-836E-7C405175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A1885-75FD-4847-A064-CF9B9B83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6576-3344-445C-835F-72E8A01C841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AD220-5818-4F66-A9DB-1C07DD08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9BCF-F792-4B30-A167-4C7BD9AF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296-DC8C-49AA-8794-BD63C968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36E9D-64C3-417D-AB65-17286BD6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6576-3344-445C-835F-72E8A01C841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FF672-F8B5-4D3C-A49F-3A4E13C2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C2682-E3A8-46CB-9C94-E68ED9CD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296-DC8C-49AA-8794-BD63C968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5B6D-479E-4063-9649-EB270E6F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B3B7-3C99-4028-B189-EA34AF9D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46383-A130-46AD-99D8-49636E59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CBF69-08D1-4281-AE1C-840D5195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6576-3344-445C-835F-72E8A01C841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BD5E3-B8FE-498C-9C00-28555F7D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4A34A-587E-4DB7-B4C2-35D6C716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296-DC8C-49AA-8794-BD63C968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6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8014-2B74-48FD-88BA-15AB99C6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6DAA3-2F61-4020-930E-1799842BE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E018C-4C62-4B32-997D-2C407680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BC386-EC23-4F79-BFF0-E0D0126E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6576-3344-445C-835F-72E8A01C841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266B6-0063-4401-B61C-23A5DED1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6AD79-6C86-458D-AF66-0A9910B7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B296-DC8C-49AA-8794-BD63C968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4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403B6-B484-468A-89AC-1C7446C5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779D3-6375-4DEF-8DDD-CAEC22E6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38041-2158-4C66-B4A2-06FE38090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E6576-3344-445C-835F-72E8A01C841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8A96A-B8D9-4A16-879D-89875E783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00049-315D-4E7D-A439-A7210E6C3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B296-DC8C-49AA-8794-BD63C968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6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9F193-7595-4A00-8BBF-E77593D2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6" y="489204"/>
            <a:ext cx="6024154" cy="2404916"/>
          </a:xfrm>
        </p:spPr>
        <p:txBody>
          <a:bodyPr anchor="b">
            <a:noAutofit/>
          </a:bodyPr>
          <a:lstStyle/>
          <a:p>
            <a:r>
              <a:rPr lang="en-US" sz="4000" b="1" dirty="0">
                <a:solidFill>
                  <a:srgbClr val="C5E0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BẢO VỆ MÔN DỰ ÁN 1 </a:t>
            </a:r>
            <a:br>
              <a:rPr lang="en-US" sz="4000" b="1" dirty="0">
                <a:solidFill>
                  <a:srgbClr val="C5E0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solidFill>
                  <a:srgbClr val="C5E0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C5E0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PHẦM MỀM </a:t>
            </a:r>
            <a:br>
              <a:rPr lang="en-US" sz="4000" b="1" dirty="0">
                <a:solidFill>
                  <a:srgbClr val="C5E0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C5E0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THU CHI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1B589-4107-4B26-8B6F-7CE610315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5278" y="4633667"/>
            <a:ext cx="6696722" cy="1735129"/>
          </a:xfrm>
        </p:spPr>
        <p:txBody>
          <a:bodyPr anchor="t">
            <a:noAutofit/>
          </a:bodyPr>
          <a:lstStyle/>
          <a:p>
            <a:pPr algn="l"/>
            <a:r>
              <a:rPr lang="en-US" sz="2000" dirty="0" err="1">
                <a:solidFill>
                  <a:srgbClr val="C5E0B4"/>
                </a:solidFill>
              </a:rPr>
              <a:t>Nhóm</a:t>
            </a:r>
            <a:r>
              <a:rPr lang="en-US" sz="2000" dirty="0">
                <a:solidFill>
                  <a:srgbClr val="C5E0B4"/>
                </a:solidFill>
              </a:rPr>
              <a:t> 2: 	</a:t>
            </a:r>
            <a:r>
              <a:rPr lang="en-US" sz="2000" dirty="0" err="1">
                <a:solidFill>
                  <a:srgbClr val="C5E0B4"/>
                </a:solidFill>
              </a:rPr>
              <a:t>Nguyễn</a:t>
            </a:r>
            <a:r>
              <a:rPr lang="en-US" sz="2000" dirty="0">
                <a:solidFill>
                  <a:srgbClr val="C5E0B4"/>
                </a:solidFill>
              </a:rPr>
              <a:t> Phi Long		PH08645</a:t>
            </a:r>
          </a:p>
          <a:p>
            <a:pPr algn="l"/>
            <a:r>
              <a:rPr lang="en-US" sz="2000" dirty="0">
                <a:solidFill>
                  <a:srgbClr val="C5E0B4"/>
                </a:solidFill>
              </a:rPr>
              <a:t>		</a:t>
            </a:r>
            <a:r>
              <a:rPr lang="en-US" sz="2000" dirty="0" err="1">
                <a:solidFill>
                  <a:srgbClr val="C5E0B4"/>
                </a:solidFill>
              </a:rPr>
              <a:t>Lưu</a:t>
            </a:r>
            <a:r>
              <a:rPr lang="en-US" sz="2000" dirty="0">
                <a:solidFill>
                  <a:srgbClr val="C5E0B4"/>
                </a:solidFill>
              </a:rPr>
              <a:t> </a:t>
            </a:r>
            <a:r>
              <a:rPr lang="en-US" sz="2000" dirty="0" err="1">
                <a:solidFill>
                  <a:srgbClr val="C5E0B4"/>
                </a:solidFill>
              </a:rPr>
              <a:t>Hoàng</a:t>
            </a:r>
            <a:r>
              <a:rPr lang="en-US" sz="2000" dirty="0">
                <a:solidFill>
                  <a:srgbClr val="C5E0B4"/>
                </a:solidFill>
              </a:rPr>
              <a:t> Long		PH07985</a:t>
            </a:r>
          </a:p>
          <a:p>
            <a:pPr algn="l"/>
            <a:r>
              <a:rPr lang="en-US" sz="2000" dirty="0">
                <a:solidFill>
                  <a:srgbClr val="C5E0B4"/>
                </a:solidFill>
              </a:rPr>
              <a:t>		</a:t>
            </a:r>
            <a:r>
              <a:rPr lang="en-US" sz="2000" dirty="0" err="1">
                <a:solidFill>
                  <a:srgbClr val="C5E0B4"/>
                </a:solidFill>
              </a:rPr>
              <a:t>Phạm</a:t>
            </a:r>
            <a:r>
              <a:rPr lang="en-US" sz="2000" dirty="0">
                <a:solidFill>
                  <a:srgbClr val="C5E0B4"/>
                </a:solidFill>
              </a:rPr>
              <a:t> </a:t>
            </a:r>
            <a:r>
              <a:rPr lang="en-US" sz="2000" dirty="0" err="1">
                <a:solidFill>
                  <a:srgbClr val="C5E0B4"/>
                </a:solidFill>
              </a:rPr>
              <a:t>Khắc</a:t>
            </a:r>
            <a:r>
              <a:rPr lang="en-US" sz="2000" dirty="0">
                <a:solidFill>
                  <a:srgbClr val="C5E0B4"/>
                </a:solidFill>
              </a:rPr>
              <a:t> Thanh	PH07933</a:t>
            </a:r>
          </a:p>
          <a:p>
            <a:pPr algn="l"/>
            <a:r>
              <a:rPr lang="en-US" sz="2000" dirty="0">
                <a:solidFill>
                  <a:srgbClr val="C5E0B4"/>
                </a:solidFill>
              </a:rPr>
              <a:t>		</a:t>
            </a:r>
            <a:r>
              <a:rPr lang="en-US" sz="2000" dirty="0" err="1">
                <a:solidFill>
                  <a:srgbClr val="C5E0B4"/>
                </a:solidFill>
              </a:rPr>
              <a:t>Nguyễn</a:t>
            </a:r>
            <a:r>
              <a:rPr lang="en-US" sz="2000" dirty="0">
                <a:solidFill>
                  <a:srgbClr val="C5E0B4"/>
                </a:solidFill>
              </a:rPr>
              <a:t> </a:t>
            </a:r>
            <a:r>
              <a:rPr lang="en-US" sz="2000" dirty="0" err="1">
                <a:solidFill>
                  <a:srgbClr val="C5E0B4"/>
                </a:solidFill>
              </a:rPr>
              <a:t>Bình</a:t>
            </a:r>
            <a:r>
              <a:rPr lang="en-US" sz="2000" dirty="0">
                <a:solidFill>
                  <a:srgbClr val="C5E0B4"/>
                </a:solidFill>
              </a:rPr>
              <a:t> Minh	PH07901</a:t>
            </a:r>
          </a:p>
          <a:p>
            <a:pPr algn="l"/>
            <a:endParaRPr lang="en-US" sz="2000" dirty="0">
              <a:solidFill>
                <a:srgbClr val="C5E0B4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Kết quả hình ảnh cho save money cartoon images">
            <a:extLst>
              <a:ext uri="{FF2B5EF4-FFF2-40B4-BE49-F238E27FC236}">
                <a16:creationId xmlns:a16="http://schemas.microsoft.com/office/drawing/2014/main" id="{2ED90889-0C53-4399-9200-8032138B4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964" y="489204"/>
            <a:ext cx="3428679" cy="451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1499FF-E06E-4AF8-9FBB-DDE85EB46DF8}"/>
              </a:ext>
            </a:extLst>
          </p:cNvPr>
          <p:cNvSpPr txBox="1"/>
          <p:nvPr/>
        </p:nvSpPr>
        <p:spPr>
          <a:xfrm>
            <a:off x="5690586" y="3533061"/>
            <a:ext cx="6501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C5E0B4"/>
                </a:solidFill>
              </a:rPr>
              <a:t>Giảng</a:t>
            </a:r>
            <a:r>
              <a:rPr lang="en-US" sz="2800" dirty="0">
                <a:solidFill>
                  <a:srgbClr val="C5E0B4"/>
                </a:solidFill>
              </a:rPr>
              <a:t> </a:t>
            </a:r>
            <a:r>
              <a:rPr lang="en-US" sz="2800" dirty="0" err="1">
                <a:solidFill>
                  <a:srgbClr val="C5E0B4"/>
                </a:solidFill>
              </a:rPr>
              <a:t>viên</a:t>
            </a:r>
            <a:r>
              <a:rPr lang="en-US" sz="2800" dirty="0">
                <a:solidFill>
                  <a:srgbClr val="C5E0B4"/>
                </a:solidFill>
              </a:rPr>
              <a:t>: </a:t>
            </a:r>
            <a:r>
              <a:rPr lang="en-US" sz="2800" dirty="0" err="1">
                <a:solidFill>
                  <a:srgbClr val="C5E0B4"/>
                </a:solidFill>
              </a:rPr>
              <a:t>Hoàng</a:t>
            </a:r>
            <a:r>
              <a:rPr lang="en-US" sz="2800" dirty="0">
                <a:solidFill>
                  <a:srgbClr val="C5E0B4"/>
                </a:solidFill>
              </a:rPr>
              <a:t> </a:t>
            </a:r>
            <a:r>
              <a:rPr lang="en-US" sz="2800" dirty="0" err="1">
                <a:solidFill>
                  <a:srgbClr val="C5E0B4"/>
                </a:solidFill>
              </a:rPr>
              <a:t>Quốc</a:t>
            </a:r>
            <a:r>
              <a:rPr lang="en-US" sz="2800" dirty="0">
                <a:solidFill>
                  <a:srgbClr val="C5E0B4"/>
                </a:solidFill>
              </a:rPr>
              <a:t> </a:t>
            </a:r>
            <a:r>
              <a:rPr lang="en-US" sz="2800" dirty="0" err="1">
                <a:solidFill>
                  <a:srgbClr val="C5E0B4"/>
                </a:solidFill>
              </a:rPr>
              <a:t>Việt</a:t>
            </a:r>
            <a:endParaRPr lang="en-US" sz="2800" dirty="0">
              <a:solidFill>
                <a:srgbClr val="C5E0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17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366E6B-BC77-4940-8A0C-D5755F804C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59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93246-B8C1-4A42-9325-B87BDD3C4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183" y="1143000"/>
            <a:ext cx="4846320" cy="289864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5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5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5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5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62C49-F109-4D37-A142-88ABFEA7F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183" y="4407408"/>
            <a:ext cx="4846320" cy="77724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VNĐ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ình ảnh có liên quan">
            <a:extLst>
              <a:ext uri="{FF2B5EF4-FFF2-40B4-BE49-F238E27FC236}">
                <a16:creationId xmlns:a16="http://schemas.microsoft.com/office/drawing/2014/main" id="{CC239064-E6E9-4F0B-A756-68ADC112B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0957" y="849060"/>
            <a:ext cx="4924908" cy="20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8D90B-8550-443A-BF63-5BF803F5E7C8}"/>
              </a:ext>
            </a:extLst>
          </p:cNvPr>
          <p:cNvSpPr txBox="1"/>
          <p:nvPr/>
        </p:nvSpPr>
        <p:spPr>
          <a:xfrm>
            <a:off x="904083" y="5396020"/>
            <a:ext cx="484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Kết quả hình ảnh cho 6 hũ quản lý tiền bạc cartoon photos">
            <a:extLst>
              <a:ext uri="{FF2B5EF4-FFF2-40B4-BE49-F238E27FC236}">
                <a16:creationId xmlns:a16="http://schemas.microsoft.com/office/drawing/2014/main" id="{BD2C56BF-B853-433C-AAD7-0010DC8F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57" y="3965105"/>
            <a:ext cx="57150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80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C0D35DEF-6008-463B-83B3-F65035F09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1E379-506F-4967-8DCE-75C7732C2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680" y="4816862"/>
            <a:ext cx="5001768" cy="1371600"/>
          </a:xfrm>
        </p:spPr>
        <p:txBody>
          <a:bodyPr anchor="ctr">
            <a:normAutofit/>
          </a:bodyPr>
          <a:lstStyle/>
          <a:p>
            <a:pPr algn="l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chính và cơ sở dữ liệu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E5EE7-F0E8-4AAC-BB60-33A8115C8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51" y="301751"/>
            <a:ext cx="3107083" cy="4205471"/>
          </a:xfrm>
          <a:prstGeom prst="rect">
            <a:avLst/>
          </a:prstGeom>
        </p:spPr>
      </p:pic>
      <p:pic>
        <p:nvPicPr>
          <p:cNvPr id="3074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58A0985-CDFD-464E-9608-7D67209A6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3141" y="530607"/>
            <a:ext cx="5431536" cy="37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5271" y="548312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8759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00AB8DA1-C47A-484B-B98F-9EEB86C19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772" y="6023468"/>
            <a:ext cx="10506456" cy="53035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1" name="Picture 5" descr="xoaThuNhap">
            <a:extLst>
              <a:ext uri="{FF2B5EF4-FFF2-40B4-BE49-F238E27FC236}">
                <a16:creationId xmlns:a16="http://schemas.microsoft.com/office/drawing/2014/main" id="{34850481-7089-4734-8D3E-225EC4D72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7168" y="71156"/>
            <a:ext cx="2843298" cy="56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suaThuNhap">
            <a:extLst>
              <a:ext uri="{FF2B5EF4-FFF2-40B4-BE49-F238E27FC236}">
                <a16:creationId xmlns:a16="http://schemas.microsoft.com/office/drawing/2014/main" id="{6EDF5D43-6BA5-49DB-AEBC-78754017C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870" y="71155"/>
            <a:ext cx="2780782" cy="56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hemThuNhap">
            <a:extLst>
              <a:ext uri="{FF2B5EF4-FFF2-40B4-BE49-F238E27FC236}">
                <a16:creationId xmlns:a16="http://schemas.microsoft.com/office/drawing/2014/main" id="{E235A00B-2276-4E51-AD54-B57B725DD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403" y="71155"/>
            <a:ext cx="2773313" cy="56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7015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6">
            <a:extLst>
              <a:ext uri="{FF2B5EF4-FFF2-40B4-BE49-F238E27FC236}">
                <a16:creationId xmlns:a16="http://schemas.microsoft.com/office/drawing/2014/main" id="{9C2883AD-7CCF-401B-971D-3485CB713150}"/>
              </a:ext>
            </a:extLst>
          </p:cNvPr>
          <p:cNvSpPr txBox="1">
            <a:spLocks/>
          </p:cNvSpPr>
          <p:nvPr/>
        </p:nvSpPr>
        <p:spPr>
          <a:xfrm>
            <a:off x="842772" y="6023468"/>
            <a:ext cx="10506456" cy="530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themChiTIeu">
            <a:extLst>
              <a:ext uri="{FF2B5EF4-FFF2-40B4-BE49-F238E27FC236}">
                <a16:creationId xmlns:a16="http://schemas.microsoft.com/office/drawing/2014/main" id="{346F32C5-E319-4DB1-B52B-8B40DE79D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8" y="61079"/>
            <a:ext cx="2731697" cy="5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suaChiTieu">
            <a:extLst>
              <a:ext uri="{FF2B5EF4-FFF2-40B4-BE49-F238E27FC236}">
                <a16:creationId xmlns:a16="http://schemas.microsoft.com/office/drawing/2014/main" id="{ADB78FD8-B627-4012-9DE9-D7CD9BF4A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96" y="61079"/>
            <a:ext cx="2842353" cy="5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xoaChiTieu">
            <a:extLst>
              <a:ext uri="{FF2B5EF4-FFF2-40B4-BE49-F238E27FC236}">
                <a16:creationId xmlns:a16="http://schemas.microsoft.com/office/drawing/2014/main" id="{17965173-F340-4FFD-8DBF-7269B794B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71" y="61079"/>
            <a:ext cx="2982841" cy="5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9309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6">
            <a:extLst>
              <a:ext uri="{FF2B5EF4-FFF2-40B4-BE49-F238E27FC236}">
                <a16:creationId xmlns:a16="http://schemas.microsoft.com/office/drawing/2014/main" id="{2DF71633-1491-4594-A576-9950A4424500}"/>
              </a:ext>
            </a:extLst>
          </p:cNvPr>
          <p:cNvSpPr txBox="1">
            <a:spLocks/>
          </p:cNvSpPr>
          <p:nvPr/>
        </p:nvSpPr>
        <p:spPr>
          <a:xfrm>
            <a:off x="842772" y="6023468"/>
            <a:ext cx="10506456" cy="530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9" name="Picture 5" descr="themNguonTien">
            <a:extLst>
              <a:ext uri="{FF2B5EF4-FFF2-40B4-BE49-F238E27FC236}">
                <a16:creationId xmlns:a16="http://schemas.microsoft.com/office/drawing/2014/main" id="{DC3BFDAE-49BC-4A88-A79D-5AA3B324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22" y="67789"/>
            <a:ext cx="3309421" cy="58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xoaNguonTien">
            <a:extLst>
              <a:ext uri="{FF2B5EF4-FFF2-40B4-BE49-F238E27FC236}">
                <a16:creationId xmlns:a16="http://schemas.microsoft.com/office/drawing/2014/main" id="{F9912897-6F4F-4019-94E1-8839BFC79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259" y="67790"/>
            <a:ext cx="3291078" cy="58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374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3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6">
            <a:extLst>
              <a:ext uri="{FF2B5EF4-FFF2-40B4-BE49-F238E27FC236}">
                <a16:creationId xmlns:a16="http://schemas.microsoft.com/office/drawing/2014/main" id="{E415F8E4-7D3D-4031-87D2-65DD6624754A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Lưu đồ chức năng Quản lý hũ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B05A3-2F8E-409E-BB7F-A41FF72EE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130" y="141773"/>
            <a:ext cx="3172173" cy="657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852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FDD62F-BB9A-4C00-87B0-6B720AEE2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5E5D7E-E31A-45D0-B985-F90B7003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3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63C62DAE-7343-486B-9597-E2F65BF45790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Lưu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đồ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chức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năng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Thống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kê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57B7B11-35E3-41B8-AA9B-88C9FE2F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967" y="132160"/>
            <a:ext cx="2476500" cy="659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8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91E65-DE38-4AC9-B9DD-470CF0CC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DEMO PHẦM MỀM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522AF3CD-80C5-46E9-9896-67A4FFD6D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060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114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BẢO VỆ MÔN DỰ ÁN 1   PHẦM MỀM  QUẢN LÝ THU CHI</vt:lpstr>
      <vt:lpstr>Ý tưởng dự án</vt:lpstr>
      <vt:lpstr>Chức năng chính và cơ sở dữ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PHẦM MỀM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BẢO VỆ MÔN DỰ ÁN 1   PHẦM MỀM  QUẢN LÝ THU CHI</dc:title>
  <dc:creator>Phi Long</dc:creator>
  <cp:lastModifiedBy>Phi Long</cp:lastModifiedBy>
  <cp:revision>1</cp:revision>
  <dcterms:created xsi:type="dcterms:W3CDTF">2019-12-18T05:09:25Z</dcterms:created>
  <dcterms:modified xsi:type="dcterms:W3CDTF">2019-12-18T05:13:11Z</dcterms:modified>
</cp:coreProperties>
</file>