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64F2-E358-1F4A-BE63-3613AC51FB2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AB7F-1B7F-6E4A-9E75-73A63A6E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474F4B-5205-EB46-9C07-61EB963D073D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EFCE-1629-8F47-8A8F-1413497C4FD0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45D07B-458B-674B-8BAE-A523692DC14A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E4ADD9-7B4B-EA49-9C6F-6C4F7540773E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51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FD3A68-8BA1-C64A-A57D-FC2FC3CA2189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3581-A2B4-0B4C-8ADC-319080FA6425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6C29-EC9F-B544-A278-18B1B93D7C24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258E-8237-0543-B1AB-4A699192D824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697E0E-466A-0147-8C40-7965DC1C5F2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583-7F46-144D-A801-99AD55D271AB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23E806-324D-3445-AC0F-D8DAB22D3E82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1DC-D7DE-E14A-A80C-E000504E36A7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D2DB-B8FE-C544-9709-0A88D872AFA9}" type="datetime1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DF28-D705-6047-9378-D2110B600F27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26EC-A6A7-3B41-A214-62F3CD51C237}" type="datetime1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E2E8-E7DB-D340-8EE2-ED44878D2551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A424-6417-C447-98DA-AF2BAEDE4EC5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9F34-F629-BA4E-9B0F-06B77FCF2965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AB20-50F8-EF4B-8837-84AB231E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E3E-F818-2846-820C-A545CF6A4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Said That?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673AD-68AB-8F4B-8EC2-1F19A2F08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Determining the Author of Tweets with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F3B16B-9915-E146-A6B4-AD603F6C2B74}"/>
              </a:ext>
            </a:extLst>
          </p:cNvPr>
          <p:cNvSpPr txBox="1">
            <a:spLocks/>
          </p:cNvSpPr>
          <p:nvPr/>
        </p:nvSpPr>
        <p:spPr>
          <a:xfrm>
            <a:off x="1371600" y="431800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Nigel Tan and Joe Teague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000C4-EBE6-784B-9F99-4EC11BB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punctuation (“!!!!!”)</a:t>
            </a:r>
          </a:p>
          <a:p>
            <a:r>
              <a:rPr lang="en-US" dirty="0"/>
              <a:t>Inclusion of images</a:t>
            </a:r>
          </a:p>
          <a:p>
            <a:r>
              <a:rPr lang="en-US" dirty="0"/>
              <a:t>@-</a:t>
            </a:r>
            <a:r>
              <a:rPr lang="en-US" dirty="0" err="1"/>
              <a:t>ing</a:t>
            </a:r>
            <a:r>
              <a:rPr lang="en-US" dirty="0"/>
              <a:t> other users</a:t>
            </a:r>
          </a:p>
          <a:p>
            <a:r>
              <a:rPr lang="en-US" dirty="0"/>
              <a:t>Words in all caps (“SPACE”)</a:t>
            </a:r>
          </a:p>
          <a:p>
            <a:r>
              <a:rPr lang="en-US" dirty="0"/>
              <a:t>Inclusion of links</a:t>
            </a:r>
          </a:p>
          <a:p>
            <a:r>
              <a:rPr lang="en-US" dirty="0"/>
              <a:t>Use of #hashtags</a:t>
            </a:r>
          </a:p>
          <a:p>
            <a:r>
              <a:rPr lang="en-US" dirty="0"/>
              <a:t>Quotes</a:t>
            </a:r>
          </a:p>
          <a:p>
            <a:r>
              <a:rPr lang="en-US" dirty="0">
                <a:solidFill>
                  <a:schemeClr val="accent3"/>
                </a:solidFill>
              </a:rPr>
              <a:t>Use of words phrases specific to an individual (e.g., only Scott Kelly would say “when I was in space”)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3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Python scripts used to extract features from datasets and provide labels</a:t>
            </a:r>
          </a:p>
          <a:p>
            <a:r>
              <a:rPr lang="en-US" dirty="0"/>
              <a:t>Labels are binary: is this tweet from the person we’re looking for, or is it not?</a:t>
            </a:r>
          </a:p>
          <a:p>
            <a:r>
              <a:rPr lang="en-US" dirty="0"/>
              <a:t>Most learning models adapted from previous labs</a:t>
            </a:r>
          </a:p>
          <a:p>
            <a:r>
              <a:rPr lang="en-US" dirty="0"/>
              <a:t>Decision trees used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Supervised methods:</a:t>
            </a:r>
          </a:p>
          <a:p>
            <a:pPr lvl="1"/>
            <a:r>
              <a:rPr lang="en-US" dirty="0"/>
              <a:t>Cases 1, 2, and 3</a:t>
            </a:r>
          </a:p>
          <a:p>
            <a:pPr lvl="1"/>
            <a:r>
              <a:rPr lang="en-US" dirty="0"/>
              <a:t>k-Nearest Neighbors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CC7E-432C-2A46-A766-F433600C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899338"/>
            <a:ext cx="5410200" cy="2319346"/>
          </a:xfrm>
        </p:spPr>
        <p:txBody>
          <a:bodyPr>
            <a:normAutofit/>
          </a:bodyPr>
          <a:lstStyle/>
          <a:p>
            <a:r>
              <a:rPr lang="en-US" dirty="0"/>
              <a:t>Unsupervised methods: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Winner-Take-All</a:t>
            </a:r>
          </a:p>
          <a:p>
            <a:pPr lvl="1"/>
            <a:r>
              <a:rPr lang="en-US" dirty="0" err="1"/>
              <a:t>Kohonen</a:t>
            </a:r>
            <a:r>
              <a:rPr lang="en-US" dirty="0"/>
              <a:t> Maps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75-85% sensitivity (not bad!)</a:t>
            </a:r>
          </a:p>
          <a:p>
            <a:pPr lvl="1"/>
            <a:r>
              <a:rPr lang="en-US" dirty="0"/>
              <a:t>Poor (~50%) specificity – barely better than a coin flip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No substantial changes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Winner-Take-All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Very good sensitivity (&gt; 90% on some runs)</a:t>
            </a:r>
          </a:p>
          <a:p>
            <a:pPr lvl="1"/>
            <a:r>
              <a:rPr lang="en-US" dirty="0"/>
              <a:t>Very Poor specificity (&lt; 30% on some runs)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Slightly improved specificity, but no substantial change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e = 0.01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Kohonen</a:t>
            </a:r>
            <a:r>
              <a:rPr lang="en-US" dirty="0"/>
              <a:t>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Generic features only:</a:t>
            </a:r>
          </a:p>
          <a:p>
            <a:pPr lvl="1"/>
            <a:r>
              <a:rPr lang="en-US" dirty="0"/>
              <a:t>Good sensitivity (around 80%)</a:t>
            </a:r>
          </a:p>
          <a:p>
            <a:pPr lvl="1"/>
            <a:r>
              <a:rPr lang="en-US" dirty="0"/>
              <a:t>Poor specificity (50% or less)</a:t>
            </a:r>
          </a:p>
          <a:p>
            <a:r>
              <a:rPr lang="en-US" dirty="0"/>
              <a:t>Targeted features included:</a:t>
            </a:r>
          </a:p>
          <a:p>
            <a:pPr lvl="1"/>
            <a:r>
              <a:rPr lang="en-US" dirty="0"/>
              <a:t>Increased sensitivity (&gt; 90%)</a:t>
            </a:r>
          </a:p>
          <a:p>
            <a:pPr lvl="1"/>
            <a:r>
              <a:rPr lang="en-US" dirty="0"/>
              <a:t>Decreased specificity (25-30%)</a:t>
            </a:r>
          </a:p>
          <a:p>
            <a:r>
              <a:rPr lang="en-US" dirty="0"/>
              <a:t>Starting cluster centers generated randomly – exact results varied based on runs</a:t>
            </a:r>
          </a:p>
          <a:p>
            <a:r>
              <a:rPr lang="en-US" dirty="0"/>
              <a:t>e = 0.0001, 100 iterations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4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Methods overall performed poorly</a:t>
            </a:r>
          </a:p>
          <a:p>
            <a:r>
              <a:rPr lang="en-US" dirty="0"/>
              <a:t>Ability to correctly identify an author of limited utility if the model can’t identify NOT the author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5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Detailed feature extraction based on sentence structure would probably yield better classifier results</a:t>
            </a:r>
          </a:p>
          <a:p>
            <a:pPr lvl="1"/>
            <a:r>
              <a:rPr lang="en-US" dirty="0"/>
              <a:t>This was beyond the scope of our abilities for this project, in terms of both time </a:t>
            </a:r>
            <a:r>
              <a:rPr lang="en-US"/>
              <a:t>and computing power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anonymous users</a:t>
            </a:r>
          </a:p>
          <a:p>
            <a:r>
              <a:rPr lang="en-US" dirty="0"/>
              <a:t>Identification of users attempting to circumvent a ban</a:t>
            </a:r>
          </a:p>
          <a:p>
            <a:r>
              <a:rPr lang="en-US" dirty="0"/>
              <a:t>Identification of celebrities, politicians, and other people who may have ghost writers or a social media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FD1-2EE7-4F46-93A6-D6BE138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7B48-ABBD-E84A-A0B7-F84D861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from six prolific Twitter users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4BA33-E065-7E4D-9E8C-661DC1F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AB20-50F8-EF4B-8837-84AB231E20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E529154-1E16-F845-9D5C-A6AAE1581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1F1697F-DB52-9A45-86E1-A98B6BA6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21479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 descr="A picture containing person, woman, table, man&#10;&#10;Description automatically generated">
            <a:extLst>
              <a:ext uri="{FF2B5EF4-FFF2-40B4-BE49-F238E27FC236}">
                <a16:creationId xmlns:a16="http://schemas.microsoft.com/office/drawing/2014/main" id="{8D034C59-95D3-A14E-AFF2-849D7571FC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23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DDB156C-86C1-F84C-8883-FC86F9E6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Hillary Clinton</a:t>
            </a:r>
          </a:p>
        </p:txBody>
      </p:sp>
    </p:spTree>
    <p:extLst>
      <p:ext uri="{BB962C8B-B14F-4D97-AF65-F5344CB8AC3E}">
        <p14:creationId xmlns:p14="http://schemas.microsoft.com/office/powerpoint/2010/main" val="42594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Picture 7" descr="A person in a garden&#10;&#10;Description automatically generated">
            <a:extLst>
              <a:ext uri="{FF2B5EF4-FFF2-40B4-BE49-F238E27FC236}">
                <a16:creationId xmlns:a16="http://schemas.microsoft.com/office/drawing/2014/main" id="{7BBDA39D-9A2C-E04D-88A9-8A2561B896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676" b="100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D0F20DD-24B6-9E4C-809D-64F5A8A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Richard Dawkins</a:t>
            </a:r>
          </a:p>
        </p:txBody>
      </p:sp>
    </p:spTree>
    <p:extLst>
      <p:ext uri="{BB962C8B-B14F-4D97-AF65-F5344CB8AC3E}">
        <p14:creationId xmlns:p14="http://schemas.microsoft.com/office/powerpoint/2010/main" val="60080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31F601-7FA4-FD4E-8C59-0CAE725A01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25399" r="-1" b="356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E1CAA15-213D-8C44-8363-6391644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Neil DeGrasse Tyson</a:t>
            </a:r>
          </a:p>
        </p:txBody>
      </p:sp>
    </p:spTree>
    <p:extLst>
      <p:ext uri="{BB962C8B-B14F-4D97-AF65-F5344CB8AC3E}">
        <p14:creationId xmlns:p14="http://schemas.microsoft.com/office/powerpoint/2010/main" val="191951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3" name="Picture 2" descr="A person wearing a uniform&#10;&#10;Description automatically generated">
            <a:extLst>
              <a:ext uri="{FF2B5EF4-FFF2-40B4-BE49-F238E27FC236}">
                <a16:creationId xmlns:a16="http://schemas.microsoft.com/office/drawing/2014/main" id="{E978AAB7-8B4E-CD49-BD1D-A08F075EE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1563" b="434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Astronaut Scott Kelly</a:t>
            </a:r>
          </a:p>
        </p:txBody>
      </p:sp>
    </p:spTree>
    <p:extLst>
      <p:ext uri="{BB962C8B-B14F-4D97-AF65-F5344CB8AC3E}">
        <p14:creationId xmlns:p14="http://schemas.microsoft.com/office/powerpoint/2010/main" val="149873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F90A17-7822-2940-B758-6707393B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-2" b="437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2E9DAC-7153-E94A-85B1-C454D19D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0713"/>
            <a:ext cx="9448800" cy="2548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Kim Kardashian</a:t>
            </a:r>
          </a:p>
        </p:txBody>
      </p:sp>
    </p:spTree>
    <p:extLst>
      <p:ext uri="{BB962C8B-B14F-4D97-AF65-F5344CB8AC3E}">
        <p14:creationId xmlns:p14="http://schemas.microsoft.com/office/powerpoint/2010/main" val="3864890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409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Who Said That?</vt:lpstr>
      <vt:lpstr>Why?</vt:lpstr>
      <vt:lpstr>Our Data?</vt:lpstr>
      <vt:lpstr>Donald Trump</vt:lpstr>
      <vt:lpstr>Hillary Clinton</vt:lpstr>
      <vt:lpstr>Richard Dawkins</vt:lpstr>
      <vt:lpstr>Neil DeGrasse Tyson</vt:lpstr>
      <vt:lpstr>Astronaut Scott Kelly</vt:lpstr>
      <vt:lpstr>Kim Kardashian</vt:lpstr>
      <vt:lpstr>Features</vt:lpstr>
      <vt:lpstr>Methodology</vt:lpstr>
      <vt:lpstr>Results: K-Means</vt:lpstr>
      <vt:lpstr>Results: Winner-Take-All</vt:lpstr>
      <vt:lpstr>Results: Kohonen maps</vt:lpstr>
      <vt:lpstr>Unsupervised overview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Said That?</dc:title>
  <dc:creator>Teague, Joe (Joe)</dc:creator>
  <cp:lastModifiedBy>Teague, Joe (Joe)</cp:lastModifiedBy>
  <cp:revision>12</cp:revision>
  <dcterms:created xsi:type="dcterms:W3CDTF">2019-12-12T02:05:24Z</dcterms:created>
  <dcterms:modified xsi:type="dcterms:W3CDTF">2019-12-12T02:31:24Z</dcterms:modified>
</cp:coreProperties>
</file>