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aleway-boldItalic.fntdata"/><Relationship Id="rId9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50" y="4768700"/>
            <a:ext cx="9144000" cy="377700"/>
          </a:xfrm>
          <a:prstGeom prst="rect">
            <a:avLst/>
          </a:prstGeom>
          <a:solidFill>
            <a:srgbClr val="750FA4"/>
          </a:solidFill>
          <a:ln cap="flat" cmpd="sng" w="9525">
            <a:solidFill>
              <a:srgbClr val="750F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0" y="0"/>
            <a:ext cx="9144000" cy="1197300"/>
          </a:xfrm>
          <a:prstGeom prst="rect">
            <a:avLst/>
          </a:prstGeom>
          <a:solidFill>
            <a:srgbClr val="750FA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highlight>
                  <a:srgbClr val="750FA4"/>
                </a:highlight>
              </a:rPr>
              <a:t>How Different is the Prose Between  Translations of the Old English Epic </a:t>
            </a:r>
            <a:r>
              <a:rPr i="1" lang="en" sz="2720">
                <a:highlight>
                  <a:srgbClr val="750FA4"/>
                </a:highlight>
              </a:rPr>
              <a:t>Beowulf</a:t>
            </a:r>
            <a:r>
              <a:rPr lang="en" sz="2720">
                <a:highlight>
                  <a:srgbClr val="750FA4"/>
                </a:highlight>
              </a:rPr>
              <a:t>?</a:t>
            </a:r>
            <a:endParaRPr sz="2720">
              <a:highlight>
                <a:srgbClr val="750FA4"/>
              </a:highlight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17490" l="0" r="0" t="21755"/>
          <a:stretch/>
        </p:blipFill>
        <p:spPr>
          <a:xfrm>
            <a:off x="0" y="4765800"/>
            <a:ext cx="1106250" cy="3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94400" y="1488450"/>
            <a:ext cx="2986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Project Gutenberg, three different translations were chosen.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 frequencies between the three were then compared using R libraries.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goal was to see if certain translators </a:t>
            </a: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preferred</a:t>
            </a: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use certain words more than others.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650" y="1197449"/>
            <a:ext cx="3091676" cy="18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0975" y="3005825"/>
            <a:ext cx="3403026" cy="21376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081200" y="1488450"/>
            <a:ext cx="2451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 were somewhat inconclusive, due to extra text outside the story, and the high amount of recurring nouns that appeared in all three translations.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realized it would have been much better to simply look at full sentences side-by-side, rather than word frequency.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