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1303" r:id="rId2"/>
    <p:sldId id="1843" r:id="rId3"/>
    <p:sldId id="2107" r:id="rId4"/>
    <p:sldId id="870" r:id="rId5"/>
    <p:sldId id="2242" r:id="rId6"/>
    <p:sldId id="2131" r:id="rId7"/>
    <p:sldId id="2245" r:id="rId8"/>
    <p:sldId id="2247" r:id="rId9"/>
    <p:sldId id="2257" r:id="rId10"/>
    <p:sldId id="2249" r:id="rId11"/>
    <p:sldId id="2248" r:id="rId12"/>
    <p:sldId id="1214" r:id="rId13"/>
    <p:sldId id="2116" r:id="rId14"/>
    <p:sldId id="2292" r:id="rId15"/>
    <p:sldId id="2254" r:id="rId16"/>
    <p:sldId id="2255" r:id="rId17"/>
    <p:sldId id="2246" r:id="rId18"/>
    <p:sldId id="2256" r:id="rId19"/>
    <p:sldId id="2250" r:id="rId20"/>
    <p:sldId id="2244" r:id="rId21"/>
    <p:sldId id="2253" r:id="rId22"/>
    <p:sldId id="2003" r:id="rId23"/>
    <p:sldId id="2251" r:id="rId24"/>
    <p:sldId id="2258" r:id="rId25"/>
    <p:sldId id="2260" r:id="rId26"/>
    <p:sldId id="2261" r:id="rId27"/>
    <p:sldId id="2262" r:id="rId28"/>
    <p:sldId id="2268" r:id="rId29"/>
    <p:sldId id="2289" r:id="rId30"/>
    <p:sldId id="2290" r:id="rId31"/>
    <p:sldId id="2293" r:id="rId32"/>
    <p:sldId id="2269" r:id="rId33"/>
    <p:sldId id="2263" r:id="rId34"/>
    <p:sldId id="2271" r:id="rId35"/>
    <p:sldId id="2272" r:id="rId36"/>
    <p:sldId id="2275" r:id="rId37"/>
    <p:sldId id="2276" r:id="rId38"/>
    <p:sldId id="2277" r:id="rId39"/>
    <p:sldId id="2278" r:id="rId40"/>
    <p:sldId id="2265" r:id="rId41"/>
    <p:sldId id="2270" r:id="rId42"/>
    <p:sldId id="2273" r:id="rId43"/>
    <p:sldId id="2279" r:id="rId44"/>
    <p:sldId id="2280" r:id="rId45"/>
    <p:sldId id="2282" r:id="rId46"/>
    <p:sldId id="2283" r:id="rId47"/>
    <p:sldId id="2284" r:id="rId48"/>
    <p:sldId id="2285" r:id="rId49"/>
    <p:sldId id="2266" r:id="rId50"/>
    <p:sldId id="2274" r:id="rId51"/>
    <p:sldId id="2286" r:id="rId52"/>
    <p:sldId id="2288" r:id="rId53"/>
    <p:sldId id="2291" r:id="rId54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DAE62F4-52D0-4DF6-BD14-DA69E36776AB}">
          <p14:sldIdLst>
            <p14:sldId id="1303"/>
            <p14:sldId id="1843"/>
            <p14:sldId id="2107"/>
            <p14:sldId id="870"/>
          </p14:sldIdLst>
        </p14:section>
        <p14:section name="1.Basic Guideline" id="{7356093C-4913-4DF9-9BDF-71C178C4B62A}">
          <p14:sldIdLst>
            <p14:sldId id="2242"/>
            <p14:sldId id="2131"/>
            <p14:sldId id="2245"/>
            <p14:sldId id="2247"/>
            <p14:sldId id="2257"/>
            <p14:sldId id="2249"/>
            <p14:sldId id="2248"/>
          </p14:sldIdLst>
        </p14:section>
        <p14:section name="2.Key Screen" id="{691515F4-7B1A-4CFB-840F-91D363130268}">
          <p14:sldIdLst>
            <p14:sldId id="1214"/>
            <p14:sldId id="2116"/>
            <p14:sldId id="2292"/>
            <p14:sldId id="2254"/>
            <p14:sldId id="2255"/>
            <p14:sldId id="2246"/>
            <p14:sldId id="2256"/>
            <p14:sldId id="2250"/>
            <p14:sldId id="2244"/>
            <p14:sldId id="2253"/>
          </p14:sldIdLst>
        </p14:section>
        <p14:section name="3.Flow" id="{2BC329A1-1E26-497A-9A0C-42C13FA61D4B}">
          <p14:sldIdLst>
            <p14:sldId id="2003"/>
            <p14:sldId id="2251"/>
            <p14:sldId id="2258"/>
            <p14:sldId id="2260"/>
            <p14:sldId id="2261"/>
            <p14:sldId id="2262"/>
            <p14:sldId id="2268"/>
            <p14:sldId id="2289"/>
            <p14:sldId id="2290"/>
            <p14:sldId id="2293"/>
            <p14:sldId id="2269"/>
            <p14:sldId id="2263"/>
            <p14:sldId id="2271"/>
            <p14:sldId id="2272"/>
            <p14:sldId id="2275"/>
            <p14:sldId id="2276"/>
            <p14:sldId id="2277"/>
            <p14:sldId id="2278"/>
            <p14:sldId id="2265"/>
            <p14:sldId id="2270"/>
            <p14:sldId id="2273"/>
            <p14:sldId id="2279"/>
            <p14:sldId id="2280"/>
            <p14:sldId id="2282"/>
            <p14:sldId id="2283"/>
            <p14:sldId id="2284"/>
            <p14:sldId id="2285"/>
            <p14:sldId id="2266"/>
            <p14:sldId id="2274"/>
            <p14:sldId id="2286"/>
            <p14:sldId id="2288"/>
            <p14:sldId id="229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6600"/>
    <a:srgbClr val="21C5FF"/>
    <a:srgbClr val="FF0066"/>
    <a:srgbClr val="9999FF"/>
    <a:srgbClr val="FF99FF"/>
    <a:srgbClr val="CC6600"/>
    <a:srgbClr val="DAEFC3"/>
    <a:srgbClr val="FEFCE6"/>
    <a:srgbClr val="FAF2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93" autoAdjust="0"/>
    <p:restoredTop sz="99453" autoAdjust="0"/>
  </p:normalViewPr>
  <p:slideViewPr>
    <p:cSldViewPr snapToGrid="0">
      <p:cViewPr varScale="1">
        <p:scale>
          <a:sx n="118" d="100"/>
          <a:sy n="118" d="100"/>
        </p:scale>
        <p:origin x="-1050" y="-90"/>
      </p:cViewPr>
      <p:guideLst>
        <p:guide orient="horz" pos="472"/>
        <p:guide orient="horz" pos="2409"/>
        <p:guide orient="horz" pos="3952"/>
        <p:guide pos="1617"/>
        <p:guide pos="216"/>
        <p:guide pos="3019"/>
        <p:guide pos="4428"/>
      </p:guideLst>
    </p:cSldViewPr>
  </p:slideViewPr>
  <p:outlineViewPr>
    <p:cViewPr>
      <p:scale>
        <a:sx n="33" d="100"/>
        <a:sy n="33" d="100"/>
      </p:scale>
      <p:origin x="0" y="90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-3786" y="-126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76363" cy="511731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296" y="1"/>
            <a:ext cx="3076363" cy="511731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r">
              <a:defRPr sz="1200"/>
            </a:lvl1pPr>
          </a:lstStyle>
          <a:p>
            <a:fld id="{F7644541-5B94-4FA4-BDEE-CB80FFC7CF80}" type="datetimeFigureOut">
              <a:rPr lang="ko-KR" altLang="en-US" smtClean="0"/>
              <a:pPr/>
              <a:t>2013-07-15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721107"/>
            <a:ext cx="3076363" cy="511731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296" y="9721107"/>
            <a:ext cx="3076363" cy="511731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r">
              <a:defRPr sz="1200"/>
            </a:lvl1pPr>
          </a:lstStyle>
          <a:p>
            <a:fld id="{B7CCB574-9F6A-45A8-BB10-E2F91E4702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2533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76363" cy="511731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6" y="1"/>
            <a:ext cx="3076363" cy="511731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r">
              <a:defRPr sz="1200"/>
            </a:lvl1pPr>
          </a:lstStyle>
          <a:p>
            <a:fld id="{967EFECC-5BF6-43F2-A51E-524771743FE7}" type="datetimeFigureOut">
              <a:rPr lang="ko-KR" altLang="en-US" smtClean="0"/>
              <a:pPr/>
              <a:t>2013-07-15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0" tIns="47380" rIns="94760" bIns="4738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1" y="4861443"/>
            <a:ext cx="5679440" cy="4605576"/>
          </a:xfrm>
          <a:prstGeom prst="rect">
            <a:avLst/>
          </a:prstGeom>
        </p:spPr>
        <p:txBody>
          <a:bodyPr vert="horz" lIns="94760" tIns="47380" rIns="94760" bIns="4738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721107"/>
            <a:ext cx="3076363" cy="511731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6" y="9721107"/>
            <a:ext cx="3076363" cy="511731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r">
              <a:defRPr sz="1200"/>
            </a:lvl1pPr>
          </a:lstStyle>
          <a:p>
            <a:fld id="{37BE4ABB-979C-4223-A161-B69C5D21E4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0503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E4ABB-979C-4223-A161-B69C5D21E4E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E4ABB-979C-4223-A161-B69C5D21E4EF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8935" y="145776"/>
            <a:ext cx="8835677" cy="338040"/>
          </a:xfrm>
          <a:prstGeom prst="rect">
            <a:avLst/>
          </a:prstGeom>
        </p:spPr>
        <p:txBody>
          <a:bodyPr/>
          <a:lstStyle>
            <a:lvl1pPr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20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20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188640"/>
            <a:ext cx="126000" cy="5040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79512" y="524827"/>
            <a:ext cx="881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02896" y="6597352"/>
            <a:ext cx="2133600" cy="246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6A268C94-A6BE-4F20-8E4B-4FF85EEA97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2817008"/>
            <a:ext cx="162000" cy="684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35169" y="3321064"/>
            <a:ext cx="8769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02896" y="6597352"/>
            <a:ext cx="2133600" cy="246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6A268C94-A6BE-4F20-8E4B-4FF85EEA97C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150936" y="2738064"/>
            <a:ext cx="8835552" cy="504056"/>
          </a:xfrm>
          <a:prstGeom prst="rect">
            <a:avLst/>
          </a:prstGeom>
        </p:spPr>
        <p:txBody>
          <a:bodyPr/>
          <a:lstStyle>
            <a:lvl1pPr>
              <a:buNone/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20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20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2"/>
          <p:cNvSpPr>
            <a:spLocks noGrp="1"/>
          </p:cNvSpPr>
          <p:nvPr>
            <p:ph idx="14"/>
          </p:nvPr>
        </p:nvSpPr>
        <p:spPr>
          <a:xfrm>
            <a:off x="198355" y="4055806"/>
            <a:ext cx="8107760" cy="194592"/>
          </a:xfrm>
          <a:prstGeom prst="rect">
            <a:avLst/>
          </a:prstGeom>
        </p:spPr>
        <p:txBody>
          <a:bodyPr/>
          <a:lstStyle>
            <a:lvl1pPr>
              <a:buNone/>
              <a:defRPr sz="10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20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20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0" y="2642086"/>
            <a:ext cx="180000" cy="792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43795" y="3154093"/>
            <a:ext cx="8769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02896" y="6597352"/>
            <a:ext cx="2133600" cy="246360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r">
              <a:defRPr sz="900" b="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6A268C94-A6BE-4F20-8E4B-4FF85EEA97C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7" name="내용 개체 틀 2"/>
          <p:cNvSpPr>
            <a:spLocks noGrp="1"/>
          </p:cNvSpPr>
          <p:nvPr>
            <p:ph idx="1"/>
          </p:nvPr>
        </p:nvSpPr>
        <p:spPr>
          <a:xfrm>
            <a:off x="150936" y="2564904"/>
            <a:ext cx="8820696" cy="576064"/>
          </a:xfrm>
          <a:prstGeom prst="rect">
            <a:avLst/>
          </a:prstGeom>
        </p:spPr>
        <p:txBody>
          <a:bodyPr/>
          <a:lstStyle>
            <a:lvl1pPr>
              <a:buNone/>
              <a:defRPr sz="3200" b="1">
                <a:solidFill>
                  <a:srgbClr val="00B0F0"/>
                </a:solidFill>
                <a:latin typeface="Calibri" pitchFamily="34" charset="0"/>
                <a:cs typeface="Calibri" pitchFamily="34" charset="0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20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20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8" name="내용 개체 틀 2"/>
          <p:cNvSpPr>
            <a:spLocks noGrp="1"/>
          </p:cNvSpPr>
          <p:nvPr>
            <p:ph idx="10"/>
          </p:nvPr>
        </p:nvSpPr>
        <p:spPr>
          <a:xfrm>
            <a:off x="208088" y="3140968"/>
            <a:ext cx="8784976" cy="288032"/>
          </a:xfrm>
          <a:prstGeom prst="rect">
            <a:avLst/>
          </a:prstGeom>
        </p:spPr>
        <p:txBody>
          <a:bodyPr/>
          <a:lstStyle>
            <a:lvl1pPr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20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20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190146" y="3683126"/>
            <a:ext cx="2643650" cy="264678"/>
          </a:xfrm>
          <a:prstGeom prst="rect">
            <a:avLst/>
          </a:prstGeom>
        </p:spPr>
        <p:txBody>
          <a:bodyPr wrap="none" lIns="91429" tIns="45715" rIns="91429" bIns="45715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 dirty="0" smtClean="0">
                <a:solidFill>
                  <a:srgbClr val="00B0F0"/>
                </a:solidFill>
                <a:latin typeface="Calibri" pitchFamily="34" charset="0"/>
              </a:rPr>
              <a:t>UI</a:t>
            </a:r>
            <a:r>
              <a:rPr lang="en-US" altLang="ko-KR" sz="1000" b="1" baseline="0" dirty="0" smtClean="0">
                <a:solidFill>
                  <a:srgbClr val="00B0F0"/>
                </a:solidFill>
                <a:latin typeface="Calibri" pitchFamily="34" charset="0"/>
              </a:rPr>
              <a:t> </a:t>
            </a:r>
            <a:r>
              <a:rPr lang="en-US" altLang="ko-KR" sz="1000" b="1" dirty="0" err="1" smtClean="0">
                <a:solidFill>
                  <a:srgbClr val="00B0F0"/>
                </a:solidFill>
                <a:latin typeface="Calibri" pitchFamily="34" charset="0"/>
              </a:rPr>
              <a:t>Grp</a:t>
            </a:r>
            <a:r>
              <a:rPr lang="en-US" altLang="ko-KR" sz="1000" b="1" dirty="0" smtClean="0">
                <a:solidFill>
                  <a:srgbClr val="00B0F0"/>
                </a:solidFill>
                <a:latin typeface="Calibri" pitchFamily="34" charset="0"/>
              </a:rPr>
              <a:t> / UX</a:t>
            </a:r>
            <a:r>
              <a:rPr lang="ko-KR" altLang="en-US" sz="1000" b="1" dirty="0" smtClean="0">
                <a:solidFill>
                  <a:srgbClr val="00B0F0"/>
                </a:solidFill>
                <a:latin typeface="Calibri" pitchFamily="34" charset="0"/>
              </a:rPr>
              <a:t> </a:t>
            </a:r>
            <a:r>
              <a:rPr lang="en-US" altLang="ko-KR" sz="1000" b="1" dirty="0" smtClean="0">
                <a:solidFill>
                  <a:srgbClr val="00B0F0"/>
                </a:solidFill>
                <a:latin typeface="Calibri" pitchFamily="34" charset="0"/>
              </a:rPr>
              <a:t>div / AEON C</a:t>
            </a:r>
            <a:r>
              <a:rPr lang="en-US" altLang="ko-KR" sz="1000" b="1" baseline="0" dirty="0" smtClean="0">
                <a:solidFill>
                  <a:srgbClr val="00B0F0"/>
                </a:solidFill>
                <a:latin typeface="Calibri" pitchFamily="34" charset="0"/>
              </a:rPr>
              <a:t>ommunications Corp.</a:t>
            </a:r>
            <a:endParaRPr lang="en-US" altLang="ko-KR" sz="1000" b="1" dirty="0" smtClean="0">
              <a:solidFill>
                <a:srgbClr val="00B0F0"/>
              </a:solidFill>
              <a:latin typeface="Calibri" pitchFamily="34" charset="0"/>
            </a:endParaRPr>
          </a:p>
        </p:txBody>
      </p:sp>
      <p:sp>
        <p:nvSpPr>
          <p:cNvPr id="20" name="내용 개체 틀 2"/>
          <p:cNvSpPr>
            <a:spLocks noGrp="1"/>
          </p:cNvSpPr>
          <p:nvPr>
            <p:ph idx="15"/>
          </p:nvPr>
        </p:nvSpPr>
        <p:spPr>
          <a:xfrm>
            <a:off x="198355" y="3882315"/>
            <a:ext cx="8107760" cy="194592"/>
          </a:xfrm>
          <a:prstGeom prst="rect">
            <a:avLst/>
          </a:prstGeom>
        </p:spPr>
        <p:txBody>
          <a:bodyPr/>
          <a:lstStyle>
            <a:lvl1pPr>
              <a:buNone/>
              <a:defRPr sz="1000" b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20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20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3111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79512" y="6605303"/>
            <a:ext cx="878497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02896" y="6597352"/>
            <a:ext cx="2133600" cy="246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6A268C94-A6BE-4F20-8E4B-4FF85EEA97C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7953" y="6610752"/>
            <a:ext cx="8226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CONFIDENTIAL</a:t>
            </a:r>
            <a:endParaRPr lang="ko-KR" altLang="en-US" sz="8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195736" y="6610752"/>
            <a:ext cx="475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 pitchFamily="34" charset="0"/>
                <a:cs typeface="Calibri" pitchFamily="34" charset="0"/>
              </a:rPr>
              <a:t>COPYRIGHT </a:t>
            </a:r>
            <a:r>
              <a:rPr lang="ko-KR" alt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 pitchFamily="34" charset="0"/>
                <a:cs typeface="Calibri" pitchFamily="34" charset="0"/>
              </a:rPr>
              <a:t>ⓒ  </a:t>
            </a:r>
            <a:r>
              <a:rPr lang="en-US" altLang="ko-KR" sz="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 pitchFamily="34" charset="0"/>
                <a:cs typeface="Calibri" pitchFamily="34" charset="0"/>
              </a:rPr>
              <a:t>SAMSUNG ELECTRONICS. ALL RIGHTS RESERVED</a:t>
            </a:r>
            <a:endParaRPr lang="ko-KR" altLang="en-US" sz="8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517648" y="6633356"/>
            <a:ext cx="1338828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700" dirty="0" smtClean="0">
                <a:solidFill>
                  <a:schemeClr val="accent3">
                    <a:lumMod val="75000"/>
                  </a:schemeClr>
                </a:solidFill>
                <a:latin typeface="Trebuchet MS" pitchFamily="34" charset="0"/>
                <a:cs typeface="Calibri" pitchFamily="34" charset="0"/>
              </a:rPr>
              <a:t>AEON</a:t>
            </a:r>
            <a:r>
              <a:rPr lang="ko-KR" altLang="en-US" sz="700" dirty="0" smtClean="0">
                <a:solidFill>
                  <a:schemeClr val="accent3">
                    <a:lumMod val="75000"/>
                  </a:schemeClr>
                </a:solidFill>
                <a:latin typeface="Trebuchet MS" pitchFamily="34" charset="0"/>
                <a:cs typeface="Calibri" pitchFamily="34" charset="0"/>
              </a:rPr>
              <a:t> </a:t>
            </a:r>
            <a:r>
              <a:rPr lang="en-US" altLang="ko-KR" sz="700" dirty="0" smtClean="0">
                <a:solidFill>
                  <a:schemeClr val="accent3">
                    <a:lumMod val="75000"/>
                  </a:schemeClr>
                </a:solidFill>
                <a:latin typeface="Trebuchet MS" pitchFamily="34" charset="0"/>
                <a:cs typeface="Calibri" pitchFamily="34" charset="0"/>
              </a:rPr>
              <a:t>Communications Corp.</a:t>
            </a:r>
            <a:endParaRPr lang="ko-KR" altLang="en-US" sz="700" dirty="0">
              <a:solidFill>
                <a:schemeClr val="accent3">
                  <a:lumMod val="75000"/>
                </a:schemeClr>
              </a:solidFill>
              <a:latin typeface="Trebuchet MS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5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altLang="ko-KR" dirty="0" smtClean="0"/>
              <a:t>Assistant Camera(Camera) UI Guide v.0.3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2013.07.15</a:t>
            </a:r>
          </a:p>
        </p:txBody>
      </p:sp>
    </p:spTree>
    <p:extLst>
      <p:ext uri="{BB962C8B-B14F-4D97-AF65-F5344CB8AC3E}">
        <p14:creationId xmlns:p14="http://schemas.microsoft.com/office/powerpoint/2010/main" val="252118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내용 개체 틀 3"/>
          <p:cNvSpPr>
            <a:spLocks noGrp="1"/>
          </p:cNvSpPr>
          <p:nvPr>
            <p:ph idx="1"/>
          </p:nvPr>
        </p:nvSpPr>
        <p:spPr>
          <a:xfrm>
            <a:off x="128935" y="145776"/>
            <a:ext cx="8835677" cy="338040"/>
          </a:xfrm>
        </p:spPr>
        <p:txBody>
          <a:bodyPr/>
          <a:lstStyle/>
          <a:p>
            <a:r>
              <a:rPr lang="en-US" altLang="ko-KR" sz="1800" dirty="0" smtClean="0"/>
              <a:t>1.4 </a:t>
            </a:r>
            <a:r>
              <a:rPr lang="ko-KR" altLang="en-US" sz="1800" dirty="0" smtClean="0"/>
              <a:t>사진저장 프로세스</a:t>
            </a:r>
            <a:endParaRPr lang="en-US" altLang="ko-KR" sz="1800" dirty="0"/>
          </a:p>
        </p:txBody>
      </p:sp>
      <p:sp>
        <p:nvSpPr>
          <p:cNvPr id="10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26" name="순서도: 판단 125"/>
          <p:cNvSpPr/>
          <p:nvPr/>
        </p:nvSpPr>
        <p:spPr>
          <a:xfrm>
            <a:off x="1985521" y="2206321"/>
            <a:ext cx="1231900" cy="825500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bIns="18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촬영 후 자동저장</a:t>
            </a:r>
            <a:endParaRPr lang="en-US" altLang="ko-KR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설정 상태인가</a:t>
            </a:r>
            <a:r>
              <a:rPr lang="en-US" altLang="ko-KR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?</a:t>
            </a: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336550" y="1393174"/>
            <a:ext cx="1130300" cy="55403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촬영하기</a:t>
            </a:r>
            <a:endParaRPr lang="en-US" altLang="ko-KR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5485622" y="2341259"/>
            <a:ext cx="1130300" cy="55562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사진저장</a:t>
            </a:r>
            <a:endParaRPr lang="en-US" altLang="ko-KR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4" name="직선 화살표 연결선 133"/>
          <p:cNvCxnSpPr>
            <a:stCxn id="126" idx="2"/>
            <a:endCxn id="137" idx="0"/>
          </p:cNvCxnSpPr>
          <p:nvPr/>
        </p:nvCxnSpPr>
        <p:spPr>
          <a:xfrm>
            <a:off x="2601471" y="3031821"/>
            <a:ext cx="0" cy="157191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0"/>
          <p:cNvSpPr txBox="1">
            <a:spLocks noChangeArrowheads="1"/>
          </p:cNvSpPr>
          <p:nvPr/>
        </p:nvSpPr>
        <p:spPr bwMode="auto">
          <a:xfrm>
            <a:off x="2640363" y="3572067"/>
            <a:ext cx="212164" cy="195814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36000" tIns="36000" rIns="36000" bIns="36000">
            <a:spAutoFit/>
          </a:bodyPr>
          <a:lstStyle>
            <a:defPPr>
              <a:defRPr lang="ko-KR"/>
            </a:defPPr>
            <a:lvl1pPr>
              <a:defRPr sz="800"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137" name="순서도: 판단 136"/>
          <p:cNvSpPr/>
          <p:nvPr/>
        </p:nvSpPr>
        <p:spPr>
          <a:xfrm>
            <a:off x="1985521" y="4603740"/>
            <a:ext cx="1231900" cy="825500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bIns="1800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촬영상태정보가</a:t>
            </a:r>
            <a:endParaRPr lang="en-US" altLang="ko-KR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올바른가</a:t>
            </a:r>
            <a:r>
              <a:rPr lang="en-US" altLang="ko-KR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?</a:t>
            </a:r>
          </a:p>
        </p:txBody>
      </p:sp>
      <p:sp>
        <p:nvSpPr>
          <p:cNvPr id="139" name="TextBox 10"/>
          <p:cNvSpPr txBox="1">
            <a:spLocks noChangeArrowheads="1"/>
          </p:cNvSpPr>
          <p:nvPr/>
        </p:nvSpPr>
        <p:spPr bwMode="auto">
          <a:xfrm>
            <a:off x="3362067" y="4798972"/>
            <a:ext cx="229797" cy="195814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36000" tIns="36000" rIns="36000" bIns="36000">
            <a:spAutoFit/>
          </a:bodyPr>
          <a:lstStyle>
            <a:defPPr>
              <a:defRPr lang="ko-KR"/>
            </a:defPPr>
            <a:lvl1pPr>
              <a:defRPr sz="800"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/>
              <a:t>Yes</a:t>
            </a:r>
            <a:endParaRPr lang="ko-KR" altLang="en-US" dirty="0"/>
          </a:p>
        </p:txBody>
      </p:sp>
      <p:cxnSp>
        <p:nvCxnSpPr>
          <p:cNvPr id="149" name="직선 화살표 연결선 148"/>
          <p:cNvCxnSpPr>
            <a:stCxn id="132" idx="3"/>
            <a:endCxn id="175" idx="1"/>
          </p:cNvCxnSpPr>
          <p:nvPr/>
        </p:nvCxnSpPr>
        <p:spPr>
          <a:xfrm>
            <a:off x="6615922" y="2619072"/>
            <a:ext cx="1244868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모서리가 둥근 직사각형 166"/>
          <p:cNvSpPr/>
          <p:nvPr/>
        </p:nvSpPr>
        <p:spPr>
          <a:xfrm>
            <a:off x="336549" y="2341259"/>
            <a:ext cx="1130300" cy="55403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촬영상태정보</a:t>
            </a:r>
            <a:endParaRPr lang="en-US" altLang="ko-KR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확인</a:t>
            </a:r>
            <a:endParaRPr lang="en-US" altLang="ko-KR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2" name="직선 화살표 연결선 171"/>
          <p:cNvCxnSpPr>
            <a:stCxn id="127" idx="2"/>
            <a:endCxn id="167" idx="0"/>
          </p:cNvCxnSpPr>
          <p:nvPr/>
        </p:nvCxnSpPr>
        <p:spPr>
          <a:xfrm flipH="1">
            <a:off x="901699" y="1947211"/>
            <a:ext cx="1" cy="39404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모서리가 둥근 직사각형 174"/>
          <p:cNvSpPr/>
          <p:nvPr/>
        </p:nvSpPr>
        <p:spPr>
          <a:xfrm>
            <a:off x="7860790" y="2341259"/>
            <a:ext cx="1130300" cy="5556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촬영하기 </a:t>
            </a:r>
            <a:r>
              <a:rPr lang="en-US" altLang="ko-KR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메인화면</a:t>
            </a:r>
            <a:r>
              <a:rPr lang="en-US" altLang="ko-KR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)]</a:t>
            </a: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화면</a:t>
            </a:r>
            <a:endParaRPr lang="en-US" altLang="ko-KR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1" name="직선 화살표 연결선 180"/>
          <p:cNvCxnSpPr>
            <a:stCxn id="137" idx="3"/>
            <a:endCxn id="56" idx="1"/>
          </p:cNvCxnSpPr>
          <p:nvPr/>
        </p:nvCxnSpPr>
        <p:spPr>
          <a:xfrm>
            <a:off x="3217421" y="5016490"/>
            <a:ext cx="572430" cy="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모서리가 둥근 직사각형 181"/>
          <p:cNvSpPr/>
          <p:nvPr/>
        </p:nvSpPr>
        <p:spPr>
          <a:xfrm>
            <a:off x="6999730" y="4738678"/>
            <a:ext cx="1130300" cy="55562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사진저장</a:t>
            </a:r>
          </a:p>
        </p:txBody>
      </p:sp>
      <p:sp>
        <p:nvSpPr>
          <p:cNvPr id="35" name="Text Box 15"/>
          <p:cNvSpPr txBox="1">
            <a:spLocks noChangeArrowheads="1"/>
          </p:cNvSpPr>
          <p:nvPr/>
        </p:nvSpPr>
        <p:spPr bwMode="auto">
          <a:xfrm>
            <a:off x="336550" y="584684"/>
            <a:ext cx="903059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tIns="36000" rIns="36000" bIns="3600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>
                <a:sym typeface="Wingdings 2" pitchFamily="18" charset="2"/>
              </a:rPr>
              <a:t>[</a:t>
            </a:r>
            <a:r>
              <a:rPr lang="ko-KR" altLang="en-US" dirty="0" smtClean="0">
                <a:sym typeface="Wingdings 2" pitchFamily="18" charset="2"/>
              </a:rPr>
              <a:t>촬영 후 사진저장</a:t>
            </a:r>
            <a:r>
              <a:rPr lang="en-US" altLang="ko-KR" dirty="0" smtClean="0">
                <a:sym typeface="Wingdings 2" pitchFamily="18" charset="2"/>
              </a:rPr>
              <a:t>]</a:t>
            </a:r>
            <a:endParaRPr lang="en-US" altLang="ko-KR" dirty="0">
              <a:sym typeface="Wingdings 2" pitchFamily="18" charset="2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6550" y="780498"/>
            <a:ext cx="5337812" cy="491279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marL="171450" indent="-17145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촬영 직후 </a:t>
            </a:r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촬영사진확인</a:t>
            </a:r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]</a:t>
            </a:r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화면을 제공하여 사진정보를 추가 편집 확인 후 저장을 기본으로 함</a:t>
            </a:r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marL="171450" indent="-17145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설정에서 촬영 후 자동저장 설정 시 촬영 직후 바로 저장되며 </a:t>
            </a:r>
            <a:r>
              <a:rPr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촬영하기 </a:t>
            </a:r>
            <a:r>
              <a:rPr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ko-KR" altLang="en-US" sz="8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메인화면</a:t>
            </a:r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)] </a:t>
            </a:r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화면유지 함</a:t>
            </a:r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marL="171450" indent="-17145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촬영상태가 올바르지 않은 경우 </a:t>
            </a:r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촬영상태 알림 팝업</a:t>
            </a:r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]</a:t>
            </a:r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을 제공함</a:t>
            </a:r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49" name="순서도: 판단 48"/>
          <p:cNvSpPr/>
          <p:nvPr/>
        </p:nvSpPr>
        <p:spPr>
          <a:xfrm>
            <a:off x="5434822" y="3279441"/>
            <a:ext cx="1231900" cy="825500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bIns="1800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올바르지 않은</a:t>
            </a:r>
            <a:endParaRPr lang="en-US" altLang="ko-KR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촬영상태로</a:t>
            </a:r>
            <a:endParaRPr lang="en-US" altLang="ko-KR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저장하시겠습니까</a:t>
            </a:r>
            <a:r>
              <a:rPr lang="en-US" altLang="ko-KR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?</a:t>
            </a:r>
          </a:p>
        </p:txBody>
      </p:sp>
      <p:sp>
        <p:nvSpPr>
          <p:cNvPr id="51" name="TextBox 10"/>
          <p:cNvSpPr txBox="1">
            <a:spLocks noChangeArrowheads="1"/>
          </p:cNvSpPr>
          <p:nvPr/>
        </p:nvSpPr>
        <p:spPr bwMode="auto">
          <a:xfrm>
            <a:off x="3741267" y="3985462"/>
            <a:ext cx="1585547" cy="39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defPPr>
              <a:defRPr lang="ko-KR"/>
            </a:defPPr>
            <a:lvl1pPr>
              <a:defRPr sz="800"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700" dirty="0" smtClean="0">
                <a:latin typeface="Arial" pitchFamily="34" charset="0"/>
                <a:cs typeface="Arial" pitchFamily="34" charset="0"/>
              </a:rPr>
              <a:t>촬영상태정보가</a:t>
            </a:r>
            <a:r>
              <a:rPr lang="en-US" altLang="ko-KR" sz="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700" dirty="0" smtClean="0">
                <a:latin typeface="Arial" pitchFamily="34" charset="0"/>
                <a:cs typeface="Arial" pitchFamily="34" charset="0"/>
              </a:rPr>
              <a:t>올바른지 여부기준</a:t>
            </a:r>
            <a:endParaRPr lang="en-US" altLang="ko-KR" sz="700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7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ko-KR" altLang="en-US" sz="700" dirty="0" smtClean="0">
                <a:latin typeface="Arial" pitchFamily="34" charset="0"/>
                <a:cs typeface="Arial" pitchFamily="34" charset="0"/>
              </a:rPr>
              <a:t>사진의 </a:t>
            </a:r>
            <a:r>
              <a:rPr lang="ko-KR" altLang="en-US" sz="700" dirty="0">
                <a:latin typeface="Arial" pitchFamily="34" charset="0"/>
                <a:cs typeface="Arial" pitchFamily="34" charset="0"/>
              </a:rPr>
              <a:t>초점과 </a:t>
            </a:r>
            <a:r>
              <a:rPr lang="ko-KR" altLang="en-US" sz="700" dirty="0" smtClean="0">
                <a:latin typeface="Arial" pitchFamily="34" charset="0"/>
                <a:cs typeface="Arial" pitchFamily="34" charset="0"/>
              </a:rPr>
              <a:t>사진상에 </a:t>
            </a:r>
            <a:r>
              <a:rPr lang="ko-KR" altLang="en-US" sz="700" dirty="0">
                <a:latin typeface="Arial" pitchFamily="34" charset="0"/>
                <a:cs typeface="Arial" pitchFamily="34" charset="0"/>
              </a:rPr>
              <a:t>얼굴이 잘린 사람은 </a:t>
            </a:r>
            <a:r>
              <a:rPr lang="ko-KR" altLang="en-US" sz="700" dirty="0" smtClean="0">
                <a:latin typeface="Arial" pitchFamily="34" charset="0"/>
                <a:cs typeface="Arial" pitchFamily="34" charset="0"/>
              </a:rPr>
              <a:t>없는가</a:t>
            </a:r>
            <a:r>
              <a:rPr lang="en-US" altLang="ko-KR" sz="700" dirty="0"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700" dirty="0" smtClean="0">
                <a:latin typeface="Arial" pitchFamily="34" charset="0"/>
                <a:cs typeface="Arial" pitchFamily="34" charset="0"/>
              </a:rPr>
              <a:t>여부</a:t>
            </a:r>
            <a:r>
              <a:rPr lang="en-US" altLang="ko-KR" sz="700" dirty="0" smtClean="0">
                <a:latin typeface="Arial" pitchFamily="34" charset="0"/>
                <a:cs typeface="Arial" pitchFamily="34" charset="0"/>
              </a:rPr>
              <a:t>.</a:t>
            </a:r>
            <a:endParaRPr lang="en-US" altLang="ko-KR" sz="7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8" name="직선 화살표 연결선 57"/>
          <p:cNvCxnSpPr>
            <a:endCxn id="60" idx="1"/>
          </p:cNvCxnSpPr>
          <p:nvPr/>
        </p:nvCxnSpPr>
        <p:spPr>
          <a:xfrm>
            <a:off x="3217421" y="2619072"/>
            <a:ext cx="51810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10"/>
          <p:cNvSpPr txBox="1">
            <a:spLocks noChangeArrowheads="1"/>
          </p:cNvSpPr>
          <p:nvPr/>
        </p:nvSpPr>
        <p:spPr bwMode="auto">
          <a:xfrm>
            <a:off x="3341441" y="2401554"/>
            <a:ext cx="229797" cy="195814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36000" tIns="36000" rIns="36000" bIns="36000">
            <a:spAutoFit/>
          </a:bodyPr>
          <a:lstStyle>
            <a:defPPr>
              <a:defRPr lang="ko-KR"/>
            </a:defPPr>
            <a:lvl1pPr>
              <a:defRPr sz="800"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60" name="순서도: 판단 59"/>
          <p:cNvSpPr/>
          <p:nvPr/>
        </p:nvSpPr>
        <p:spPr>
          <a:xfrm>
            <a:off x="3735523" y="2206322"/>
            <a:ext cx="1231900" cy="825500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bIns="1800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촬영상태정보가</a:t>
            </a:r>
            <a:endParaRPr lang="en-US" altLang="ko-KR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올바른가</a:t>
            </a:r>
            <a:r>
              <a:rPr lang="en-US" altLang="ko-KR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?</a:t>
            </a:r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4351473" y="3044297"/>
            <a:ext cx="0" cy="36263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10"/>
          <p:cNvSpPr txBox="1">
            <a:spLocks noChangeArrowheads="1"/>
          </p:cNvSpPr>
          <p:nvPr/>
        </p:nvSpPr>
        <p:spPr bwMode="auto">
          <a:xfrm>
            <a:off x="4390365" y="3117663"/>
            <a:ext cx="212164" cy="195814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36000" tIns="36000" rIns="36000" bIns="36000">
            <a:spAutoFit/>
          </a:bodyPr>
          <a:lstStyle>
            <a:defPPr>
              <a:defRPr lang="ko-KR"/>
            </a:defPPr>
            <a:lvl1pPr>
              <a:defRPr sz="800"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/>
              <a:t>No</a:t>
            </a:r>
            <a:endParaRPr lang="ko-KR" altLang="en-US" dirty="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4972997" y="2619072"/>
            <a:ext cx="51810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10"/>
          <p:cNvSpPr txBox="1">
            <a:spLocks noChangeArrowheads="1"/>
          </p:cNvSpPr>
          <p:nvPr/>
        </p:nvSpPr>
        <p:spPr bwMode="auto">
          <a:xfrm>
            <a:off x="5097017" y="2401554"/>
            <a:ext cx="229797" cy="195814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36000" tIns="36000" rIns="36000" bIns="36000">
            <a:spAutoFit/>
          </a:bodyPr>
          <a:lstStyle>
            <a:defPPr>
              <a:defRPr lang="ko-KR"/>
            </a:defPPr>
            <a:lvl1pPr>
              <a:defRPr sz="800"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3786324" y="3414379"/>
            <a:ext cx="1130300" cy="5556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 2" pitchFamily="18" charset="2"/>
              </a:rPr>
              <a:t>[</a:t>
            </a:r>
            <a:r>
              <a:rPr lang="ko-KR" alt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 2" pitchFamily="18" charset="2"/>
              </a:rPr>
              <a:t>촬영상태 알림 팝업</a:t>
            </a:r>
            <a:r>
              <a:rPr lang="en-US" altLang="ko-KR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 2" pitchFamily="18" charset="2"/>
              </a:rPr>
              <a:t>]</a:t>
            </a:r>
            <a:endParaRPr lang="en-US" altLang="ko-KR" sz="800" dirty="0">
              <a:solidFill>
                <a:schemeClr val="tx1"/>
              </a:solidFill>
              <a:latin typeface="Arial" pitchFamily="34" charset="0"/>
              <a:cs typeface="Arial" pitchFamily="34" charset="0"/>
              <a:sym typeface="Wingdings 2" pitchFamily="18" charset="2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 2" pitchFamily="18" charset="2"/>
              </a:rPr>
              <a:t>화면</a:t>
            </a:r>
            <a:endParaRPr lang="en-US" altLang="ko-KR" sz="800" dirty="0">
              <a:solidFill>
                <a:schemeClr val="tx1"/>
              </a:solidFill>
              <a:latin typeface="Arial" pitchFamily="34" charset="0"/>
              <a:cs typeface="Arial" pitchFamily="34" charset="0"/>
              <a:sym typeface="Wingdings 2" pitchFamily="18" charset="2"/>
            </a:endParaRPr>
          </a:p>
        </p:txBody>
      </p:sp>
      <p:cxnSp>
        <p:nvCxnSpPr>
          <p:cNvPr id="69" name="직선 화살표 연결선 68"/>
          <p:cNvCxnSpPr>
            <a:stCxn id="68" idx="3"/>
            <a:endCxn id="49" idx="1"/>
          </p:cNvCxnSpPr>
          <p:nvPr/>
        </p:nvCxnSpPr>
        <p:spPr>
          <a:xfrm flipV="1">
            <a:off x="4916624" y="3692191"/>
            <a:ext cx="518198" cy="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49" idx="0"/>
            <a:endCxn id="132" idx="2"/>
          </p:cNvCxnSpPr>
          <p:nvPr/>
        </p:nvCxnSpPr>
        <p:spPr>
          <a:xfrm flipV="1">
            <a:off x="6050772" y="2896884"/>
            <a:ext cx="0" cy="38255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10"/>
          <p:cNvSpPr txBox="1">
            <a:spLocks noChangeArrowheads="1"/>
          </p:cNvSpPr>
          <p:nvPr/>
        </p:nvSpPr>
        <p:spPr bwMode="auto">
          <a:xfrm>
            <a:off x="6107685" y="3040550"/>
            <a:ext cx="229797" cy="195814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36000" tIns="36000" rIns="36000" bIns="36000">
            <a:spAutoFit/>
          </a:bodyPr>
          <a:lstStyle>
            <a:defPPr>
              <a:defRPr lang="ko-KR"/>
            </a:defPPr>
            <a:lvl1pPr>
              <a:defRPr sz="800"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cxnSp>
        <p:nvCxnSpPr>
          <p:cNvPr id="86" name="꺾인 연결선 85"/>
          <p:cNvCxnSpPr>
            <a:stCxn id="49" idx="3"/>
            <a:endCxn id="175" idx="1"/>
          </p:cNvCxnSpPr>
          <p:nvPr/>
        </p:nvCxnSpPr>
        <p:spPr>
          <a:xfrm flipV="1">
            <a:off x="6666722" y="2619072"/>
            <a:ext cx="1194068" cy="10731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10"/>
          <p:cNvSpPr txBox="1">
            <a:spLocks noChangeArrowheads="1"/>
          </p:cNvSpPr>
          <p:nvPr/>
        </p:nvSpPr>
        <p:spPr bwMode="auto">
          <a:xfrm>
            <a:off x="6939181" y="3040550"/>
            <a:ext cx="212165" cy="195814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36000" tIns="36000" rIns="36000" bIns="36000">
            <a:spAutoFit/>
          </a:bodyPr>
          <a:lstStyle>
            <a:defPPr>
              <a:defRPr lang="ko-KR"/>
            </a:defPPr>
            <a:lvl1pPr>
              <a:defRPr sz="800"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1467419" y="2619072"/>
            <a:ext cx="51810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순서도: 판단 47"/>
          <p:cNvSpPr/>
          <p:nvPr/>
        </p:nvSpPr>
        <p:spPr>
          <a:xfrm>
            <a:off x="5446861" y="4603741"/>
            <a:ext cx="1231900" cy="825500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bIns="18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촬영한 사진을</a:t>
            </a:r>
            <a:endParaRPr lang="en-US" altLang="ko-KR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저장하겠습니까</a:t>
            </a:r>
            <a:r>
              <a:rPr lang="en-US" altLang="ko-KR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?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2036321" y="5825165"/>
            <a:ext cx="1130300" cy="5556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 2" pitchFamily="18" charset="2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 2" pitchFamily="18" charset="2"/>
              </a:rPr>
              <a:t>촬영사진확인</a:t>
            </a:r>
            <a:r>
              <a:rPr lang="en-US" altLang="ko-KR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 2" pitchFamily="18" charset="2"/>
              </a:rPr>
              <a:t>]</a:t>
            </a: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 2" pitchFamily="18" charset="2"/>
              </a:rPr>
              <a:t>화면</a:t>
            </a:r>
            <a:endParaRPr lang="en-US" altLang="ko-KR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  <a:sym typeface="Wingdings 2" pitchFamily="18" charset="2"/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 2" pitchFamily="18" charset="2"/>
              </a:rPr>
              <a:t>_</a:t>
            </a:r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촬영상태정보</a:t>
            </a:r>
            <a:r>
              <a:rPr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_</a:t>
            </a:r>
            <a:r>
              <a:rPr lang="ko-KR" alt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 2" pitchFamily="18" charset="2"/>
              </a:rPr>
              <a:t>제공안함</a:t>
            </a:r>
            <a:endParaRPr lang="en-US" altLang="ko-KR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789851" y="4738678"/>
            <a:ext cx="1130300" cy="5556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 2" pitchFamily="18" charset="2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 2" pitchFamily="18" charset="2"/>
              </a:rPr>
              <a:t>촬영사진확인</a:t>
            </a:r>
            <a:r>
              <a:rPr lang="en-US" altLang="ko-KR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 2" pitchFamily="18" charset="2"/>
              </a:rPr>
              <a:t>]</a:t>
            </a: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 2" pitchFamily="18" charset="2"/>
              </a:rPr>
              <a:t>화면</a:t>
            </a:r>
            <a:endParaRPr lang="en-US" altLang="ko-KR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  <a:sym typeface="Wingdings 2" pitchFamily="18" charset="2"/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_</a:t>
            </a:r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촬영상태정보</a:t>
            </a:r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_</a:t>
            </a:r>
            <a:r>
              <a:rPr lang="ko-KR" alt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 2" pitchFamily="18" charset="2"/>
              </a:rPr>
              <a:t>제</a:t>
            </a:r>
            <a:r>
              <a:rPr lang="ko-KR" alt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 2" pitchFamily="18" charset="2"/>
              </a:rPr>
              <a:t>공</a:t>
            </a:r>
            <a:endParaRPr lang="en-US" altLang="ko-KR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5" name="직선 화살표 연결선 64"/>
          <p:cNvCxnSpPr>
            <a:stCxn id="56" idx="3"/>
            <a:endCxn id="48" idx="1"/>
          </p:cNvCxnSpPr>
          <p:nvPr/>
        </p:nvCxnSpPr>
        <p:spPr>
          <a:xfrm>
            <a:off x="4920151" y="5016491"/>
            <a:ext cx="52671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10"/>
          <p:cNvSpPr txBox="1">
            <a:spLocks noChangeArrowheads="1"/>
          </p:cNvSpPr>
          <p:nvPr/>
        </p:nvSpPr>
        <p:spPr bwMode="auto">
          <a:xfrm>
            <a:off x="6700547" y="4798972"/>
            <a:ext cx="229797" cy="195814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36000" tIns="36000" rIns="36000" bIns="36000">
            <a:spAutoFit/>
          </a:bodyPr>
          <a:lstStyle>
            <a:defPPr>
              <a:defRPr lang="ko-KR"/>
            </a:defPPr>
            <a:lvl1pPr>
              <a:defRPr sz="800"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/>
              <a:t>Yes</a:t>
            </a:r>
            <a:endParaRPr lang="ko-KR" altLang="en-US" dirty="0"/>
          </a:p>
        </p:txBody>
      </p:sp>
      <p:cxnSp>
        <p:nvCxnSpPr>
          <p:cNvPr id="70" name="직선 화살표 연결선 69"/>
          <p:cNvCxnSpPr>
            <a:stCxn id="48" idx="3"/>
            <a:endCxn id="182" idx="1"/>
          </p:cNvCxnSpPr>
          <p:nvPr/>
        </p:nvCxnSpPr>
        <p:spPr>
          <a:xfrm>
            <a:off x="6678761" y="5016491"/>
            <a:ext cx="320969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48" idx="2"/>
            <a:endCxn id="175" idx="2"/>
          </p:cNvCxnSpPr>
          <p:nvPr/>
        </p:nvCxnSpPr>
        <p:spPr>
          <a:xfrm rot="5400000" flipH="1" flipV="1">
            <a:off x="5978196" y="2981498"/>
            <a:ext cx="2532357" cy="2363129"/>
          </a:xfrm>
          <a:prstGeom prst="bentConnector3">
            <a:avLst>
              <a:gd name="adj1" fmla="val -27081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182" idx="3"/>
            <a:endCxn id="175" idx="2"/>
          </p:cNvCxnSpPr>
          <p:nvPr/>
        </p:nvCxnSpPr>
        <p:spPr>
          <a:xfrm flipV="1">
            <a:off x="8130030" y="2896884"/>
            <a:ext cx="295910" cy="2119607"/>
          </a:xfrm>
          <a:prstGeom prst="bentConnector2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10"/>
          <p:cNvSpPr txBox="1">
            <a:spLocks noChangeArrowheads="1"/>
          </p:cNvSpPr>
          <p:nvPr/>
        </p:nvSpPr>
        <p:spPr bwMode="auto">
          <a:xfrm>
            <a:off x="6096492" y="5652920"/>
            <a:ext cx="212164" cy="195814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36000" tIns="36000" rIns="36000" bIns="36000">
            <a:spAutoFit/>
          </a:bodyPr>
          <a:lstStyle>
            <a:defPPr>
              <a:defRPr lang="ko-KR"/>
            </a:defPPr>
            <a:lvl1pPr>
              <a:defRPr sz="800"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/>
              <a:t>No</a:t>
            </a:r>
            <a:endParaRPr lang="ko-KR" altLang="en-US" dirty="0"/>
          </a:p>
        </p:txBody>
      </p:sp>
      <p:cxnSp>
        <p:nvCxnSpPr>
          <p:cNvPr id="84" name="직선 화살표 연결선 83"/>
          <p:cNvCxnSpPr>
            <a:stCxn id="137" idx="2"/>
            <a:endCxn id="55" idx="0"/>
          </p:cNvCxnSpPr>
          <p:nvPr/>
        </p:nvCxnSpPr>
        <p:spPr>
          <a:xfrm>
            <a:off x="2601471" y="5429240"/>
            <a:ext cx="0" cy="39592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55" idx="3"/>
            <a:endCxn id="56" idx="2"/>
          </p:cNvCxnSpPr>
          <p:nvPr/>
        </p:nvCxnSpPr>
        <p:spPr>
          <a:xfrm flipV="1">
            <a:off x="3166621" y="5294303"/>
            <a:ext cx="1188380" cy="808675"/>
          </a:xfrm>
          <a:prstGeom prst="bentConnector2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10"/>
          <p:cNvSpPr txBox="1">
            <a:spLocks noChangeArrowheads="1"/>
          </p:cNvSpPr>
          <p:nvPr/>
        </p:nvSpPr>
        <p:spPr bwMode="auto">
          <a:xfrm>
            <a:off x="2640363" y="5525846"/>
            <a:ext cx="212164" cy="195814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36000" tIns="36000" rIns="36000" bIns="36000">
            <a:spAutoFit/>
          </a:bodyPr>
          <a:lstStyle>
            <a:defPPr>
              <a:defRPr lang="ko-KR"/>
            </a:defPPr>
            <a:lvl1pPr>
              <a:defRPr sz="800"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/>
              <a:t>No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893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내용 개체 틀 3"/>
          <p:cNvSpPr>
            <a:spLocks noGrp="1"/>
          </p:cNvSpPr>
          <p:nvPr>
            <p:ph idx="1"/>
          </p:nvPr>
        </p:nvSpPr>
        <p:spPr>
          <a:xfrm>
            <a:off x="128935" y="145776"/>
            <a:ext cx="8835677" cy="338040"/>
          </a:xfrm>
        </p:spPr>
        <p:txBody>
          <a:bodyPr/>
          <a:lstStyle/>
          <a:p>
            <a:r>
              <a:rPr lang="en-US" altLang="ko-KR" sz="1800" dirty="0" smtClean="0"/>
              <a:t>1.5 </a:t>
            </a:r>
            <a:r>
              <a:rPr lang="ko-KR" altLang="en-US" sz="1800" dirty="0" smtClean="0"/>
              <a:t>사진정보</a:t>
            </a:r>
            <a:endParaRPr lang="en-US" altLang="ko-KR" sz="1800" dirty="0"/>
          </a:p>
        </p:txBody>
      </p:sp>
      <p:sp>
        <p:nvSpPr>
          <p:cNvPr id="10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06" name="Text Box 15"/>
          <p:cNvSpPr txBox="1">
            <a:spLocks noChangeArrowheads="1"/>
          </p:cNvSpPr>
          <p:nvPr/>
        </p:nvSpPr>
        <p:spPr bwMode="auto">
          <a:xfrm>
            <a:off x="336550" y="3275845"/>
            <a:ext cx="2861928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tIns="36000" rIns="36000" bIns="3600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>
                <a:sym typeface="Wingdings 2" pitchFamily="18" charset="2"/>
              </a:rPr>
              <a:t>[</a:t>
            </a:r>
            <a:r>
              <a:rPr lang="ko-KR" altLang="en-US" dirty="0" smtClean="0">
                <a:sym typeface="Wingdings 2" pitchFamily="18" charset="2"/>
              </a:rPr>
              <a:t>촬영 한 사진이미지 영역선택 시 제공되는 사진설명 음성정보</a:t>
            </a:r>
            <a:r>
              <a:rPr lang="en-US" altLang="ko-KR" dirty="0" smtClean="0">
                <a:sym typeface="Wingdings 2" pitchFamily="18" charset="2"/>
              </a:rPr>
              <a:t>]</a:t>
            </a:r>
            <a:endParaRPr lang="en-US" altLang="ko-KR" dirty="0">
              <a:sym typeface="Wingdings 2" pitchFamily="18" charset="2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36550" y="3471659"/>
            <a:ext cx="7259786" cy="343547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marL="171450" indent="-17145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기본적으로 제공되는 정보</a:t>
            </a:r>
            <a:r>
              <a:rPr kumimoji="1" lang="en-US" altLang="ko-KR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: </a:t>
            </a:r>
            <a:r>
              <a:rPr kumimoji="1" lang="ko-KR" altLang="en-US" sz="800" dirty="0" err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뷰파인더에</a:t>
            </a:r>
            <a:r>
              <a:rPr kumimoji="1" lang="ko-KR" altLang="en-US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인식된 얼굴 수</a:t>
            </a:r>
            <a:r>
              <a:rPr kumimoji="1" lang="en-US" altLang="ko-KR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,  </a:t>
            </a:r>
            <a:r>
              <a:rPr kumimoji="1" lang="ko-KR" altLang="en-US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등록된 인물정보 </a:t>
            </a:r>
            <a:r>
              <a:rPr kumimoji="1" lang="en-US" altLang="ko-KR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DB, </a:t>
            </a:r>
            <a:r>
              <a:rPr kumimoji="1" lang="ko-KR" altLang="en-US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얼굴크기</a:t>
            </a:r>
            <a:r>
              <a:rPr kumimoji="1" lang="en-US" altLang="ko-KR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, </a:t>
            </a:r>
            <a:r>
              <a:rPr kumimoji="1" lang="ko-KR" altLang="en-US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얼굴위치</a:t>
            </a:r>
            <a:endParaRPr kumimoji="1" lang="en-US" altLang="ko-KR" sz="8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marL="171450" indent="-17145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설정 또는 상황에 따라 추가적으로 제공되는 정보</a:t>
            </a:r>
            <a:r>
              <a:rPr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ko-KR" altLang="en-US" sz="8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뷰파인더에서</a:t>
            </a:r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얼굴이 잘렸을 경우 </a:t>
            </a:r>
            <a:r>
              <a:rPr lang="ko-KR" altLang="en-US" sz="8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알림정보</a:t>
            </a:r>
            <a:r>
              <a:rPr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날씨정보</a:t>
            </a:r>
            <a:endParaRPr lang="en-US" altLang="ko-KR" sz="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336550" y="2026598"/>
            <a:ext cx="1233277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tIns="36000" rIns="36000" bIns="3600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>
                <a:sym typeface="Wingdings 2" pitchFamily="18" charset="2"/>
              </a:rPr>
              <a:t>[</a:t>
            </a:r>
            <a:r>
              <a:rPr lang="ko-KR" altLang="en-US" dirty="0" smtClean="0">
                <a:sym typeface="Wingdings 2" pitchFamily="18" charset="2"/>
              </a:rPr>
              <a:t>촬영 한 사진명 정보구성</a:t>
            </a:r>
            <a:r>
              <a:rPr lang="en-US" altLang="ko-KR" dirty="0" smtClean="0">
                <a:sym typeface="Wingdings 2" pitchFamily="18" charset="2"/>
              </a:rPr>
              <a:t>]</a:t>
            </a:r>
            <a:endParaRPr lang="en-US" altLang="ko-KR" dirty="0">
              <a:sym typeface="Wingdings 2" pitchFamily="18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6550" y="2222412"/>
            <a:ext cx="7259786" cy="835989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날짜 시간 정보</a:t>
            </a:r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촬영한 장소 주소 정보</a:t>
            </a:r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날씨정보</a:t>
            </a:r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동일한 시간에 여러 개의 사진 파일이 저장 될 시 저장순서 별 넘버링 제공</a:t>
            </a:r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  <a:b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사진명 예시</a:t>
            </a:r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</a:t>
            </a:r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“2013</a:t>
            </a:r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년</a:t>
            </a:r>
            <a:r>
              <a:rPr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월</a:t>
            </a:r>
            <a:r>
              <a:rPr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일월요일</a:t>
            </a:r>
            <a:r>
              <a:rPr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15</a:t>
            </a:r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시</a:t>
            </a:r>
            <a:r>
              <a:rPr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30</a:t>
            </a:r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분 역삼동 맑은 날</a:t>
            </a:r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”</a:t>
            </a: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- </a:t>
            </a:r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동일한 시간에 </a:t>
            </a:r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3</a:t>
            </a:r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개 사진 촬영 시 사진명</a:t>
            </a:r>
            <a:r>
              <a:rPr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예시</a:t>
            </a:r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 “2013</a:t>
            </a:r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년</a:t>
            </a:r>
            <a:r>
              <a:rPr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월</a:t>
            </a:r>
            <a:r>
              <a:rPr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일월요일</a:t>
            </a:r>
            <a:r>
              <a:rPr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15</a:t>
            </a:r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시</a:t>
            </a:r>
            <a:r>
              <a:rPr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30</a:t>
            </a:r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분 역삼동 </a:t>
            </a:r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맑은 날</a:t>
            </a:r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1”, “</a:t>
            </a:r>
            <a:r>
              <a:rPr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2013</a:t>
            </a:r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년</a:t>
            </a:r>
            <a:r>
              <a:rPr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월</a:t>
            </a:r>
            <a:r>
              <a:rPr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일월요일</a:t>
            </a:r>
            <a:r>
              <a:rPr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15</a:t>
            </a:r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시</a:t>
            </a:r>
            <a:r>
              <a:rPr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30</a:t>
            </a:r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분 역삼동 </a:t>
            </a:r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맑은 날</a:t>
            </a:r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2”, “</a:t>
            </a:r>
            <a:r>
              <a:rPr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2013</a:t>
            </a:r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년</a:t>
            </a:r>
            <a:r>
              <a:rPr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월</a:t>
            </a:r>
            <a:r>
              <a:rPr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일월요일</a:t>
            </a:r>
            <a:r>
              <a:rPr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15</a:t>
            </a:r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시</a:t>
            </a:r>
            <a:r>
              <a:rPr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30</a:t>
            </a:r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분 역삼동 </a:t>
            </a:r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맑은 날</a:t>
            </a:r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3”</a:t>
            </a:r>
            <a:endParaRPr lang="en-US" altLang="ko-KR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6550" y="780498"/>
            <a:ext cx="7259786" cy="1069899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8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촬영 시 자동 저장되는 정보</a:t>
            </a:r>
            <a:endParaRPr kumimoji="1" lang="en-US" altLang="ko-KR" sz="8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800" dirty="0" err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뷰파인더에</a:t>
            </a:r>
            <a:r>
              <a:rPr kumimoji="1" lang="ko-KR" altLang="en-US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인식된 얼굴 수</a:t>
            </a:r>
            <a:r>
              <a:rPr kumimoji="1" lang="en-US" altLang="ko-KR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,  </a:t>
            </a: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얼굴크기</a:t>
            </a:r>
            <a:r>
              <a:rPr kumimoji="1" lang="en-US" altLang="ko-KR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, </a:t>
            </a: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얼굴위치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, </a:t>
            </a: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날씨정보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현재위치 </a:t>
            </a:r>
            <a:r>
              <a:rPr lang="ko-KR" altLang="en-US" sz="8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주소명</a:t>
            </a:r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kumimoji="1" lang="ko-KR" altLang="en-US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등록된 인물정보 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DB(</a:t>
            </a:r>
            <a:r>
              <a:rPr kumimoji="1" lang="ko-KR" altLang="en-US" sz="800" dirty="0" err="1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사진안에</a:t>
            </a: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해당 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DB</a:t>
            </a: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가 있는 경우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), </a:t>
            </a:r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사운드</a:t>
            </a:r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&amp;</a:t>
            </a:r>
            <a:r>
              <a:rPr lang="ko-KR" altLang="en-US" sz="8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샷</a:t>
            </a:r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사운</a:t>
            </a:r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드</a:t>
            </a:r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정보</a:t>
            </a:r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사운드</a:t>
            </a:r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&amp;</a:t>
            </a:r>
            <a:r>
              <a:rPr lang="ko-KR" altLang="en-US" sz="8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샷</a:t>
            </a:r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모드로 촬영 시 가능</a:t>
            </a:r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), </a:t>
            </a:r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촬영상태정보</a:t>
            </a:r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사진의 초점과 사진상에 얼굴이 잘린 사람이 있는지 여부</a:t>
            </a:r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), </a:t>
            </a:r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촬영한 장소 주소 정보</a:t>
            </a:r>
            <a:endParaRPr lang="en-US" altLang="ko-KR" sz="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800" b="1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촬영 시 </a:t>
            </a:r>
            <a:r>
              <a:rPr kumimoji="1" lang="ko-KR" altLang="en-US" sz="8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수</a:t>
            </a:r>
            <a:r>
              <a:rPr kumimoji="1" lang="ko-KR" altLang="en-US" sz="800" b="1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동</a:t>
            </a:r>
            <a:r>
              <a:rPr kumimoji="1" lang="ko-KR" altLang="en-US" sz="8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저장할 수 있는 </a:t>
            </a:r>
            <a:r>
              <a:rPr kumimoji="1" lang="ko-KR" altLang="en-US" sz="800" b="1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정보</a:t>
            </a:r>
            <a:endParaRPr kumimoji="1" lang="en-US" altLang="ko-KR" sz="8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녹음하기 녹음정보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, </a:t>
            </a: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메모 텍스트정보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, </a:t>
            </a: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인물정보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DB(</a:t>
            </a: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인물정보 등록모드로 촬영 시 가능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), </a:t>
            </a: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카테고리 정보</a:t>
            </a:r>
            <a:endParaRPr lang="en-US" altLang="ko-KR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336550" y="584684"/>
            <a:ext cx="2223933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tIns="36000" rIns="36000" bIns="3600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>
                <a:sym typeface="Wingdings 2" pitchFamily="18" charset="2"/>
              </a:rPr>
              <a:t>[</a:t>
            </a:r>
            <a:r>
              <a:rPr lang="ko-KR" altLang="en-US" dirty="0" smtClean="0">
                <a:sym typeface="Wingdings 2" pitchFamily="18" charset="2"/>
              </a:rPr>
              <a:t>촬영 시 사진 이미지와 함께 저장되는 정보유형</a:t>
            </a:r>
            <a:r>
              <a:rPr lang="en-US" altLang="ko-KR" dirty="0" smtClean="0">
                <a:sym typeface="Wingdings 2" pitchFamily="18" charset="2"/>
              </a:rPr>
              <a:t>]</a:t>
            </a:r>
            <a:endParaRPr lang="en-US" altLang="ko-KR" dirty="0">
              <a:sym typeface="Wingdings 2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6469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268C94-A6BE-4F20-8E4B-4FF85EEA97CB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 smtClean="0">
                <a:ea typeface="맑은 고딕" pitchFamily="50" charset="-127"/>
              </a:rPr>
              <a:t>Key Screen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468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36550" y="804863"/>
            <a:ext cx="2160591" cy="3781029"/>
            <a:chOff x="336550" y="804863"/>
            <a:chExt cx="2160591" cy="3781029"/>
          </a:xfrm>
        </p:grpSpPr>
        <p:sp>
          <p:nvSpPr>
            <p:cNvPr id="42" name="직사각형 41"/>
            <p:cNvSpPr>
              <a:spLocks noChangeAspect="1"/>
            </p:cNvSpPr>
            <p:nvPr/>
          </p:nvSpPr>
          <p:spPr>
            <a:xfrm>
              <a:off x="336550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9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1776942" y="804863"/>
              <a:ext cx="0" cy="3781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1056746" y="804863"/>
              <a:ext cx="0" cy="3781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16200000">
              <a:off x="1416847" y="984911"/>
              <a:ext cx="0" cy="216058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rot="16200000">
              <a:off x="1416847" y="2245255"/>
              <a:ext cx="0" cy="216058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모서리가 둥근 직사각형 48"/>
            <p:cNvSpPr/>
            <p:nvPr/>
          </p:nvSpPr>
          <p:spPr>
            <a:xfrm>
              <a:off x="756705" y="4257092"/>
              <a:ext cx="1320284" cy="276146"/>
            </a:xfrm>
            <a:prstGeom prst="roundRect">
              <a:avLst>
                <a:gd name="adj" fmla="val 22557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9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촬영하기</a:t>
              </a:r>
            </a:p>
          </p:txBody>
        </p:sp>
        <p:sp>
          <p:nvSpPr>
            <p:cNvPr id="50" name="직사각형 49"/>
            <p:cNvSpPr/>
            <p:nvPr/>
          </p:nvSpPr>
          <p:spPr bwMode="auto">
            <a:xfrm>
              <a:off x="392113" y="872717"/>
              <a:ext cx="276146" cy="2761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갤러리</a:t>
              </a:r>
              <a:endParaRPr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en-US" altLang="ko-KR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</a:t>
              </a:r>
              <a:r>
                <a: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진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3" name="직사각형 52"/>
            <p:cNvSpPr/>
            <p:nvPr/>
          </p:nvSpPr>
          <p:spPr bwMode="auto">
            <a:xfrm>
              <a:off x="2165429" y="872717"/>
              <a:ext cx="276146" cy="2761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983218" y="872717"/>
              <a:ext cx="276146" cy="2761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모드</a:t>
              </a:r>
              <a:endParaRPr lang="ko-KR" altLang="en-US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1574323" y="872717"/>
              <a:ext cx="276146" cy="2761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23" name="내용 개체 틀 3"/>
          <p:cNvSpPr>
            <a:spLocks noGrp="1"/>
          </p:cNvSpPr>
          <p:nvPr>
            <p:ph idx="1"/>
          </p:nvPr>
        </p:nvSpPr>
        <p:spPr>
          <a:xfrm>
            <a:off x="128935" y="145776"/>
            <a:ext cx="8835677" cy="338040"/>
          </a:xfrm>
        </p:spPr>
        <p:txBody>
          <a:bodyPr/>
          <a:lstStyle/>
          <a:p>
            <a:r>
              <a:rPr lang="en-US" altLang="ko-KR" sz="1800" dirty="0"/>
              <a:t>2</a:t>
            </a:r>
            <a:r>
              <a:rPr lang="en-US" altLang="ko-KR" sz="1800" dirty="0" smtClean="0"/>
              <a:t>.1 Key screen_ </a:t>
            </a:r>
            <a:r>
              <a:rPr lang="ko-KR" altLang="en-US" sz="1800" dirty="0" smtClean="0">
                <a:sym typeface="Wingdings 2" pitchFamily="18" charset="2"/>
              </a:rPr>
              <a:t>촬영하기</a:t>
            </a:r>
            <a:endParaRPr lang="en-US" altLang="ko-KR" sz="1800" dirty="0">
              <a:sym typeface="Wingdings 2" pitchFamily="18" charset="2"/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5472100" y="911332"/>
            <a:ext cx="3524327" cy="309691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</a:t>
            </a:r>
            <a:r>
              <a:rPr kumimoji="1" lang="ko-KR" altLang="en-US" sz="700" b="1" dirty="0" err="1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뷰파인더</a:t>
            </a: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영역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카메라촬영 범위 안의 실시간 이미지를 노출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endParaRPr kumimoji="1" lang="ko-KR" altLang="en-US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204" name="타원 203"/>
          <p:cNvSpPr/>
          <p:nvPr/>
        </p:nvSpPr>
        <p:spPr>
          <a:xfrm>
            <a:off x="5492078" y="932794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05" name="직사각형 204"/>
          <p:cNvSpPr/>
          <p:nvPr/>
        </p:nvSpPr>
        <p:spPr>
          <a:xfrm>
            <a:off x="5472100" y="1271531"/>
            <a:ext cx="3524327" cy="438957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갤러</a:t>
            </a:r>
            <a:r>
              <a:rPr kumimoji="1" lang="ko-KR" altLang="en-US" sz="700" b="1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리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마지막으로 촬영한 사진 노출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마지막으로 촬영한 이미지가 없을 시 갤러리 텍스트 노출</a:t>
            </a:r>
            <a:endParaRPr kumimoji="1" lang="en-US" altLang="ko-KR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선택 시 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[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갤러리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]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화면으로 이동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</a:p>
        </p:txBody>
      </p:sp>
      <p:sp>
        <p:nvSpPr>
          <p:cNvPr id="206" name="타원 205"/>
          <p:cNvSpPr/>
          <p:nvPr/>
        </p:nvSpPr>
        <p:spPr>
          <a:xfrm>
            <a:off x="5492078" y="1292993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5472100" y="556111"/>
            <a:ext cx="3524327" cy="309691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화면설명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App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실행 시 제공되는 메인 화면</a:t>
            </a:r>
            <a:r>
              <a:rPr kumimoji="1" lang="en-US" altLang="ko-KR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</a:p>
        </p:txBody>
      </p:sp>
      <p:sp>
        <p:nvSpPr>
          <p:cNvPr id="78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auto">
          <a:xfrm>
            <a:off x="336550" y="650163"/>
            <a:ext cx="974626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>
                <a:sym typeface="Wingdings 2" pitchFamily="18" charset="2"/>
              </a:rPr>
              <a:t>[</a:t>
            </a:r>
            <a:r>
              <a:rPr lang="ko-KR" altLang="en-US" dirty="0" smtClean="0">
                <a:sym typeface="Wingdings 2" pitchFamily="18" charset="2"/>
              </a:rPr>
              <a:t>촬영하기 </a:t>
            </a:r>
            <a:r>
              <a:rPr lang="en-US" altLang="ko-KR" dirty="0" smtClean="0">
                <a:sym typeface="Wingdings 2" pitchFamily="18" charset="2"/>
              </a:rPr>
              <a:t>(</a:t>
            </a:r>
            <a:r>
              <a:rPr lang="ko-KR" altLang="en-US" dirty="0" err="1" smtClean="0">
                <a:sym typeface="Wingdings 2" pitchFamily="18" charset="2"/>
              </a:rPr>
              <a:t>메인화</a:t>
            </a:r>
            <a:r>
              <a:rPr lang="ko-KR" altLang="en-US" dirty="0" err="1">
                <a:sym typeface="Wingdings 2" pitchFamily="18" charset="2"/>
              </a:rPr>
              <a:t>면</a:t>
            </a:r>
            <a:r>
              <a:rPr lang="en-US" altLang="ko-KR" dirty="0" smtClean="0">
                <a:sym typeface="Wingdings 2" pitchFamily="18" charset="2"/>
              </a:rPr>
              <a:t>)]</a:t>
            </a:r>
            <a:endParaRPr lang="en-US" altLang="ko-KR" dirty="0">
              <a:sym typeface="Wingdings 2" pitchFamily="18" charset="2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472100" y="1760103"/>
            <a:ext cx="3524327" cy="546679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모드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선택 시 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[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촬영모드팝업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]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제공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(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일반촬영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(default)/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인물정보 등록모드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/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사운드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&amp;</a:t>
            </a:r>
            <a:r>
              <a:rPr kumimoji="1" lang="ko-KR" altLang="en-US" sz="700" dirty="0" err="1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샷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/</a:t>
            </a:r>
            <a:r>
              <a:rPr kumimoji="1" lang="ko-KR" altLang="en-US" sz="700" dirty="0" err="1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버스트샷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/</a:t>
            </a:r>
            <a:r>
              <a:rPr kumimoji="1" lang="ko-KR" altLang="en-US" sz="700" dirty="0" err="1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뷰티페이스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/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베스트포토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/</a:t>
            </a:r>
            <a:r>
              <a:rPr kumimoji="1" lang="ko-KR" altLang="en-US" sz="700" dirty="0" err="1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듀얼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/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파노라마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/</a:t>
            </a:r>
            <a:r>
              <a:rPr kumimoji="1" lang="ko-KR" altLang="en-US" sz="700" dirty="0" err="1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셀프촬영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)</a:t>
            </a:r>
            <a:endParaRPr kumimoji="1" lang="ko-KR" altLang="en-US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492078" y="1781565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72100" y="2357097"/>
            <a:ext cx="3524327" cy="309691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설</a:t>
            </a:r>
            <a:r>
              <a:rPr kumimoji="1" lang="ko-KR" altLang="en-US" sz="700" b="1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정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선택 시 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[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설정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]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화면으로 이동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</a:p>
        </p:txBody>
      </p:sp>
      <p:sp>
        <p:nvSpPr>
          <p:cNvPr id="22" name="타원 21"/>
          <p:cNvSpPr/>
          <p:nvPr/>
        </p:nvSpPr>
        <p:spPr>
          <a:xfrm>
            <a:off x="5492078" y="2378559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72100" y="3052926"/>
            <a:ext cx="3524327" cy="309691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촬영하기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선택 시 촬영하기 기능 실행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</a:p>
        </p:txBody>
      </p:sp>
      <p:sp>
        <p:nvSpPr>
          <p:cNvPr id="24" name="타원 23"/>
          <p:cNvSpPr/>
          <p:nvPr/>
        </p:nvSpPr>
        <p:spPr>
          <a:xfrm>
            <a:off x="5492078" y="3074388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6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094973" y="1921206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64550" y="796449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911218" y="796449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063309" y="796449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5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12705" y="4257092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6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9" name="Text Box 15"/>
          <p:cNvSpPr txBox="1">
            <a:spLocks noChangeArrowheads="1"/>
          </p:cNvSpPr>
          <p:nvPr/>
        </p:nvSpPr>
        <p:spPr bwMode="auto">
          <a:xfrm>
            <a:off x="2863776" y="642476"/>
            <a:ext cx="682879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>
                <a:sym typeface="Wingdings 2" pitchFamily="18" charset="2"/>
              </a:rPr>
              <a:t>[</a:t>
            </a:r>
            <a:r>
              <a:rPr lang="ko-KR" altLang="en-US" dirty="0" smtClean="0">
                <a:sym typeface="Wingdings 2" pitchFamily="18" charset="2"/>
              </a:rPr>
              <a:t>촬영모드팝업</a:t>
            </a:r>
            <a:r>
              <a:rPr lang="en-US" altLang="ko-KR" dirty="0" smtClean="0">
                <a:sym typeface="Wingdings 2" pitchFamily="18" charset="2"/>
              </a:rPr>
              <a:t>]</a:t>
            </a:r>
            <a:endParaRPr lang="ko-KR" altLang="en-US" dirty="0">
              <a:sym typeface="Wingdings 2" pitchFamily="18" charset="2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863775" y="2662071"/>
            <a:ext cx="2083364" cy="28814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>
            <a:spAutoFit/>
          </a:bodyPr>
          <a:lstStyle/>
          <a:p>
            <a:pPr>
              <a:defRPr/>
            </a:pPr>
            <a:r>
              <a:rPr lang="ko-KR" altLang="en-US" sz="7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촬영모드 중 </a:t>
            </a:r>
            <a:r>
              <a:rPr lang="ko-KR" altLang="en-US" sz="70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버스트샷</a:t>
            </a:r>
            <a:r>
              <a:rPr lang="en-US" altLang="ko-KR" sz="7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, </a:t>
            </a:r>
            <a:r>
              <a:rPr lang="ko-KR" altLang="en-US" sz="70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뷰티페이스</a:t>
            </a:r>
            <a:r>
              <a:rPr lang="en-US" altLang="ko-KR" sz="7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, </a:t>
            </a:r>
            <a:r>
              <a:rPr lang="ko-KR" altLang="en-US" sz="7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베스트포토는</a:t>
            </a:r>
            <a:r>
              <a:rPr lang="en-US" altLang="ko-KR" sz="7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ko-KR" altLang="en-US" sz="700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설정에서 </a:t>
            </a:r>
            <a:r>
              <a:rPr lang="ko-KR" altLang="en-US" sz="7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촬영사진 확인 후 </a:t>
            </a:r>
            <a:r>
              <a:rPr lang="ko-KR" altLang="en-US" sz="7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저장</a:t>
            </a:r>
            <a:r>
              <a:rPr lang="en-US" altLang="ko-KR" sz="7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7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설정 시 제공 안 함</a:t>
            </a:r>
            <a:r>
              <a:rPr lang="en-US" altLang="ko-KR" sz="7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700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863775" y="807284"/>
            <a:ext cx="1264710" cy="1786717"/>
            <a:chOff x="5472099" y="4349892"/>
            <a:chExt cx="1264710" cy="1786717"/>
          </a:xfrm>
        </p:grpSpPr>
        <p:sp>
          <p:nvSpPr>
            <p:cNvPr id="34" name="직사각형 33"/>
            <p:cNvSpPr/>
            <p:nvPr/>
          </p:nvSpPr>
          <p:spPr bwMode="auto">
            <a:xfrm>
              <a:off x="5472100" y="4349892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촬영모드설정</a:t>
              </a: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5472099" y="4512784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일반촬영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5472099" y="4693209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인물정보 등록모드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직사각형 37"/>
            <p:cNvSpPr/>
            <p:nvPr/>
          </p:nvSpPr>
          <p:spPr bwMode="auto">
            <a:xfrm>
              <a:off x="5472099" y="4873634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사운드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&amp;</a:t>
              </a:r>
              <a:r>
                <a:rPr lang="ko-KR" altLang="en-US" sz="7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샷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5472099" y="5054059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버스트샷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직사각형 42"/>
            <p:cNvSpPr/>
            <p:nvPr/>
          </p:nvSpPr>
          <p:spPr bwMode="auto">
            <a:xfrm>
              <a:off x="5472099" y="5234484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뷰티페이</a:t>
              </a:r>
              <a:r>
                <a:rPr lang="ko-KR" altLang="en-US" sz="700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스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직사각형 50"/>
            <p:cNvSpPr/>
            <p:nvPr/>
          </p:nvSpPr>
          <p:spPr bwMode="auto">
            <a:xfrm>
              <a:off x="5472099" y="5414909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베스트포</a:t>
              </a:r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토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직사각형 51"/>
            <p:cNvSpPr/>
            <p:nvPr/>
          </p:nvSpPr>
          <p:spPr bwMode="auto">
            <a:xfrm>
              <a:off x="5472099" y="5595334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듀얼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직사각형 54"/>
            <p:cNvSpPr/>
            <p:nvPr/>
          </p:nvSpPr>
          <p:spPr bwMode="auto">
            <a:xfrm>
              <a:off x="5472099" y="5775759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파노라마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직사각형 55"/>
            <p:cNvSpPr/>
            <p:nvPr/>
          </p:nvSpPr>
          <p:spPr bwMode="auto">
            <a:xfrm>
              <a:off x="5472099" y="5956184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셀프촬영</a:t>
              </a:r>
              <a:endParaRPr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타원 57"/>
            <p:cNvSpPr/>
            <p:nvPr/>
          </p:nvSpPr>
          <p:spPr bwMode="auto">
            <a:xfrm>
              <a:off x="6583760" y="4554008"/>
              <a:ext cx="115634" cy="1208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1" i="0" u="none" strike="noStrike" cap="none" normalizeH="0" baseline="0" dirty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alibri" pitchFamily="34" charset="0"/>
                  <a:ea typeface="맑은 고딕"/>
                  <a:cs typeface="Calibri" pitchFamily="34" charset="0"/>
                  <a:sym typeface="Wingdings 2" pitchFamily="18" charset="2"/>
                </a:rPr>
                <a:t>●</a:t>
              </a:r>
              <a:endPara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cs typeface="Calibri" pitchFamily="34" charset="0"/>
                <a:sym typeface="Wingdings 2" pitchFamily="18" charset="2"/>
              </a:endParaRPr>
            </a:p>
          </p:txBody>
        </p:sp>
        <p:sp>
          <p:nvSpPr>
            <p:cNvPr id="60" name="타원 59"/>
            <p:cNvSpPr/>
            <p:nvPr/>
          </p:nvSpPr>
          <p:spPr bwMode="auto">
            <a:xfrm>
              <a:off x="6583760" y="4723009"/>
              <a:ext cx="115634" cy="1208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ea typeface="맑은 고딕"/>
                  <a:cs typeface="Calibri" pitchFamily="34" charset="0"/>
                  <a:sym typeface="Wingdings 2" pitchFamily="18" charset="2"/>
                </a:rPr>
                <a:t>●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endParaRPr>
            </a:p>
          </p:txBody>
        </p:sp>
        <p:sp>
          <p:nvSpPr>
            <p:cNvPr id="61" name="타원 60"/>
            <p:cNvSpPr/>
            <p:nvPr/>
          </p:nvSpPr>
          <p:spPr bwMode="auto">
            <a:xfrm>
              <a:off x="6583760" y="4899472"/>
              <a:ext cx="115634" cy="1208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ea typeface="맑은 고딕"/>
                  <a:cs typeface="Calibri" pitchFamily="34" charset="0"/>
                  <a:sym typeface="Wingdings 2" pitchFamily="18" charset="2"/>
                </a:rPr>
                <a:t>●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endParaRPr>
            </a:p>
          </p:txBody>
        </p:sp>
        <p:sp>
          <p:nvSpPr>
            <p:cNvPr id="62" name="타원 61"/>
            <p:cNvSpPr/>
            <p:nvPr/>
          </p:nvSpPr>
          <p:spPr bwMode="auto">
            <a:xfrm>
              <a:off x="6583760" y="5091977"/>
              <a:ext cx="115634" cy="1208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ea typeface="맑은 고딕"/>
                  <a:cs typeface="Calibri" pitchFamily="34" charset="0"/>
                  <a:sym typeface="Wingdings 2" pitchFamily="18" charset="2"/>
                </a:rPr>
                <a:t>●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endParaRPr>
            </a:p>
          </p:txBody>
        </p:sp>
        <p:sp>
          <p:nvSpPr>
            <p:cNvPr id="63" name="타원 62"/>
            <p:cNvSpPr/>
            <p:nvPr/>
          </p:nvSpPr>
          <p:spPr bwMode="auto">
            <a:xfrm>
              <a:off x="6583760" y="5268440"/>
              <a:ext cx="115634" cy="1208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ea typeface="맑은 고딕"/>
                  <a:cs typeface="Calibri" pitchFamily="34" charset="0"/>
                  <a:sym typeface="Wingdings 2" pitchFamily="18" charset="2"/>
                </a:rPr>
                <a:t>●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endParaRPr>
            </a:p>
          </p:txBody>
        </p:sp>
        <p:sp>
          <p:nvSpPr>
            <p:cNvPr id="64" name="타원 63"/>
            <p:cNvSpPr/>
            <p:nvPr/>
          </p:nvSpPr>
          <p:spPr bwMode="auto">
            <a:xfrm>
              <a:off x="6583760" y="5444903"/>
              <a:ext cx="115634" cy="1208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ea typeface="맑은 고딕"/>
                  <a:cs typeface="Calibri" pitchFamily="34" charset="0"/>
                  <a:sym typeface="Wingdings 2" pitchFamily="18" charset="2"/>
                </a:rPr>
                <a:t>●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endParaRPr>
            </a:p>
          </p:txBody>
        </p:sp>
        <p:sp>
          <p:nvSpPr>
            <p:cNvPr id="65" name="타원 64"/>
            <p:cNvSpPr/>
            <p:nvPr/>
          </p:nvSpPr>
          <p:spPr bwMode="auto">
            <a:xfrm>
              <a:off x="6583760" y="5629388"/>
              <a:ext cx="115634" cy="1208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ea typeface="맑은 고딕"/>
                  <a:cs typeface="Calibri" pitchFamily="34" charset="0"/>
                  <a:sym typeface="Wingdings 2" pitchFamily="18" charset="2"/>
                </a:rPr>
                <a:t>●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endParaRPr>
            </a:p>
          </p:txBody>
        </p:sp>
        <p:sp>
          <p:nvSpPr>
            <p:cNvPr id="66" name="타원 65"/>
            <p:cNvSpPr/>
            <p:nvPr/>
          </p:nvSpPr>
          <p:spPr bwMode="auto">
            <a:xfrm>
              <a:off x="6583760" y="5821893"/>
              <a:ext cx="115634" cy="1208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ea typeface="맑은 고딕"/>
                  <a:cs typeface="Calibri" pitchFamily="34" charset="0"/>
                  <a:sym typeface="Wingdings 2" pitchFamily="18" charset="2"/>
                </a:rPr>
                <a:t>●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endParaRPr>
            </a:p>
          </p:txBody>
        </p:sp>
        <p:sp>
          <p:nvSpPr>
            <p:cNvPr id="67" name="타원 66"/>
            <p:cNvSpPr/>
            <p:nvPr/>
          </p:nvSpPr>
          <p:spPr bwMode="auto">
            <a:xfrm>
              <a:off x="6583760" y="5998356"/>
              <a:ext cx="115634" cy="1208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ea typeface="맑은 고딕"/>
                  <a:cs typeface="Calibri" pitchFamily="34" charset="0"/>
                  <a:sym typeface="Wingdings 2" pitchFamily="18" charset="2"/>
                </a:rPr>
                <a:t>●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endParaRPr>
            </a:p>
          </p:txBody>
        </p:sp>
      </p:grpSp>
      <p:sp>
        <p:nvSpPr>
          <p:cNvPr id="69" name="직사각형 68"/>
          <p:cNvSpPr/>
          <p:nvPr/>
        </p:nvSpPr>
        <p:spPr bwMode="auto">
          <a:xfrm>
            <a:off x="1434884" y="3045861"/>
            <a:ext cx="684115" cy="6841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 defTabSz="1031626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1142977" y="2407939"/>
            <a:ext cx="566894" cy="566894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 defTabSz="1031626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1637866" y="2317775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7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2048473" y="2981745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8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472100" y="3401356"/>
            <a:ext cx="3524327" cy="309691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카메라 초점 포커스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피사체의 초점이 맞춰진 위치에 나타남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</a:p>
        </p:txBody>
      </p:sp>
      <p:sp>
        <p:nvSpPr>
          <p:cNvPr id="74" name="타원 73"/>
          <p:cNvSpPr/>
          <p:nvPr/>
        </p:nvSpPr>
        <p:spPr>
          <a:xfrm>
            <a:off x="5492078" y="3422818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7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472100" y="3759431"/>
            <a:ext cx="3524327" cy="309691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얼굴인식 포커스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인물 얼굴인식 시 얼굴이 위치한 곳에 나타남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5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명까지 인식가능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</a:p>
        </p:txBody>
      </p:sp>
      <p:sp>
        <p:nvSpPr>
          <p:cNvPr id="76" name="타원 75"/>
          <p:cNvSpPr/>
          <p:nvPr/>
        </p:nvSpPr>
        <p:spPr>
          <a:xfrm>
            <a:off x="5492078" y="3780893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8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1502323" y="796449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472100" y="2707231"/>
            <a:ext cx="3524327" cy="309691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종</a:t>
            </a:r>
            <a:r>
              <a:rPr kumimoji="1" lang="ko-KR" altLang="en-US" sz="700" b="1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료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선택 시 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[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종료확인팝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업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]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제공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</a:p>
        </p:txBody>
      </p:sp>
      <p:sp>
        <p:nvSpPr>
          <p:cNvPr id="94" name="타원 93"/>
          <p:cNvSpPr/>
          <p:nvPr/>
        </p:nvSpPr>
        <p:spPr>
          <a:xfrm>
            <a:off x="5492078" y="2728693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5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2863776" y="3223625"/>
            <a:ext cx="1264709" cy="901663"/>
            <a:chOff x="369068" y="4563955"/>
            <a:chExt cx="1264709" cy="901663"/>
          </a:xfrm>
        </p:grpSpPr>
        <p:sp>
          <p:nvSpPr>
            <p:cNvPr id="77" name="직사각형 76"/>
            <p:cNvSpPr/>
            <p:nvPr/>
          </p:nvSpPr>
          <p:spPr bwMode="auto">
            <a:xfrm>
              <a:off x="369068" y="4563955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알림</a:t>
              </a: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직사각형 78"/>
            <p:cNvSpPr/>
            <p:nvPr/>
          </p:nvSpPr>
          <p:spPr bwMode="auto">
            <a:xfrm>
              <a:off x="369068" y="4723160"/>
              <a:ext cx="1264709" cy="53564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초점이 맞지 않음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.</a:t>
              </a:r>
              <a:endParaRPr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저장하시겠습니까</a:t>
              </a:r>
              <a:r>
                <a:rPr lang="en-US" altLang="ko-KR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?</a:t>
              </a:r>
            </a:p>
          </p:txBody>
        </p:sp>
        <p:sp>
          <p:nvSpPr>
            <p:cNvPr id="80" name="직사각형 79"/>
            <p:cNvSpPr/>
            <p:nvPr/>
          </p:nvSpPr>
          <p:spPr bwMode="auto">
            <a:xfrm>
              <a:off x="369068" y="5260289"/>
              <a:ext cx="1264709" cy="2053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 bwMode="auto">
            <a:xfrm>
              <a:off x="458658" y="5290047"/>
              <a:ext cx="520763" cy="14432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확인</a:t>
              </a:r>
              <a:endParaRPr kumimoji="0"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모서리가 둥근 직사각형 83"/>
            <p:cNvSpPr/>
            <p:nvPr/>
          </p:nvSpPr>
          <p:spPr bwMode="auto">
            <a:xfrm>
              <a:off x="1044264" y="5290047"/>
              <a:ext cx="520763" cy="1443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취소</a:t>
              </a:r>
              <a:endParaRPr kumimoji="0"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2" name="Text Box 15"/>
          <p:cNvSpPr txBox="1">
            <a:spLocks noChangeArrowheads="1"/>
          </p:cNvSpPr>
          <p:nvPr/>
        </p:nvSpPr>
        <p:spPr bwMode="auto">
          <a:xfrm>
            <a:off x="2863776" y="3048498"/>
            <a:ext cx="932948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>
                <a:sym typeface="Wingdings 2" pitchFamily="18" charset="2"/>
              </a:rPr>
              <a:t>[</a:t>
            </a:r>
            <a:r>
              <a:rPr lang="ko-KR" altLang="en-US" dirty="0" smtClean="0">
                <a:sym typeface="Wingdings 2" pitchFamily="18" charset="2"/>
              </a:rPr>
              <a:t>촬영상태 알림 팝업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]</a:t>
            </a:r>
            <a:endParaRPr lang="ko-KR" altLang="en-US" dirty="0">
              <a:sym typeface="Wingdings 2" pitchFamily="18" charset="2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863776" y="4182149"/>
            <a:ext cx="1692593" cy="28814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>
            <a:spAutoFit/>
          </a:bodyPr>
          <a:lstStyle/>
          <a:p>
            <a:pPr>
              <a:defRPr/>
            </a:pPr>
            <a:r>
              <a:rPr lang="ko-KR" altLang="en-US" sz="7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촬영 후 자동저장 설정상태에서 </a:t>
            </a:r>
            <a:r>
              <a:rPr lang="ko-KR" altLang="en-US" sz="7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초점이 맞지 </a:t>
            </a:r>
            <a:r>
              <a:rPr lang="ko-KR" altLang="en-US" sz="7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않을 경우 </a:t>
            </a:r>
            <a:r>
              <a:rPr lang="ko-KR" altLang="en-US" sz="7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제공</a:t>
            </a:r>
            <a:r>
              <a:rPr lang="en-US" altLang="ko-KR" sz="7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  <a:endParaRPr lang="en-US" altLang="ko-KR" sz="700" i="1" dirty="0">
              <a:solidFill>
                <a:schemeClr val="tx1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6652433" y="4519738"/>
            <a:ext cx="1264709" cy="901663"/>
            <a:chOff x="369068" y="4563955"/>
            <a:chExt cx="1264709" cy="901663"/>
          </a:xfrm>
        </p:grpSpPr>
        <p:sp>
          <p:nvSpPr>
            <p:cNvPr id="97" name="직사각형 96"/>
            <p:cNvSpPr/>
            <p:nvPr/>
          </p:nvSpPr>
          <p:spPr bwMode="auto">
            <a:xfrm>
              <a:off x="369068" y="4563955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알림</a:t>
              </a: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직사각형 97"/>
            <p:cNvSpPr/>
            <p:nvPr/>
          </p:nvSpPr>
          <p:spPr bwMode="auto">
            <a:xfrm>
              <a:off x="369068" y="4723160"/>
              <a:ext cx="1264709" cy="53564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어플리케이션을 종료 하시겠습니까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?</a:t>
              </a:r>
              <a:endParaRPr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직사각형 98"/>
            <p:cNvSpPr/>
            <p:nvPr/>
          </p:nvSpPr>
          <p:spPr bwMode="auto">
            <a:xfrm>
              <a:off x="369068" y="5260289"/>
              <a:ext cx="1264709" cy="2053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0" name="모서리가 둥근 직사각형 99"/>
            <p:cNvSpPr/>
            <p:nvPr/>
          </p:nvSpPr>
          <p:spPr bwMode="auto">
            <a:xfrm>
              <a:off x="458658" y="5290047"/>
              <a:ext cx="520763" cy="14432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확인</a:t>
              </a:r>
              <a:endParaRPr kumimoji="0"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 bwMode="auto">
            <a:xfrm>
              <a:off x="1044264" y="5290047"/>
              <a:ext cx="520763" cy="1443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취소</a:t>
              </a:r>
              <a:endParaRPr kumimoji="0"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2" name="Text Box 15"/>
          <p:cNvSpPr txBox="1">
            <a:spLocks noChangeArrowheads="1"/>
          </p:cNvSpPr>
          <p:nvPr/>
        </p:nvSpPr>
        <p:spPr bwMode="auto">
          <a:xfrm>
            <a:off x="6652433" y="4344611"/>
            <a:ext cx="682879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>
                <a:sym typeface="Wingdings 2" pitchFamily="18" charset="2"/>
              </a:rPr>
              <a:t>[</a:t>
            </a:r>
            <a:r>
              <a:rPr lang="ko-KR" altLang="en-US" dirty="0" smtClean="0">
                <a:sym typeface="Wingdings 2" pitchFamily="18" charset="2"/>
              </a:rPr>
              <a:t>종료확인팝업</a:t>
            </a:r>
            <a:r>
              <a:rPr lang="en-US" altLang="ko-KR" dirty="0" smtClean="0">
                <a:sym typeface="Wingdings 2" pitchFamily="18" charset="2"/>
              </a:rPr>
              <a:t>]</a:t>
            </a:r>
            <a:endParaRPr lang="ko-KR" altLang="en-US" dirty="0">
              <a:sym typeface="Wingdings 2" pitchFamily="18" charset="2"/>
            </a:endParaRPr>
          </a:p>
        </p:txBody>
      </p: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343162"/>
              </p:ext>
            </p:extLst>
          </p:nvPr>
        </p:nvGraphicFramePr>
        <p:xfrm>
          <a:off x="6941820" y="0"/>
          <a:ext cx="2210543" cy="249360"/>
        </p:xfrm>
        <a:graphic>
          <a:graphicData uri="http://schemas.openxmlformats.org/drawingml/2006/table">
            <a:tbl>
              <a:tblPr/>
              <a:tblGrid>
                <a:gridCol w="2210543"/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v.0.2_130712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-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촬영상태 알림 팝업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] Case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별 안내문구 변경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.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86" name="그룹 85"/>
          <p:cNvGrpSpPr/>
          <p:nvPr/>
        </p:nvGrpSpPr>
        <p:grpSpPr>
          <a:xfrm>
            <a:off x="2863776" y="4517181"/>
            <a:ext cx="1264709" cy="901663"/>
            <a:chOff x="369068" y="4563955"/>
            <a:chExt cx="1264709" cy="901663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369068" y="4563955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알림</a:t>
              </a: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직사각형 87"/>
            <p:cNvSpPr/>
            <p:nvPr/>
          </p:nvSpPr>
          <p:spPr bwMode="auto">
            <a:xfrm>
              <a:off x="369068" y="4723160"/>
              <a:ext cx="1264709" cy="53564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얼굴 잘림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.</a:t>
              </a:r>
              <a:endParaRPr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저장하시겠습니까</a:t>
              </a:r>
              <a:r>
                <a:rPr lang="en-US" altLang="ko-KR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?</a:t>
              </a:r>
            </a:p>
          </p:txBody>
        </p:sp>
        <p:sp>
          <p:nvSpPr>
            <p:cNvPr id="89" name="직사각형 88"/>
            <p:cNvSpPr/>
            <p:nvPr/>
          </p:nvSpPr>
          <p:spPr bwMode="auto">
            <a:xfrm>
              <a:off x="369068" y="5260289"/>
              <a:ext cx="1264709" cy="2053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모서리가 둥근 직사각형 90"/>
            <p:cNvSpPr/>
            <p:nvPr/>
          </p:nvSpPr>
          <p:spPr bwMode="auto">
            <a:xfrm>
              <a:off x="458658" y="5290047"/>
              <a:ext cx="520763" cy="14432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확인</a:t>
              </a:r>
              <a:endParaRPr kumimoji="0"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 bwMode="auto">
            <a:xfrm>
              <a:off x="1044264" y="5290047"/>
              <a:ext cx="520763" cy="1443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취소</a:t>
              </a:r>
              <a:endParaRPr kumimoji="0"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4" name="직사각형 103"/>
          <p:cNvSpPr/>
          <p:nvPr/>
        </p:nvSpPr>
        <p:spPr>
          <a:xfrm>
            <a:off x="2863776" y="5475705"/>
            <a:ext cx="1692593" cy="39586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>
            <a:spAutoFit/>
          </a:bodyPr>
          <a:lstStyle/>
          <a:p>
            <a:pPr>
              <a:defRPr/>
            </a:pPr>
            <a:r>
              <a:rPr lang="ko-KR" altLang="en-US" sz="7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촬영 후 자동저장 설정상태에서 </a:t>
            </a:r>
            <a:r>
              <a:rPr lang="ko-KR" altLang="en-US" sz="7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구도상 인물의 얼굴이 사진에서 잘린 상태일 경우 제공</a:t>
            </a:r>
            <a:r>
              <a:rPr lang="en-US" altLang="ko-KR" sz="7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  <a:endParaRPr lang="en-US" altLang="ko-KR" sz="700" i="1" dirty="0">
              <a:solidFill>
                <a:schemeClr val="tx1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4577111" y="4517181"/>
            <a:ext cx="1264709" cy="901663"/>
            <a:chOff x="369068" y="4563955"/>
            <a:chExt cx="1264709" cy="901663"/>
          </a:xfrm>
        </p:grpSpPr>
        <p:sp>
          <p:nvSpPr>
            <p:cNvPr id="106" name="직사각형 105"/>
            <p:cNvSpPr/>
            <p:nvPr/>
          </p:nvSpPr>
          <p:spPr bwMode="auto">
            <a:xfrm>
              <a:off x="369068" y="4563955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알림</a:t>
              </a: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직사각형 106"/>
            <p:cNvSpPr/>
            <p:nvPr/>
          </p:nvSpPr>
          <p:spPr bwMode="auto">
            <a:xfrm>
              <a:off x="369068" y="4723160"/>
              <a:ext cx="1264709" cy="53564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초점이 맞지 않음 얼굴 잘림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.</a:t>
              </a:r>
              <a:endParaRPr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저장하시겠습니까</a:t>
              </a:r>
              <a:r>
                <a:rPr lang="en-US" altLang="ko-KR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?</a:t>
              </a:r>
            </a:p>
          </p:txBody>
        </p:sp>
        <p:sp>
          <p:nvSpPr>
            <p:cNvPr id="108" name="직사각형 107"/>
            <p:cNvSpPr/>
            <p:nvPr/>
          </p:nvSpPr>
          <p:spPr bwMode="auto">
            <a:xfrm>
              <a:off x="369068" y="5260289"/>
              <a:ext cx="1264709" cy="2053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모서리가 둥근 직사각형 108"/>
            <p:cNvSpPr/>
            <p:nvPr/>
          </p:nvSpPr>
          <p:spPr bwMode="auto">
            <a:xfrm>
              <a:off x="458658" y="5290047"/>
              <a:ext cx="520763" cy="14432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확인</a:t>
              </a:r>
              <a:endParaRPr kumimoji="0"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모서리가 둥근 직사각형 109"/>
            <p:cNvSpPr/>
            <p:nvPr/>
          </p:nvSpPr>
          <p:spPr bwMode="auto">
            <a:xfrm>
              <a:off x="1044264" y="5290047"/>
              <a:ext cx="520763" cy="1443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취소</a:t>
              </a:r>
              <a:endParaRPr kumimoji="0"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1" name="직사각형 110"/>
          <p:cNvSpPr/>
          <p:nvPr/>
        </p:nvSpPr>
        <p:spPr>
          <a:xfrm>
            <a:off x="4577111" y="5475705"/>
            <a:ext cx="1692593" cy="39586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>
            <a:spAutoFit/>
          </a:bodyPr>
          <a:lstStyle/>
          <a:p>
            <a:pPr>
              <a:defRPr/>
            </a:pPr>
            <a:r>
              <a:rPr lang="ko-KR" altLang="en-US" sz="7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촬영 후 자동저장 설정상태에서 </a:t>
            </a:r>
            <a:r>
              <a:rPr lang="ko-KR" altLang="en-US" sz="7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초점이 맞지 않으며 얼굴이 사진에서 잘린 상태일 경우 제공</a:t>
            </a:r>
            <a:r>
              <a:rPr lang="en-US" altLang="ko-KR" sz="7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  <a:endParaRPr lang="en-US" altLang="ko-KR" sz="700" i="1" dirty="0">
              <a:solidFill>
                <a:schemeClr val="tx1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0313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내용 개체 틀 3"/>
          <p:cNvSpPr>
            <a:spLocks noGrp="1"/>
          </p:cNvSpPr>
          <p:nvPr>
            <p:ph idx="1"/>
          </p:nvPr>
        </p:nvSpPr>
        <p:spPr>
          <a:xfrm>
            <a:off x="128935" y="145776"/>
            <a:ext cx="8835677" cy="338040"/>
          </a:xfrm>
        </p:spPr>
        <p:txBody>
          <a:bodyPr/>
          <a:lstStyle/>
          <a:p>
            <a:r>
              <a:rPr lang="en-US" altLang="ko-KR" sz="1800" dirty="0"/>
              <a:t>2</a:t>
            </a:r>
            <a:r>
              <a:rPr lang="en-US" altLang="ko-KR" sz="1800" dirty="0" smtClean="0"/>
              <a:t>.1 Key screen_ </a:t>
            </a:r>
            <a:r>
              <a:rPr lang="ko-KR" altLang="en-US" sz="1800" dirty="0" smtClean="0">
                <a:sym typeface="Wingdings 2" pitchFamily="18" charset="2"/>
              </a:rPr>
              <a:t>촬영하기</a:t>
            </a:r>
            <a:endParaRPr lang="en-US" altLang="ko-KR" sz="1800" dirty="0">
              <a:sym typeface="Wingdings 2" pitchFamily="18" charset="2"/>
            </a:endParaRPr>
          </a:p>
        </p:txBody>
      </p:sp>
      <p:sp>
        <p:nvSpPr>
          <p:cNvPr id="78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auto">
          <a:xfrm>
            <a:off x="336550" y="650163"/>
            <a:ext cx="1436291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>
                <a:sym typeface="Wingdings 2" pitchFamily="18" charset="2"/>
              </a:rPr>
              <a:t>[</a:t>
            </a:r>
            <a:r>
              <a:rPr lang="ko-KR" altLang="en-US" dirty="0" smtClean="0">
                <a:sym typeface="Wingdings 2" pitchFamily="18" charset="2"/>
              </a:rPr>
              <a:t>촬영하기 </a:t>
            </a:r>
            <a:r>
              <a:rPr lang="en-US" altLang="ko-KR" dirty="0" smtClean="0">
                <a:sym typeface="Wingdings 2" pitchFamily="18" charset="2"/>
              </a:rPr>
              <a:t>(</a:t>
            </a:r>
            <a:r>
              <a:rPr lang="ko-KR" altLang="en-US" dirty="0" err="1" smtClean="0">
                <a:sym typeface="Wingdings 2" pitchFamily="18" charset="2"/>
              </a:rPr>
              <a:t>메인화</a:t>
            </a:r>
            <a:r>
              <a:rPr lang="ko-KR" altLang="en-US" dirty="0" err="1">
                <a:sym typeface="Wingdings 2" pitchFamily="18" charset="2"/>
              </a:rPr>
              <a:t>면</a:t>
            </a:r>
            <a:r>
              <a:rPr lang="en-US" altLang="ko-KR" dirty="0" smtClean="0">
                <a:sym typeface="Wingdings 2" pitchFamily="18" charset="2"/>
              </a:rPr>
              <a:t>)_</a:t>
            </a:r>
            <a:r>
              <a:rPr lang="ko-KR" altLang="en-US" dirty="0" smtClean="0">
                <a:sym typeface="Wingdings 2" pitchFamily="18" charset="2"/>
              </a:rPr>
              <a:t>가로화면</a:t>
            </a:r>
            <a:r>
              <a:rPr lang="en-US" altLang="ko-KR" dirty="0" smtClean="0">
                <a:sym typeface="Wingdings 2" pitchFamily="18" charset="2"/>
              </a:rPr>
              <a:t>]</a:t>
            </a:r>
            <a:endParaRPr lang="en-US" altLang="ko-KR" dirty="0">
              <a:sym typeface="Wingdings 2" pitchFamily="18" charset="2"/>
            </a:endParaRPr>
          </a:p>
        </p:txBody>
      </p: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94558"/>
              </p:ext>
            </p:extLst>
          </p:nvPr>
        </p:nvGraphicFramePr>
        <p:xfrm>
          <a:off x="6941820" y="0"/>
          <a:ext cx="2210543" cy="249360"/>
        </p:xfrm>
        <a:graphic>
          <a:graphicData uri="http://schemas.openxmlformats.org/drawingml/2006/table">
            <a:tbl>
              <a:tblPr/>
              <a:tblGrid>
                <a:gridCol w="2210543"/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v.0.3_130715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-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가로화면추가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19" name="그룹 118"/>
          <p:cNvGrpSpPr/>
          <p:nvPr/>
        </p:nvGrpSpPr>
        <p:grpSpPr>
          <a:xfrm rot="16200000">
            <a:off x="1146771" y="-5355"/>
            <a:ext cx="2160591" cy="3781029"/>
            <a:chOff x="336550" y="804863"/>
            <a:chExt cx="2160591" cy="3781029"/>
          </a:xfrm>
        </p:grpSpPr>
        <p:sp>
          <p:nvSpPr>
            <p:cNvPr id="127" name="직사각형 126"/>
            <p:cNvSpPr>
              <a:spLocks noChangeAspect="1"/>
            </p:cNvSpPr>
            <p:nvPr/>
          </p:nvSpPr>
          <p:spPr>
            <a:xfrm>
              <a:off x="336550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9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28" name="직선 연결선 127"/>
            <p:cNvCxnSpPr/>
            <p:nvPr/>
          </p:nvCxnSpPr>
          <p:spPr>
            <a:xfrm>
              <a:off x="1776942" y="804863"/>
              <a:ext cx="0" cy="3781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>
              <a:off x="1056746" y="804863"/>
              <a:ext cx="0" cy="3781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 rot="16200000">
              <a:off x="1416847" y="984911"/>
              <a:ext cx="0" cy="216058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 rot="16200000">
              <a:off x="1416847" y="2245255"/>
              <a:ext cx="0" cy="216058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모서리가 둥근 직사각형 119"/>
          <p:cNvSpPr/>
          <p:nvPr/>
        </p:nvSpPr>
        <p:spPr>
          <a:xfrm rot="16200000">
            <a:off x="3266712" y="1747085"/>
            <a:ext cx="1320284" cy="276146"/>
          </a:xfrm>
          <a:prstGeom prst="roundRect">
            <a:avLst>
              <a:gd name="adj" fmla="val 22557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none" lIns="36000" tIns="0" rIns="36000" bIns="0" anchor="ctr"/>
          <a:lstStyle/>
          <a:p>
            <a:pPr algn="ctr" defTabSz="1031626"/>
            <a:r>
              <a:rPr lang="ko-KR" altLang="en-US" sz="9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촬</a:t>
            </a:r>
            <a:endParaRPr lang="en-US" altLang="ko-KR" sz="9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 defTabSz="1031626"/>
            <a:r>
              <a:rPr lang="ko-KR" altLang="en-US" sz="9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영</a:t>
            </a:r>
            <a:endParaRPr lang="en-US" altLang="ko-KR" sz="9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 defTabSz="1031626"/>
            <a:r>
              <a:rPr lang="ko-KR" altLang="en-US" sz="9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하</a:t>
            </a:r>
            <a:endParaRPr lang="en-US" altLang="ko-KR" sz="9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 defTabSz="1031626"/>
            <a:r>
              <a:rPr lang="ko-KR" altLang="en-US" sz="9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기</a:t>
            </a:r>
            <a:endParaRPr lang="ko-KR" altLang="en-US" sz="9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1" name="직사각형 120"/>
          <p:cNvSpPr/>
          <p:nvPr/>
        </p:nvSpPr>
        <p:spPr bwMode="auto">
          <a:xfrm>
            <a:off x="404406" y="2633746"/>
            <a:ext cx="276146" cy="27614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갤러리</a:t>
            </a:r>
            <a:endParaRPr lang="en-US" altLang="ko-KR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 defTabSz="1031626"/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사</a:t>
            </a:r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진</a:t>
            </a:r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en-US" altLang="ko-KR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2" name="직사각형 121"/>
          <p:cNvSpPr/>
          <p:nvPr/>
        </p:nvSpPr>
        <p:spPr bwMode="auto">
          <a:xfrm>
            <a:off x="404406" y="860430"/>
            <a:ext cx="276146" cy="27614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r>
              <a:rPr lang="ko-KR" altLang="en-US" sz="9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종료</a:t>
            </a:r>
            <a:endParaRPr lang="en-US" altLang="ko-KR" sz="9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3" name="직사각형 122"/>
          <p:cNvSpPr/>
          <p:nvPr/>
        </p:nvSpPr>
        <p:spPr bwMode="auto">
          <a:xfrm>
            <a:off x="404406" y="2042641"/>
            <a:ext cx="276146" cy="27614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r>
              <a:rPr lang="ko-KR" altLang="en-US" sz="9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모드</a:t>
            </a:r>
            <a:endParaRPr lang="ko-KR" altLang="en-US" sz="9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4" name="직사각형 123"/>
          <p:cNvSpPr/>
          <p:nvPr/>
        </p:nvSpPr>
        <p:spPr bwMode="auto">
          <a:xfrm>
            <a:off x="404406" y="1451536"/>
            <a:ext cx="276146" cy="27614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r>
              <a:rPr lang="ko-KR" altLang="en-US" sz="9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설정</a:t>
            </a:r>
            <a:endParaRPr lang="en-US" altLang="ko-KR" sz="9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5" name="직사각형 124"/>
          <p:cNvSpPr/>
          <p:nvPr/>
        </p:nvSpPr>
        <p:spPr bwMode="auto">
          <a:xfrm rot="16200000">
            <a:off x="2577550" y="1183006"/>
            <a:ext cx="684115" cy="6841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 defTabSz="1031626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6" name="직사각형 125"/>
          <p:cNvSpPr/>
          <p:nvPr/>
        </p:nvSpPr>
        <p:spPr bwMode="auto">
          <a:xfrm rot="16200000">
            <a:off x="1939628" y="1592134"/>
            <a:ext cx="566894" cy="566894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 defTabSz="1031626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5472100" y="556111"/>
            <a:ext cx="3524327" cy="438957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화면설명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App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실행 후 기기를 가로형태로 파지하였을 시 제공되는 화면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촬영 시 가로형태의 사진으로 촬영됨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endParaRPr kumimoji="1" lang="en-US" altLang="ko-KR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74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36550" y="804863"/>
            <a:ext cx="2160590" cy="3781029"/>
            <a:chOff x="336550" y="804863"/>
            <a:chExt cx="2160590" cy="3781029"/>
          </a:xfrm>
        </p:grpSpPr>
        <p:sp>
          <p:nvSpPr>
            <p:cNvPr id="102" name="직사각형 101"/>
            <p:cNvSpPr>
              <a:spLocks noChangeAspect="1"/>
            </p:cNvSpPr>
            <p:nvPr/>
          </p:nvSpPr>
          <p:spPr>
            <a:xfrm>
              <a:off x="336550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336553" y="804863"/>
              <a:ext cx="2160587" cy="273050"/>
              <a:chOff x="336546" y="4956150"/>
              <a:chExt cx="2157417" cy="273050"/>
            </a:xfrm>
          </p:grpSpPr>
          <p:sp>
            <p:nvSpPr>
              <p:cNvPr id="126" name="직사각형 125"/>
              <p:cNvSpPr/>
              <p:nvPr/>
            </p:nvSpPr>
            <p:spPr bwMode="auto">
              <a:xfrm>
                <a:off x="336546" y="4956150"/>
                <a:ext cx="2157417" cy="2730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defTabSz="10316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9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         </a:t>
                </a:r>
                <a:r>
                  <a:rPr lang="ko-KR" altLang="en-US" sz="9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촬영사진확인</a:t>
                </a:r>
                <a:endParaRPr lang="en-US" altLang="ko-KR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396375" y="5019650"/>
                <a:ext cx="142875" cy="14287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</p:grpSp>
        <p:sp>
          <p:nvSpPr>
            <p:cNvPr id="104" name="직사각형 103"/>
            <p:cNvSpPr>
              <a:spLocks noChangeAspect="1"/>
            </p:cNvSpPr>
            <p:nvPr/>
          </p:nvSpPr>
          <p:spPr>
            <a:xfrm>
              <a:off x="336553" y="1077913"/>
              <a:ext cx="2160587" cy="302261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5" name="직사각형 104"/>
            <p:cNvSpPr>
              <a:spLocks noChangeAspect="1"/>
            </p:cNvSpPr>
            <p:nvPr/>
          </p:nvSpPr>
          <p:spPr>
            <a:xfrm>
              <a:off x="553239" y="1077914"/>
              <a:ext cx="1727210" cy="30226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이미지</a:t>
              </a:r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106" name="직사각형 105"/>
            <p:cNvSpPr/>
            <p:nvPr/>
          </p:nvSpPr>
          <p:spPr bwMode="auto">
            <a:xfrm>
              <a:off x="2221061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en-US" altLang="ko-KR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7" name="직사각형 106"/>
            <p:cNvSpPr/>
            <p:nvPr/>
          </p:nvSpPr>
          <p:spPr bwMode="auto">
            <a:xfrm>
              <a:off x="1921957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공</a:t>
              </a:r>
              <a:r>
                <a:rPr lang="ko-KR" altLang="en-US" sz="9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유</a:t>
              </a:r>
              <a:endParaRPr lang="en-US" altLang="ko-KR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 bwMode="auto">
            <a:xfrm>
              <a:off x="336551" y="4312842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상세정보관리</a:t>
              </a:r>
              <a:endParaRPr kumimoji="0" lang="en-US" altLang="ko-KR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 bwMode="auto">
            <a:xfrm>
              <a:off x="336550" y="4100531"/>
              <a:ext cx="2160588" cy="2112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noAutofit/>
            </a:bodyPr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사진명 텍스트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  <a:endParaRPr kumimoji="0" lang="en-US" altLang="ko-KR" sz="9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6" name="직사각형 55"/>
            <p:cNvSpPr/>
            <p:nvPr/>
          </p:nvSpPr>
          <p:spPr bwMode="auto">
            <a:xfrm>
              <a:off x="1632729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  <a:endParaRPr lang="en-US" altLang="ko-KR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23" name="내용 개체 틀 3"/>
          <p:cNvSpPr>
            <a:spLocks noGrp="1"/>
          </p:cNvSpPr>
          <p:nvPr>
            <p:ph idx="1"/>
          </p:nvPr>
        </p:nvSpPr>
        <p:spPr>
          <a:xfrm>
            <a:off x="128935" y="145776"/>
            <a:ext cx="8835677" cy="338040"/>
          </a:xfrm>
        </p:spPr>
        <p:txBody>
          <a:bodyPr/>
          <a:lstStyle/>
          <a:p>
            <a:r>
              <a:rPr lang="en-US" altLang="ko-KR" sz="1800" dirty="0" smtClean="0"/>
              <a:t>2.2.1 Key screen_ </a:t>
            </a:r>
            <a:r>
              <a:rPr lang="ko-KR" altLang="en-US" sz="1800" dirty="0" smtClean="0"/>
              <a:t>촬영하기 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촬영사진확인</a:t>
            </a:r>
            <a:endParaRPr lang="ko-KR" altLang="en-US" sz="1800" dirty="0"/>
          </a:p>
        </p:txBody>
      </p:sp>
      <p:sp>
        <p:nvSpPr>
          <p:cNvPr id="78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5472100" y="548680"/>
            <a:ext cx="3524327" cy="309691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화면설명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[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촬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영하기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]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화면의 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‘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촬영하기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’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선택 시 촬영 후 제공되는 화면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endParaRPr kumimoji="1" lang="en-US" altLang="ko-KR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65" name="Text Box 15"/>
          <p:cNvSpPr txBox="1">
            <a:spLocks noChangeArrowheads="1"/>
          </p:cNvSpPr>
          <p:nvPr/>
        </p:nvSpPr>
        <p:spPr bwMode="auto">
          <a:xfrm>
            <a:off x="336550" y="650163"/>
            <a:ext cx="682879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>
                <a:sym typeface="Wingdings 2" pitchFamily="18" charset="2"/>
              </a:rPr>
              <a:t>[</a:t>
            </a:r>
            <a:r>
              <a:rPr lang="ko-KR" altLang="en-US" dirty="0" smtClean="0">
                <a:sym typeface="Wingdings 2" pitchFamily="18" charset="2"/>
              </a:rPr>
              <a:t>촬영사진확인</a:t>
            </a:r>
            <a:r>
              <a:rPr lang="en-US" altLang="ko-KR" dirty="0" smtClean="0">
                <a:sym typeface="Wingdings 2" pitchFamily="18" charset="2"/>
              </a:rPr>
              <a:t>]</a:t>
            </a:r>
            <a:endParaRPr lang="ko-KR" altLang="en-US" dirty="0">
              <a:sym typeface="Wingdings 2" pitchFamily="18" charset="2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472100" y="912081"/>
            <a:ext cx="3524327" cy="180425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화면타이틀 영역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5492078" y="933543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472100" y="2225083"/>
            <a:ext cx="3524327" cy="546679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사진이미지 영역</a:t>
            </a:r>
            <a:endParaRPr kumimoji="1" lang="en-US" altLang="ko-KR" sz="700" b="1" dirty="0" smtClean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선택 시 사진설명 음성정보제공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촬영상태가 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올바르지 않은 경우 올바르지 않은 현재상태를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음성안내 제공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b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</a:b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(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예시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: “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사진 초점 올바르지 않습니다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.” “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구도에서 벗어난 인물이 있습니다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.”</a:t>
            </a:r>
            <a:endParaRPr kumimoji="1" lang="en-US" altLang="ko-KR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5492078" y="2246545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5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222653" y="877282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1983935" y="711820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2283039" y="711820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1084883" y="2395169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5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5472100" y="2832377"/>
            <a:ext cx="3524327" cy="417413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</a:t>
            </a:r>
            <a:r>
              <a:rPr kumimoji="1" lang="en-US" altLang="ko-KR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_</a:t>
            </a: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사진명 텍스트</a:t>
            </a:r>
            <a:r>
              <a:rPr kumimoji="1" lang="en-US" altLang="ko-KR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_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촬영 직후 저장된 사진 파일명이 텍스트로 노출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/>
            </a:r>
            <a:b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</a:b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선택하여 </a:t>
            </a:r>
            <a:r>
              <a:rPr kumimoji="1" lang="ko-KR" altLang="en-US" sz="700" dirty="0" err="1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더블텝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시 </a:t>
            </a:r>
            <a:r>
              <a:rPr kumimoji="1" lang="ko-KR" altLang="en-US" sz="700" dirty="0" err="1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입력창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활성화 </a:t>
            </a:r>
            <a:r>
              <a:rPr kumimoji="1" lang="ko-KR" altLang="en-US" sz="700" dirty="0" err="1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키패드제공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endParaRPr kumimoji="1" lang="ko-KR" altLang="en-US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140" name="타원 139"/>
          <p:cNvSpPr/>
          <p:nvPr/>
        </p:nvSpPr>
        <p:spPr>
          <a:xfrm>
            <a:off x="5492078" y="2853839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6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41" name="타원 140"/>
          <p:cNvSpPr/>
          <p:nvPr/>
        </p:nvSpPr>
        <p:spPr>
          <a:xfrm>
            <a:off x="222653" y="4134132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6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222653" y="4377367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7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5472100" y="3295331"/>
            <a:ext cx="3524327" cy="309691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상세정보관</a:t>
            </a:r>
            <a:r>
              <a:rPr kumimoji="1" lang="ko-KR" altLang="en-US" sz="700" b="1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리</a:t>
            </a:r>
            <a:endParaRPr kumimoji="1" lang="en-US" altLang="ko-KR" sz="700" b="1" dirty="0" smtClean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선택 시 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[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상세정보관리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]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화면으로 이동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endParaRPr kumimoji="1" lang="en-US" altLang="ko-KR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5492078" y="3316793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7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1681234" y="711820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72100" y="1139879"/>
            <a:ext cx="3524327" cy="309691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</a:t>
            </a:r>
            <a:r>
              <a:rPr kumimoji="1" lang="ko-KR" altLang="en-US" sz="700" b="1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저장 버튼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선택 시 촬영한 사진과  추가된 사진정보를 저장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후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[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촬영하기 </a:t>
            </a:r>
            <a:r>
              <a:rPr kumimoji="1" lang="en-US" altLang="ko-KR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(</a:t>
            </a:r>
            <a:r>
              <a:rPr kumimoji="1" lang="ko-KR" altLang="en-US" sz="700" dirty="0" err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메인화면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)]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으로 이동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endParaRPr kumimoji="1" lang="en-US" altLang="ko-KR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492078" y="1161341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472100" y="1503773"/>
            <a:ext cx="3524327" cy="309691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공</a:t>
            </a:r>
            <a:r>
              <a:rPr kumimoji="1" lang="ko-KR" altLang="en-US" sz="700" b="1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유</a:t>
            </a: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</a:t>
            </a:r>
            <a:r>
              <a:rPr kumimoji="1" lang="ko-KR" altLang="en-US" sz="700" b="1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버튼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선택 시 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[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공유 선택 팝업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]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제공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endParaRPr kumimoji="1" lang="en-US" altLang="ko-KR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5492078" y="1525235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472100" y="1869377"/>
            <a:ext cx="3524327" cy="309691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취</a:t>
            </a:r>
            <a:r>
              <a:rPr kumimoji="1" lang="ko-KR" altLang="en-US" sz="700" b="1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소</a:t>
            </a: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</a:t>
            </a:r>
            <a:r>
              <a:rPr kumimoji="1" lang="ko-KR" altLang="en-US" sz="700" b="1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버튼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선택 시 이전화면으로 이동</a:t>
            </a:r>
            <a:r>
              <a:rPr kumimoji="1" lang="en-US" altLang="ko-KR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 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이동 시 촬영된 사진은 저장되지 않음</a:t>
            </a:r>
            <a:r>
              <a:rPr kumimoji="1" lang="en-US" altLang="ko-KR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</a:p>
        </p:txBody>
      </p:sp>
      <p:sp>
        <p:nvSpPr>
          <p:cNvPr id="68" name="타원 67"/>
          <p:cNvSpPr/>
          <p:nvPr/>
        </p:nvSpPr>
        <p:spPr>
          <a:xfrm>
            <a:off x="5492078" y="1890839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280576"/>
              </p:ext>
            </p:extLst>
          </p:nvPr>
        </p:nvGraphicFramePr>
        <p:xfrm>
          <a:off x="6941820" y="0"/>
          <a:ext cx="2210543" cy="462720"/>
        </p:xfrm>
        <a:graphic>
          <a:graphicData uri="http://schemas.openxmlformats.org/drawingml/2006/table">
            <a:tbl>
              <a:tblPr/>
              <a:tblGrid>
                <a:gridCol w="2210543"/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v.0.1_130709</a:t>
                      </a:r>
                    </a:p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-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촬영상태정보는 사진이미지 영역 선택 시 제공되는 음성안내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상에 포함시킴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.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촬영상태정보 텍스트노출 삭제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.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C5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61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내용 개체 틀 3"/>
          <p:cNvSpPr>
            <a:spLocks noGrp="1"/>
          </p:cNvSpPr>
          <p:nvPr>
            <p:ph idx="1"/>
          </p:nvPr>
        </p:nvSpPr>
        <p:spPr>
          <a:xfrm>
            <a:off x="128935" y="145776"/>
            <a:ext cx="8835677" cy="338040"/>
          </a:xfrm>
        </p:spPr>
        <p:txBody>
          <a:bodyPr/>
          <a:lstStyle/>
          <a:p>
            <a:r>
              <a:rPr lang="en-US" altLang="ko-KR" sz="1800" dirty="0" smtClean="0"/>
              <a:t>2.2.2 Key screen_ </a:t>
            </a:r>
            <a:r>
              <a:rPr lang="ko-KR" altLang="en-US" sz="1800" dirty="0" smtClean="0"/>
              <a:t>촬영하기 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촬영사진확인 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상세정보관리</a:t>
            </a:r>
            <a:endParaRPr lang="ko-KR" altLang="en-US" sz="1800" dirty="0"/>
          </a:p>
        </p:txBody>
      </p:sp>
      <p:sp>
        <p:nvSpPr>
          <p:cNvPr id="78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5472100" y="548680"/>
            <a:ext cx="3524327" cy="309691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화면설명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[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촬영사진확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인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]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화면의 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‘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상세정보관리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’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선택 시 촬영 후 제공되는 화면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endParaRPr kumimoji="1" lang="en-US" altLang="ko-KR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65" name="Text Box 15"/>
          <p:cNvSpPr txBox="1">
            <a:spLocks noChangeArrowheads="1"/>
          </p:cNvSpPr>
          <p:nvPr/>
        </p:nvSpPr>
        <p:spPr bwMode="auto">
          <a:xfrm>
            <a:off x="336550" y="650163"/>
            <a:ext cx="682879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>
                <a:sym typeface="Wingdings 2" pitchFamily="18" charset="2"/>
              </a:rPr>
              <a:t>[</a:t>
            </a:r>
            <a:r>
              <a:rPr lang="ko-KR" altLang="en-US" dirty="0">
                <a:sym typeface="Wingdings 2" pitchFamily="18" charset="2"/>
              </a:rPr>
              <a:t>상세정보관리</a:t>
            </a:r>
            <a:r>
              <a:rPr lang="en-US" altLang="ko-KR" dirty="0">
                <a:sym typeface="Wingdings 2" pitchFamily="18" charset="2"/>
              </a:rPr>
              <a:t>]</a:t>
            </a:r>
            <a:endParaRPr lang="ko-KR" altLang="en-US" dirty="0">
              <a:sym typeface="Wingdings 2" pitchFamily="18" charset="2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472100" y="912081"/>
            <a:ext cx="3524327" cy="180425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화면타이틀 영역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5492078" y="933543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36553" y="804863"/>
            <a:ext cx="2160591" cy="3781029"/>
            <a:chOff x="2972548" y="804863"/>
            <a:chExt cx="2160591" cy="3781029"/>
          </a:xfrm>
        </p:grpSpPr>
        <p:sp>
          <p:nvSpPr>
            <p:cNvPr id="146" name="직사각형 145"/>
            <p:cNvSpPr>
              <a:spLocks noChangeAspect="1"/>
            </p:cNvSpPr>
            <p:nvPr/>
          </p:nvSpPr>
          <p:spPr>
            <a:xfrm>
              <a:off x="2972549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47" name="그룹 146"/>
            <p:cNvGrpSpPr/>
            <p:nvPr/>
          </p:nvGrpSpPr>
          <p:grpSpPr>
            <a:xfrm>
              <a:off x="2972552" y="804863"/>
              <a:ext cx="2160587" cy="273050"/>
              <a:chOff x="336546" y="4956150"/>
              <a:chExt cx="2157417" cy="273050"/>
            </a:xfrm>
          </p:grpSpPr>
          <p:sp>
            <p:nvSpPr>
              <p:cNvPr id="148" name="직사각형 147"/>
              <p:cNvSpPr/>
              <p:nvPr/>
            </p:nvSpPr>
            <p:spPr bwMode="auto">
              <a:xfrm>
                <a:off x="336546" y="4956150"/>
                <a:ext cx="2157417" cy="2730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defTabSz="10316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9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         </a:t>
                </a:r>
                <a:r>
                  <a:rPr lang="ko-KR" altLang="en-US" sz="9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상세정보관리</a:t>
                </a:r>
                <a:endParaRPr lang="en-US" altLang="ko-KR" sz="9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396375" y="5019650"/>
                <a:ext cx="142875" cy="14287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</p:grpSp>
        <p:sp>
          <p:nvSpPr>
            <p:cNvPr id="156" name="직사각형 155"/>
            <p:cNvSpPr/>
            <p:nvPr/>
          </p:nvSpPr>
          <p:spPr bwMode="auto">
            <a:xfrm>
              <a:off x="4857060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en-US" altLang="ko-KR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7" name="직사각형 156"/>
            <p:cNvSpPr/>
            <p:nvPr/>
          </p:nvSpPr>
          <p:spPr bwMode="auto">
            <a:xfrm>
              <a:off x="4557956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  <a:endParaRPr lang="en-US" altLang="ko-KR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4" name="직사각형 163"/>
            <p:cNvSpPr/>
            <p:nvPr/>
          </p:nvSpPr>
          <p:spPr bwMode="auto">
            <a:xfrm>
              <a:off x="2972549" y="1077543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메모</a:t>
              </a:r>
              <a:endParaRPr kumimoji="0" lang="en-US" altLang="ko-KR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5" name="직사각형 164"/>
            <p:cNvSpPr/>
            <p:nvPr/>
          </p:nvSpPr>
          <p:spPr bwMode="auto">
            <a:xfrm>
              <a:off x="2972549" y="1350593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녹음하기</a:t>
              </a:r>
              <a:endParaRPr kumimoji="0" lang="en-US" altLang="ko-KR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 bwMode="auto">
            <a:xfrm>
              <a:off x="2972549" y="1623643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9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카테고리설정</a:t>
              </a:r>
              <a:endParaRPr lang="en-US" altLang="ko-KR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 bwMode="auto">
            <a:xfrm>
              <a:off x="2972548" y="1896693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9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사운드</a:t>
              </a:r>
              <a:r>
                <a:rPr lang="en-US" altLang="ko-KR" sz="9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&amp;</a:t>
              </a:r>
              <a:r>
                <a:rPr lang="ko-KR" altLang="en-US" sz="9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샷</a:t>
              </a:r>
              <a:r>
                <a:rPr lang="ko-KR" altLang="en-US" sz="9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사운드 재생</a:t>
              </a:r>
              <a:endParaRPr lang="en-US" altLang="ko-KR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0" name="Text Box 15"/>
            <p:cNvSpPr txBox="1">
              <a:spLocks noChangeArrowheads="1"/>
            </p:cNvSpPr>
            <p:nvPr/>
          </p:nvSpPr>
          <p:spPr bwMode="auto">
            <a:xfrm>
              <a:off x="4559502" y="1714195"/>
              <a:ext cx="559448" cy="10772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700" b="0" dirty="0">
                  <a:solidFill>
                    <a:srgbClr val="0070C0"/>
                  </a:solidFill>
                  <a:sym typeface="Wingdings 2" pitchFamily="18" charset="2"/>
                </a:rPr>
                <a:t>카테고리 없음</a:t>
              </a: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5472100" y="1139879"/>
            <a:ext cx="3524327" cy="309691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</a:t>
            </a:r>
            <a:r>
              <a:rPr kumimoji="1" lang="ko-KR" altLang="en-US" sz="700" b="1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저장 버튼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선택 시 편집된 정보를 저장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후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[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촬영사진확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인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]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화면으로 이동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endParaRPr kumimoji="1" lang="en-US" altLang="ko-KR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492078" y="1161341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472100" y="1497209"/>
            <a:ext cx="3524327" cy="309691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취</a:t>
            </a:r>
            <a:r>
              <a:rPr kumimoji="1" lang="ko-KR" altLang="en-US" sz="700" b="1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소</a:t>
            </a: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</a:t>
            </a:r>
            <a:r>
              <a:rPr kumimoji="1" lang="ko-KR" altLang="en-US" sz="700" b="1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버튼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선택 시 이전화면으로 이동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endParaRPr kumimoji="1" lang="en-US" altLang="ko-KR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492078" y="1518671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5472100" y="3771428"/>
            <a:ext cx="1264710" cy="884592"/>
            <a:chOff x="3023827" y="4134101"/>
            <a:chExt cx="1264710" cy="884592"/>
          </a:xfrm>
        </p:grpSpPr>
        <p:sp>
          <p:nvSpPr>
            <p:cNvPr id="70" name="직사각형 69"/>
            <p:cNvSpPr/>
            <p:nvPr/>
          </p:nvSpPr>
          <p:spPr bwMode="auto">
            <a:xfrm>
              <a:off x="3023828" y="4134101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카테고리설정</a:t>
              </a: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 bwMode="auto">
            <a:xfrm>
              <a:off x="3023827" y="4296993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카테고리 없음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직사각형 71"/>
            <p:cNvSpPr/>
            <p:nvPr/>
          </p:nvSpPr>
          <p:spPr bwMode="auto">
            <a:xfrm>
              <a:off x="3023827" y="4477418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학교 사진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직사각형 72"/>
            <p:cNvSpPr/>
            <p:nvPr/>
          </p:nvSpPr>
          <p:spPr bwMode="auto">
            <a:xfrm>
              <a:off x="3023827" y="4657843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여행 사진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직사각형 73"/>
            <p:cNvSpPr/>
            <p:nvPr/>
          </p:nvSpPr>
          <p:spPr bwMode="auto">
            <a:xfrm>
              <a:off x="3023827" y="4838268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카테고리 추가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7" name="Text Box 15"/>
          <p:cNvSpPr txBox="1">
            <a:spLocks noChangeArrowheads="1"/>
          </p:cNvSpPr>
          <p:nvPr/>
        </p:nvSpPr>
        <p:spPr bwMode="auto">
          <a:xfrm>
            <a:off x="5472101" y="3622818"/>
            <a:ext cx="984244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>
                <a:sym typeface="Wingdings 2" pitchFamily="18" charset="2"/>
              </a:rPr>
              <a:t>[</a:t>
            </a:r>
            <a:r>
              <a:rPr lang="ko-KR" altLang="en-US" dirty="0" smtClean="0">
                <a:sym typeface="Wingdings 2" pitchFamily="18" charset="2"/>
              </a:rPr>
              <a:t>카테고리설정 팝업</a:t>
            </a:r>
            <a:r>
              <a:rPr lang="en-US" altLang="ko-KR" dirty="0" smtClean="0">
                <a:sym typeface="Wingdings 2" pitchFamily="18" charset="2"/>
              </a:rPr>
              <a:t>1] </a:t>
            </a:r>
            <a:endParaRPr lang="ko-KR" altLang="en-US" dirty="0">
              <a:sym typeface="Wingdings 2" pitchFamily="18" charset="2"/>
            </a:endParaRPr>
          </a:p>
        </p:txBody>
      </p:sp>
      <p:sp>
        <p:nvSpPr>
          <p:cNvPr id="79" name="타원 78"/>
          <p:cNvSpPr/>
          <p:nvPr/>
        </p:nvSpPr>
        <p:spPr bwMode="auto">
          <a:xfrm>
            <a:off x="6585612" y="3963664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Calibri" pitchFamily="34" charset="0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80" name="타원 79"/>
          <p:cNvSpPr/>
          <p:nvPr/>
        </p:nvSpPr>
        <p:spPr bwMode="auto">
          <a:xfrm>
            <a:off x="6585612" y="4136627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ea typeface="맑은 고딕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81" name="타원 80"/>
          <p:cNvSpPr/>
          <p:nvPr/>
        </p:nvSpPr>
        <p:spPr bwMode="auto">
          <a:xfrm>
            <a:off x="6585612" y="4313090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ea typeface="맑은 고딕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1983935" y="711820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2283039" y="711820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222653" y="877282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222653" y="1142068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222653" y="1415118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5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222653" y="1688168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6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222653" y="1962839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7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472100" y="2213500"/>
            <a:ext cx="3524327" cy="309691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녹음하</a:t>
            </a:r>
            <a:r>
              <a:rPr kumimoji="1" lang="ko-KR" altLang="en-US" sz="700" b="1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기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선택 시 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[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녹음하기 팝업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]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제공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endParaRPr kumimoji="1" lang="en-US" altLang="ko-KR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5492078" y="2234962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5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5472100" y="1853460"/>
            <a:ext cx="3524327" cy="309691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메모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선택 시 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[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메모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]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화면으로 이동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, 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음성입력 </a:t>
            </a:r>
            <a:r>
              <a:rPr kumimoji="1" lang="ko-KR" altLang="en-US" sz="700" dirty="0" err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키패드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활성화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endParaRPr kumimoji="1" lang="en-US" altLang="ko-KR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5492078" y="1874922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5472100" y="2575942"/>
            <a:ext cx="3524327" cy="438957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카테고리설</a:t>
            </a:r>
            <a:r>
              <a:rPr kumimoji="1" lang="ko-KR" altLang="en-US" sz="700" b="1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정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사진의 카테고리를 설정하여 해당 사진의 그룹을 지정할 수 있음</a:t>
            </a:r>
            <a:endParaRPr kumimoji="1" lang="en-US" altLang="ko-KR" sz="700" dirty="0" smtClean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선택 시 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[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카테고리설정 팝업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1]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제공</a:t>
            </a:r>
            <a:endParaRPr kumimoji="1" lang="en-US" altLang="ko-KR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5492078" y="2597404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6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5472100" y="3056832"/>
            <a:ext cx="3524327" cy="438957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사운드</a:t>
            </a:r>
            <a:r>
              <a:rPr kumimoji="1" lang="en-US" altLang="ko-KR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&amp;</a:t>
            </a:r>
            <a:r>
              <a:rPr kumimoji="1" lang="ko-KR" altLang="en-US" sz="700" b="1" dirty="0" err="1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샷</a:t>
            </a: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사운드 재생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선택 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시 사운드</a:t>
            </a:r>
            <a:r>
              <a:rPr kumimoji="1" lang="en-US" altLang="ko-KR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&amp;</a:t>
            </a:r>
            <a:r>
              <a:rPr kumimoji="1" lang="ko-KR" altLang="en-US" sz="700" dirty="0" err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샷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사운드 모드로 촬영 시 녹음된 사운드 재생</a:t>
            </a:r>
            <a:endParaRPr kumimoji="1" lang="en-US" altLang="ko-KR" sz="700" dirty="0" smtClean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사운드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&amp;</a:t>
            </a:r>
            <a:r>
              <a:rPr kumimoji="1" lang="ko-KR" altLang="en-US" sz="700" dirty="0" err="1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샷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모드로 촬영된 사진의 경우에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만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제공되는 메뉴</a:t>
            </a:r>
            <a:endParaRPr kumimoji="1" lang="ko-KR" altLang="en-US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5492078" y="3078294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7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4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내용 개체 틀 3"/>
          <p:cNvSpPr>
            <a:spLocks noGrp="1"/>
          </p:cNvSpPr>
          <p:nvPr>
            <p:ph idx="1"/>
          </p:nvPr>
        </p:nvSpPr>
        <p:spPr>
          <a:xfrm>
            <a:off x="128935" y="145776"/>
            <a:ext cx="8835677" cy="338040"/>
          </a:xfrm>
        </p:spPr>
        <p:txBody>
          <a:bodyPr/>
          <a:lstStyle/>
          <a:p>
            <a:r>
              <a:rPr lang="en-US" altLang="ko-KR" sz="1800" dirty="0" smtClean="0"/>
              <a:t>2.3.1 Key screen_ </a:t>
            </a:r>
            <a:r>
              <a:rPr lang="ko-KR" altLang="en-US" sz="1800" dirty="0" smtClean="0"/>
              <a:t>촬영하기 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갤러리</a:t>
            </a:r>
            <a:endParaRPr lang="en-US" altLang="ko-KR" sz="1800" dirty="0">
              <a:sym typeface="Wingdings 2" pitchFamily="18" charset="2"/>
            </a:endParaRPr>
          </a:p>
        </p:txBody>
      </p:sp>
      <p:sp>
        <p:nvSpPr>
          <p:cNvPr id="205" name="직사각형 204"/>
          <p:cNvSpPr/>
          <p:nvPr/>
        </p:nvSpPr>
        <p:spPr>
          <a:xfrm>
            <a:off x="5472100" y="1199572"/>
            <a:ext cx="3524327" cy="309691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삭제 버튼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선택 시 삭제 여부 확인 팝업 제공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</a:p>
        </p:txBody>
      </p:sp>
      <p:sp>
        <p:nvSpPr>
          <p:cNvPr id="206" name="타원 205"/>
          <p:cNvSpPr/>
          <p:nvPr/>
        </p:nvSpPr>
        <p:spPr>
          <a:xfrm>
            <a:off x="5492078" y="1221034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5472100" y="608149"/>
            <a:ext cx="3524327" cy="309691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화면설명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[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촬영하기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]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화면의 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‘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갤러리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’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선택 시 제공되는 화면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endParaRPr kumimoji="1" lang="en-US" altLang="ko-KR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78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auto">
          <a:xfrm>
            <a:off x="336550" y="650163"/>
            <a:ext cx="375103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>
                <a:sym typeface="Wingdings 2" pitchFamily="18" charset="2"/>
              </a:rPr>
              <a:t>[</a:t>
            </a:r>
            <a:r>
              <a:rPr lang="ko-KR" altLang="en-US" dirty="0" smtClean="0">
                <a:sym typeface="Wingdings 2" pitchFamily="18" charset="2"/>
              </a:rPr>
              <a:t>갤러리</a:t>
            </a:r>
            <a:r>
              <a:rPr lang="en-US" altLang="ko-KR" dirty="0" smtClean="0">
                <a:sym typeface="Wingdings 2" pitchFamily="18" charset="2"/>
              </a:rPr>
              <a:t>]</a:t>
            </a:r>
            <a:endParaRPr lang="en-US" altLang="ko-KR" dirty="0">
              <a:sym typeface="Wingdings 2" pitchFamily="18" charset="2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5472100" y="3005251"/>
            <a:ext cx="3524327" cy="309691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현재사진 순서 </a:t>
            </a:r>
            <a:r>
              <a:rPr kumimoji="1" lang="en-US" altLang="ko-KR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/ </a:t>
            </a: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갤러리상의 총 사진수</a:t>
            </a:r>
            <a:endParaRPr kumimoji="1" lang="en-US" altLang="ko-KR" sz="700" b="1" dirty="0" smtClean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예시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: 1/2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의 경우 총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2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개 사진 중 최근에 찍은 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1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번째 사진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endParaRPr kumimoji="1" lang="en-US" altLang="ko-KR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5492078" y="3026713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6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5472100" y="4186623"/>
            <a:ext cx="3524327" cy="309691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사진리스</a:t>
            </a:r>
            <a:r>
              <a:rPr kumimoji="1" lang="ko-KR" altLang="en-US" sz="700" b="1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트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선택 시 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[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사진리스트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]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화면으로 이동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</a:p>
        </p:txBody>
      </p:sp>
      <p:sp>
        <p:nvSpPr>
          <p:cNvPr id="121" name="타원 120"/>
          <p:cNvSpPr/>
          <p:nvPr/>
        </p:nvSpPr>
        <p:spPr>
          <a:xfrm>
            <a:off x="5492078" y="4208085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9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5472100" y="962529"/>
            <a:ext cx="3524327" cy="180425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화면타이틀 영역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173" name="타원 172"/>
          <p:cNvSpPr/>
          <p:nvPr/>
        </p:nvSpPr>
        <p:spPr>
          <a:xfrm>
            <a:off x="5492078" y="983991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5472100" y="1919787"/>
            <a:ext cx="3524327" cy="309691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취소 버튼</a:t>
            </a:r>
            <a:endParaRPr kumimoji="1" lang="en-US" altLang="ko-KR" sz="700" b="1" dirty="0" smtClean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선택 시 이전화면으로 이동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endParaRPr kumimoji="1" lang="en-US" altLang="ko-KR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175" name="타원 174"/>
          <p:cNvSpPr/>
          <p:nvPr/>
        </p:nvSpPr>
        <p:spPr>
          <a:xfrm>
            <a:off x="5492078" y="1941249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5472100" y="2276872"/>
            <a:ext cx="3524327" cy="675945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사진이미지 영역</a:t>
            </a:r>
            <a:endParaRPr kumimoji="1" lang="en-US" altLang="ko-KR" sz="700" b="1" dirty="0" smtClean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선택 시 사진설명 음성정보제공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촬영상태가 올바르지 않은 경우 올바르지 않은 현재상태를 음성안내 제공</a:t>
            </a:r>
            <a:r>
              <a:rPr kumimoji="1" lang="en-US" altLang="ko-KR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br>
              <a:rPr kumimoji="1" lang="en-US" altLang="ko-KR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</a:br>
            <a:r>
              <a:rPr kumimoji="1" lang="en-US" altLang="ko-KR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(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예시</a:t>
            </a:r>
            <a:r>
              <a:rPr kumimoji="1" lang="en-US" altLang="ko-KR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: “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사진 초점 올바르지 않습니다</a:t>
            </a:r>
            <a:r>
              <a:rPr kumimoji="1" lang="en-US" altLang="ko-KR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.” “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구도에서 벗어난 인물이 있습니다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.”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Two Finger 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Flick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시 다음 리스트의 사진과 해당사진의 정보가 제공됨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endParaRPr kumimoji="1" lang="en-US" altLang="ko-KR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179" name="타원 178"/>
          <p:cNvSpPr/>
          <p:nvPr/>
        </p:nvSpPr>
        <p:spPr>
          <a:xfrm>
            <a:off x="5492078" y="2298334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5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36550" y="804863"/>
            <a:ext cx="2160590" cy="3781154"/>
            <a:chOff x="336550" y="804863"/>
            <a:chExt cx="2160590" cy="3781154"/>
          </a:xfrm>
        </p:grpSpPr>
        <p:sp>
          <p:nvSpPr>
            <p:cNvPr id="65" name="직사각형 64"/>
            <p:cNvSpPr>
              <a:spLocks noChangeAspect="1"/>
            </p:cNvSpPr>
            <p:nvPr/>
          </p:nvSpPr>
          <p:spPr>
            <a:xfrm>
              <a:off x="336550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336553" y="804863"/>
              <a:ext cx="2160587" cy="273050"/>
              <a:chOff x="336546" y="4956150"/>
              <a:chExt cx="2157417" cy="273050"/>
            </a:xfrm>
          </p:grpSpPr>
          <p:sp>
            <p:nvSpPr>
              <p:cNvPr id="75" name="직사각형 74"/>
              <p:cNvSpPr/>
              <p:nvPr/>
            </p:nvSpPr>
            <p:spPr bwMode="auto">
              <a:xfrm>
                <a:off x="336546" y="4956150"/>
                <a:ext cx="2157417" cy="2730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defTabSz="10316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9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         </a:t>
                </a:r>
                <a:r>
                  <a:rPr kumimoji="0" lang="ko-KR" altLang="en-US" sz="9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갤러리</a:t>
                </a:r>
                <a:endParaRPr lang="en-US" altLang="ko-KR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396375" y="5019650"/>
                <a:ext cx="142875" cy="14287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</p:grpSp>
        <p:sp>
          <p:nvSpPr>
            <p:cNvPr id="67" name="직사각형 66"/>
            <p:cNvSpPr>
              <a:spLocks noChangeAspect="1"/>
            </p:cNvSpPr>
            <p:nvPr/>
          </p:nvSpPr>
          <p:spPr>
            <a:xfrm>
              <a:off x="336553" y="1077913"/>
              <a:ext cx="2160587" cy="274969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8" name="직사각형 67"/>
            <p:cNvSpPr>
              <a:spLocks noChangeAspect="1"/>
            </p:cNvSpPr>
            <p:nvPr/>
          </p:nvSpPr>
          <p:spPr>
            <a:xfrm>
              <a:off x="631244" y="1077914"/>
              <a:ext cx="1571252" cy="274969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이미지</a:t>
              </a:r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69" name="직사각형 68"/>
            <p:cNvSpPr/>
            <p:nvPr/>
          </p:nvSpPr>
          <p:spPr bwMode="auto">
            <a:xfrm>
              <a:off x="2221061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en-US" altLang="ko-KR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0" name="직사각형 69"/>
            <p:cNvSpPr/>
            <p:nvPr/>
          </p:nvSpPr>
          <p:spPr bwMode="auto">
            <a:xfrm>
              <a:off x="1921957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공</a:t>
              </a:r>
              <a:r>
                <a:rPr lang="ko-KR" altLang="en-US" sz="9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유</a:t>
              </a:r>
              <a:endParaRPr lang="en-US" altLang="ko-KR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 bwMode="auto">
            <a:xfrm>
              <a:off x="1300369" y="3569676"/>
              <a:ext cx="233003" cy="211203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spAutoFit/>
            </a:bodyPr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1/1</a:t>
              </a:r>
              <a:endParaRPr kumimoji="0" lang="en-US" altLang="ko-KR" sz="9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2" name="직사각형 71"/>
            <p:cNvSpPr/>
            <p:nvPr/>
          </p:nvSpPr>
          <p:spPr bwMode="auto">
            <a:xfrm>
              <a:off x="336551" y="4039917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상세정보관리</a:t>
              </a:r>
              <a:endParaRPr kumimoji="0" lang="en-US" altLang="ko-KR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3" name="직사각형 72"/>
            <p:cNvSpPr/>
            <p:nvPr/>
          </p:nvSpPr>
          <p:spPr bwMode="auto">
            <a:xfrm>
              <a:off x="336550" y="3827606"/>
              <a:ext cx="2160588" cy="2112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noAutofit/>
            </a:bodyPr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사진명 텍스트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  <a:endParaRPr kumimoji="0" lang="en-US" altLang="ko-KR" sz="9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4" name="직사각형 73"/>
            <p:cNvSpPr/>
            <p:nvPr/>
          </p:nvSpPr>
          <p:spPr bwMode="auto">
            <a:xfrm>
              <a:off x="1632729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삭제</a:t>
              </a:r>
              <a:endParaRPr lang="en-US" altLang="ko-KR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336551" y="4312967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사진리스트</a:t>
              </a:r>
              <a:endParaRPr kumimoji="0" lang="en-US" altLang="ko-KR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79" name="타원 78"/>
          <p:cNvSpPr/>
          <p:nvPr/>
        </p:nvSpPr>
        <p:spPr>
          <a:xfrm>
            <a:off x="222653" y="877282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1983935" y="711820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2283039" y="711820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1084883" y="2395169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5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1681234" y="711820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472100" y="1556238"/>
            <a:ext cx="3524327" cy="309691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공</a:t>
            </a:r>
            <a:r>
              <a:rPr kumimoji="1" lang="ko-KR" altLang="en-US" sz="700" b="1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유</a:t>
            </a: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</a:t>
            </a:r>
            <a:r>
              <a:rPr kumimoji="1" lang="ko-KR" altLang="en-US" sz="700" b="1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버튼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선택 시 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[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공유 선택 팝업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]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제공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endParaRPr kumimoji="1" lang="en-US" altLang="ko-KR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5492078" y="1577700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156883" y="3608467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6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222653" y="3861207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7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222653" y="4104442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8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222653" y="4377492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9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472100" y="3365291"/>
            <a:ext cx="3524327" cy="417413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</a:t>
            </a:r>
            <a:r>
              <a:rPr kumimoji="1" lang="en-US" altLang="ko-KR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_</a:t>
            </a: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사진명 텍스트</a:t>
            </a:r>
            <a:r>
              <a:rPr kumimoji="1" lang="en-US" altLang="ko-KR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_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촬영 직후 저장된 사진 파일명이 텍스트로 노출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/>
            </a:r>
            <a:b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</a:b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선택하여 </a:t>
            </a:r>
            <a:r>
              <a:rPr kumimoji="1" lang="ko-KR" altLang="en-US" sz="700" dirty="0" err="1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더블텝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시 </a:t>
            </a:r>
            <a:r>
              <a:rPr kumimoji="1" lang="ko-KR" altLang="en-US" sz="700" dirty="0" err="1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입력창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활성화 </a:t>
            </a:r>
            <a:r>
              <a:rPr kumimoji="1" lang="ko-KR" altLang="en-US" sz="700" dirty="0" err="1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키패드제공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endParaRPr kumimoji="1" lang="ko-KR" altLang="en-US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5492078" y="3386753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7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472100" y="3828245"/>
            <a:ext cx="3524327" cy="309691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상세정보관</a:t>
            </a:r>
            <a:r>
              <a:rPr kumimoji="1" lang="ko-KR" altLang="en-US" sz="700" b="1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리</a:t>
            </a:r>
            <a:endParaRPr kumimoji="1" lang="en-US" altLang="ko-KR" sz="700" b="1" dirty="0" smtClean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선택 시 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[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갤러리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&gt;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상세정보관리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]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화면으로 이동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endParaRPr kumimoji="1" lang="en-US" altLang="ko-KR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5492078" y="3849707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8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629666"/>
              </p:ext>
            </p:extLst>
          </p:nvPr>
        </p:nvGraphicFramePr>
        <p:xfrm>
          <a:off x="6941820" y="0"/>
          <a:ext cx="2210543" cy="462720"/>
        </p:xfrm>
        <a:graphic>
          <a:graphicData uri="http://schemas.openxmlformats.org/drawingml/2006/table">
            <a:tbl>
              <a:tblPr/>
              <a:tblGrid>
                <a:gridCol w="2210543"/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v.0.1_130709</a:t>
                      </a:r>
                    </a:p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-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촬영상태정보는 사진이미지 영역 선택 시 제공되는 음성안내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상에 포함시킴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.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촬영상태정보 텍스트노출 삭제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.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C5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43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내용 개체 틀 3"/>
          <p:cNvSpPr>
            <a:spLocks noGrp="1"/>
          </p:cNvSpPr>
          <p:nvPr>
            <p:ph idx="1"/>
          </p:nvPr>
        </p:nvSpPr>
        <p:spPr>
          <a:xfrm>
            <a:off x="128935" y="145776"/>
            <a:ext cx="8835677" cy="338040"/>
          </a:xfrm>
        </p:spPr>
        <p:txBody>
          <a:bodyPr/>
          <a:lstStyle/>
          <a:p>
            <a:r>
              <a:rPr lang="en-US" altLang="ko-KR" sz="1800" dirty="0" smtClean="0"/>
              <a:t>2.3.2 Key screen_ </a:t>
            </a:r>
            <a:r>
              <a:rPr lang="ko-KR" altLang="en-US" sz="1800" dirty="0" smtClean="0"/>
              <a:t>촬영하기 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갤러리 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상세정보관리</a:t>
            </a:r>
            <a:endParaRPr lang="en-US" altLang="ko-KR" sz="1800" dirty="0">
              <a:sym typeface="Wingdings 2" pitchFamily="18" charset="2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5472100" y="608149"/>
            <a:ext cx="3524327" cy="309691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화면설명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[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갤러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리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]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화면의 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‘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상세정보관리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’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선택 시 제공되는 화면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endParaRPr kumimoji="1" lang="en-US" altLang="ko-KR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78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auto">
          <a:xfrm>
            <a:off x="336550" y="650163"/>
            <a:ext cx="1041952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>
                <a:sym typeface="Wingdings 2" pitchFamily="18" charset="2"/>
              </a:rPr>
              <a:t>[</a:t>
            </a:r>
            <a:r>
              <a:rPr lang="ko-KR" altLang="en-US" dirty="0" smtClean="0">
                <a:sym typeface="Wingdings 2" pitchFamily="18" charset="2"/>
              </a:rPr>
              <a:t>갤러리</a:t>
            </a:r>
            <a:r>
              <a:rPr lang="en-US" altLang="ko-KR" dirty="0" smtClean="0">
                <a:sym typeface="Wingdings 2" pitchFamily="18" charset="2"/>
              </a:rPr>
              <a:t>&gt;</a:t>
            </a:r>
            <a:r>
              <a:rPr lang="ko-KR" altLang="en-US" dirty="0" smtClean="0">
                <a:sym typeface="Wingdings 2" pitchFamily="18" charset="2"/>
              </a:rPr>
              <a:t>상세정보관리</a:t>
            </a:r>
            <a:r>
              <a:rPr lang="en-US" altLang="ko-KR" dirty="0" smtClean="0">
                <a:sym typeface="Wingdings 2" pitchFamily="18" charset="2"/>
              </a:rPr>
              <a:t>]</a:t>
            </a:r>
            <a:endParaRPr lang="en-US" altLang="ko-KR" dirty="0">
              <a:sym typeface="Wingdings 2" pitchFamily="18" charset="2"/>
            </a:endParaRPr>
          </a:p>
        </p:txBody>
      </p:sp>
      <p:sp>
        <p:nvSpPr>
          <p:cNvPr id="149" name="Text Box 15"/>
          <p:cNvSpPr txBox="1">
            <a:spLocks noChangeArrowheads="1"/>
          </p:cNvSpPr>
          <p:nvPr/>
        </p:nvSpPr>
        <p:spPr bwMode="auto">
          <a:xfrm>
            <a:off x="2972549" y="650163"/>
            <a:ext cx="2128788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>
                <a:sym typeface="Wingdings 2" pitchFamily="18" charset="2"/>
              </a:rPr>
              <a:t>[</a:t>
            </a:r>
            <a:r>
              <a:rPr lang="ko-KR" altLang="en-US" dirty="0">
                <a:sym typeface="Wingdings 2" pitchFamily="18" charset="2"/>
              </a:rPr>
              <a:t>갤러리</a:t>
            </a:r>
            <a:r>
              <a:rPr lang="en-US" altLang="ko-KR" dirty="0">
                <a:sym typeface="Wingdings 2" pitchFamily="18" charset="2"/>
              </a:rPr>
              <a:t> </a:t>
            </a:r>
            <a:r>
              <a:rPr lang="en-US" altLang="ko-KR" dirty="0" smtClean="0">
                <a:sym typeface="Wingdings 2" pitchFamily="18" charset="2"/>
              </a:rPr>
              <a:t>&gt;</a:t>
            </a:r>
            <a:r>
              <a:rPr lang="ko-KR" altLang="en-US" dirty="0" smtClean="0">
                <a:sym typeface="Wingdings 2" pitchFamily="18" charset="2"/>
              </a:rPr>
              <a:t>상세정보관리</a:t>
            </a:r>
            <a:r>
              <a:rPr lang="en-US" altLang="ko-KR" dirty="0" smtClean="0">
                <a:sym typeface="Wingdings 2" pitchFamily="18" charset="2"/>
              </a:rPr>
              <a:t>_ </a:t>
            </a:r>
            <a:r>
              <a:rPr lang="ko-KR" altLang="en-US" dirty="0" smtClean="0">
                <a:sym typeface="Wingdings 2" pitchFamily="18" charset="2"/>
              </a:rPr>
              <a:t>녹음 정보가 있는 경우</a:t>
            </a:r>
            <a:r>
              <a:rPr lang="en-US" altLang="ko-KR" dirty="0" smtClean="0">
                <a:sym typeface="Wingdings 2" pitchFamily="18" charset="2"/>
              </a:rPr>
              <a:t>]</a:t>
            </a:r>
            <a:endParaRPr lang="en-US" altLang="ko-KR" dirty="0">
              <a:sym typeface="Wingdings 2" pitchFamily="18" charset="2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5472100" y="962529"/>
            <a:ext cx="3524327" cy="180425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화면타이틀 영역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173" name="타원 172"/>
          <p:cNvSpPr/>
          <p:nvPr/>
        </p:nvSpPr>
        <p:spPr>
          <a:xfrm>
            <a:off x="5492078" y="983991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5472100" y="1550707"/>
            <a:ext cx="3524327" cy="309691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취</a:t>
            </a:r>
            <a:r>
              <a:rPr kumimoji="1" lang="ko-KR" altLang="en-US" sz="700" b="1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소</a:t>
            </a: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</a:t>
            </a:r>
            <a:r>
              <a:rPr kumimoji="1" lang="ko-KR" altLang="en-US" sz="700" b="1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버튼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선택 시 이전화면으로 이동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endParaRPr kumimoji="1" lang="en-US" altLang="ko-KR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175" name="타원 174"/>
          <p:cNvSpPr/>
          <p:nvPr/>
        </p:nvSpPr>
        <p:spPr>
          <a:xfrm>
            <a:off x="5492078" y="1572169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36553" y="804863"/>
            <a:ext cx="2160591" cy="3781029"/>
            <a:chOff x="336553" y="804863"/>
            <a:chExt cx="2160591" cy="3781029"/>
          </a:xfrm>
        </p:grpSpPr>
        <p:sp>
          <p:nvSpPr>
            <p:cNvPr id="80" name="직사각형 79"/>
            <p:cNvSpPr>
              <a:spLocks noChangeAspect="1"/>
            </p:cNvSpPr>
            <p:nvPr/>
          </p:nvSpPr>
          <p:spPr>
            <a:xfrm>
              <a:off x="336554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336557" y="804863"/>
              <a:ext cx="2160587" cy="273050"/>
              <a:chOff x="336546" y="4956150"/>
              <a:chExt cx="2157417" cy="273050"/>
            </a:xfrm>
          </p:grpSpPr>
          <p:sp>
            <p:nvSpPr>
              <p:cNvPr id="90" name="직사각형 89"/>
              <p:cNvSpPr/>
              <p:nvPr/>
            </p:nvSpPr>
            <p:spPr bwMode="auto">
              <a:xfrm>
                <a:off x="336546" y="4956150"/>
                <a:ext cx="2157417" cy="2730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defTabSz="10316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9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         </a:t>
                </a:r>
                <a:r>
                  <a:rPr lang="ko-KR" altLang="en-US" sz="9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상세정보관리</a:t>
                </a:r>
                <a:endParaRPr lang="en-US" altLang="ko-KR" sz="9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396375" y="5019650"/>
                <a:ext cx="142875" cy="14287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</p:grpSp>
        <p:sp>
          <p:nvSpPr>
            <p:cNvPr id="84" name="직사각형 83"/>
            <p:cNvSpPr/>
            <p:nvPr/>
          </p:nvSpPr>
          <p:spPr bwMode="auto">
            <a:xfrm>
              <a:off x="336554" y="1077543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메모</a:t>
              </a:r>
              <a:endParaRPr kumimoji="0" lang="en-US" altLang="ko-KR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5" name="직사각형 84"/>
            <p:cNvSpPr/>
            <p:nvPr/>
          </p:nvSpPr>
          <p:spPr bwMode="auto">
            <a:xfrm>
              <a:off x="336554" y="1350593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녹음하기</a:t>
              </a:r>
              <a:endParaRPr kumimoji="0" lang="en-US" altLang="ko-KR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6" name="직사각형 85"/>
            <p:cNvSpPr/>
            <p:nvPr/>
          </p:nvSpPr>
          <p:spPr bwMode="auto">
            <a:xfrm>
              <a:off x="336554" y="1623643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9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카테고리설정</a:t>
              </a:r>
              <a:endParaRPr lang="en-US" altLang="ko-KR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7" name="직사각형 86"/>
            <p:cNvSpPr/>
            <p:nvPr/>
          </p:nvSpPr>
          <p:spPr bwMode="auto">
            <a:xfrm>
              <a:off x="336553" y="1896693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9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사운드</a:t>
              </a:r>
              <a:r>
                <a:rPr lang="en-US" altLang="ko-KR" sz="9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&amp;</a:t>
              </a:r>
              <a:r>
                <a:rPr lang="ko-KR" altLang="en-US" sz="9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샷</a:t>
              </a:r>
              <a:r>
                <a:rPr lang="ko-KR" altLang="en-US" sz="9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사운드 재생</a:t>
              </a:r>
              <a:endParaRPr lang="en-US" altLang="ko-KR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8" name="Text Box 15"/>
            <p:cNvSpPr txBox="1">
              <a:spLocks noChangeArrowheads="1"/>
            </p:cNvSpPr>
            <p:nvPr/>
          </p:nvSpPr>
          <p:spPr bwMode="auto">
            <a:xfrm>
              <a:off x="1923507" y="1714195"/>
              <a:ext cx="559448" cy="10772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700" b="0" dirty="0">
                  <a:solidFill>
                    <a:srgbClr val="0070C0"/>
                  </a:solidFill>
                  <a:sym typeface="Wingdings 2" pitchFamily="18" charset="2"/>
                </a:rPr>
                <a:t>카테고리 없음</a:t>
              </a:r>
            </a:p>
          </p:txBody>
        </p:sp>
        <p:sp>
          <p:nvSpPr>
            <p:cNvPr id="92" name="직사각형 91"/>
            <p:cNvSpPr/>
            <p:nvPr/>
          </p:nvSpPr>
          <p:spPr bwMode="auto">
            <a:xfrm>
              <a:off x="2221061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en-US" altLang="ko-KR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직사각형 92"/>
            <p:cNvSpPr/>
            <p:nvPr/>
          </p:nvSpPr>
          <p:spPr bwMode="auto">
            <a:xfrm>
              <a:off x="1921957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  <a:endParaRPr lang="en-US" altLang="ko-KR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972549" y="804863"/>
            <a:ext cx="2160591" cy="3781029"/>
            <a:chOff x="2972549" y="804863"/>
            <a:chExt cx="2160591" cy="3781029"/>
          </a:xfrm>
        </p:grpSpPr>
        <p:sp>
          <p:nvSpPr>
            <p:cNvPr id="96" name="직사각형 95"/>
            <p:cNvSpPr>
              <a:spLocks noChangeAspect="1"/>
            </p:cNvSpPr>
            <p:nvPr/>
          </p:nvSpPr>
          <p:spPr>
            <a:xfrm>
              <a:off x="2972550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2972553" y="804863"/>
              <a:ext cx="2160587" cy="273050"/>
              <a:chOff x="336546" y="4956150"/>
              <a:chExt cx="2157417" cy="273050"/>
            </a:xfrm>
          </p:grpSpPr>
          <p:sp>
            <p:nvSpPr>
              <p:cNvPr id="103" name="직사각형 102"/>
              <p:cNvSpPr/>
              <p:nvPr/>
            </p:nvSpPr>
            <p:spPr bwMode="auto">
              <a:xfrm>
                <a:off x="336546" y="4956150"/>
                <a:ext cx="2157417" cy="2730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defTabSz="10316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9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         </a:t>
                </a:r>
                <a:r>
                  <a:rPr lang="ko-KR" altLang="en-US" sz="9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상세정보관리</a:t>
                </a:r>
                <a:endParaRPr lang="en-US" altLang="ko-KR" sz="9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396375" y="5019650"/>
                <a:ext cx="142875" cy="14287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</p:grpSp>
        <p:sp>
          <p:nvSpPr>
            <p:cNvPr id="98" name="직사각형 97"/>
            <p:cNvSpPr/>
            <p:nvPr/>
          </p:nvSpPr>
          <p:spPr bwMode="auto">
            <a:xfrm>
              <a:off x="2972550" y="1077543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메모</a:t>
              </a:r>
              <a:endParaRPr kumimoji="0" lang="en-US" altLang="ko-KR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9" name="직사각형 98"/>
            <p:cNvSpPr/>
            <p:nvPr/>
          </p:nvSpPr>
          <p:spPr bwMode="auto">
            <a:xfrm>
              <a:off x="2972550" y="1350593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녹음재생</a:t>
              </a:r>
              <a:endParaRPr kumimoji="0" lang="en-US" altLang="ko-KR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 bwMode="auto">
            <a:xfrm>
              <a:off x="2972550" y="1896693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9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카테고리설정</a:t>
              </a:r>
              <a:endParaRPr lang="en-US" altLang="ko-KR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1" name="직사각형 100"/>
            <p:cNvSpPr/>
            <p:nvPr/>
          </p:nvSpPr>
          <p:spPr bwMode="auto">
            <a:xfrm>
              <a:off x="2972549" y="2169743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9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사운드</a:t>
              </a:r>
              <a:r>
                <a:rPr lang="en-US" altLang="ko-KR" sz="9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&amp;</a:t>
              </a:r>
              <a:r>
                <a:rPr lang="ko-KR" altLang="en-US" sz="9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샷</a:t>
              </a:r>
              <a:r>
                <a:rPr lang="ko-KR" altLang="en-US" sz="9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사운드 재생</a:t>
              </a:r>
              <a:endParaRPr lang="en-US" altLang="ko-KR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2" name="Text Box 15"/>
            <p:cNvSpPr txBox="1">
              <a:spLocks noChangeArrowheads="1"/>
            </p:cNvSpPr>
            <p:nvPr/>
          </p:nvSpPr>
          <p:spPr bwMode="auto">
            <a:xfrm>
              <a:off x="4559503" y="1987245"/>
              <a:ext cx="559448" cy="10772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700" b="0" dirty="0">
                  <a:solidFill>
                    <a:srgbClr val="0070C0"/>
                  </a:solidFill>
                  <a:sym typeface="Wingdings 2" pitchFamily="18" charset="2"/>
                </a:rPr>
                <a:t>카테고리 없음</a:t>
              </a:r>
            </a:p>
          </p:txBody>
        </p:sp>
        <p:sp>
          <p:nvSpPr>
            <p:cNvPr id="105" name="직사각형 104"/>
            <p:cNvSpPr/>
            <p:nvPr/>
          </p:nvSpPr>
          <p:spPr bwMode="auto">
            <a:xfrm>
              <a:off x="2972550" y="1623643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녹음삭제</a:t>
              </a:r>
              <a:endParaRPr kumimoji="0" lang="en-US" altLang="ko-KR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 bwMode="auto">
            <a:xfrm>
              <a:off x="4857053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en-US" altLang="ko-KR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9" name="직사각형 118"/>
            <p:cNvSpPr/>
            <p:nvPr/>
          </p:nvSpPr>
          <p:spPr bwMode="auto">
            <a:xfrm>
              <a:off x="4557949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  <a:endParaRPr lang="en-US" altLang="ko-KR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22" name="타원 121"/>
          <p:cNvSpPr/>
          <p:nvPr/>
        </p:nvSpPr>
        <p:spPr>
          <a:xfrm>
            <a:off x="222653" y="877282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1983935" y="711820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2283039" y="711820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5472100" y="1192344"/>
            <a:ext cx="3524327" cy="309691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</a:t>
            </a:r>
            <a:r>
              <a:rPr kumimoji="1" lang="ko-KR" altLang="en-US" sz="700" b="1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저장 버튼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선택 시 편집된 정보를 저장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후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[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갤러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리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]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화면으로 이동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endParaRPr kumimoji="1" lang="en-US" altLang="ko-KR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5492078" y="1213806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128" name="그룹 127"/>
          <p:cNvGrpSpPr/>
          <p:nvPr/>
        </p:nvGrpSpPr>
        <p:grpSpPr>
          <a:xfrm>
            <a:off x="5472100" y="4720637"/>
            <a:ext cx="1264710" cy="884592"/>
            <a:chOff x="3023827" y="4134101"/>
            <a:chExt cx="1264710" cy="884592"/>
          </a:xfrm>
        </p:grpSpPr>
        <p:sp>
          <p:nvSpPr>
            <p:cNvPr id="147" name="직사각형 146"/>
            <p:cNvSpPr/>
            <p:nvPr/>
          </p:nvSpPr>
          <p:spPr bwMode="auto">
            <a:xfrm>
              <a:off x="3023828" y="4134101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카테고리설정</a:t>
              </a: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8" name="직사각형 147"/>
            <p:cNvSpPr/>
            <p:nvPr/>
          </p:nvSpPr>
          <p:spPr bwMode="auto">
            <a:xfrm>
              <a:off x="3023827" y="4296993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카테고리 없음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" name="직사각형 149"/>
            <p:cNvSpPr/>
            <p:nvPr/>
          </p:nvSpPr>
          <p:spPr bwMode="auto">
            <a:xfrm>
              <a:off x="3023827" y="4477418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학교 사진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1" name="직사각형 180"/>
            <p:cNvSpPr/>
            <p:nvPr/>
          </p:nvSpPr>
          <p:spPr bwMode="auto">
            <a:xfrm>
              <a:off x="3023827" y="4657843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여행 사진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2" name="직사각형 181"/>
            <p:cNvSpPr/>
            <p:nvPr/>
          </p:nvSpPr>
          <p:spPr bwMode="auto">
            <a:xfrm>
              <a:off x="3023827" y="4838268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카테고리 추가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3" name="Text Box 15"/>
          <p:cNvSpPr txBox="1">
            <a:spLocks noChangeArrowheads="1"/>
          </p:cNvSpPr>
          <p:nvPr/>
        </p:nvSpPr>
        <p:spPr bwMode="auto">
          <a:xfrm>
            <a:off x="5472101" y="4572027"/>
            <a:ext cx="984244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>
                <a:sym typeface="Wingdings 2" pitchFamily="18" charset="2"/>
              </a:rPr>
              <a:t>[</a:t>
            </a:r>
            <a:r>
              <a:rPr lang="ko-KR" altLang="en-US" dirty="0" smtClean="0">
                <a:sym typeface="Wingdings 2" pitchFamily="18" charset="2"/>
              </a:rPr>
              <a:t>카테고리설정 팝업</a:t>
            </a:r>
            <a:r>
              <a:rPr lang="en-US" altLang="ko-KR" dirty="0" smtClean="0">
                <a:sym typeface="Wingdings 2" pitchFamily="18" charset="2"/>
              </a:rPr>
              <a:t>1] </a:t>
            </a:r>
            <a:endParaRPr lang="ko-KR" altLang="en-US" dirty="0">
              <a:sym typeface="Wingdings 2" pitchFamily="18" charset="2"/>
            </a:endParaRPr>
          </a:p>
        </p:txBody>
      </p:sp>
      <p:sp>
        <p:nvSpPr>
          <p:cNvPr id="184" name="타원 183"/>
          <p:cNvSpPr/>
          <p:nvPr/>
        </p:nvSpPr>
        <p:spPr bwMode="auto">
          <a:xfrm>
            <a:off x="6585612" y="4912873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Calibri" pitchFamily="34" charset="0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185" name="타원 184"/>
          <p:cNvSpPr/>
          <p:nvPr/>
        </p:nvSpPr>
        <p:spPr bwMode="auto">
          <a:xfrm>
            <a:off x="6585612" y="5085836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ea typeface="맑은 고딕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186" name="타원 185"/>
          <p:cNvSpPr/>
          <p:nvPr/>
        </p:nvSpPr>
        <p:spPr bwMode="auto">
          <a:xfrm>
            <a:off x="6585612" y="5262299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ea typeface="맑은 고딕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5472100" y="2278117"/>
            <a:ext cx="3524327" cy="309691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녹음하</a:t>
            </a:r>
            <a:r>
              <a:rPr kumimoji="1" lang="ko-KR" altLang="en-US" sz="700" b="1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기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선택 시 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[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녹음하기 팝업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]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제공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endParaRPr kumimoji="1" lang="en-US" altLang="ko-KR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188" name="타원 187"/>
          <p:cNvSpPr/>
          <p:nvPr/>
        </p:nvSpPr>
        <p:spPr>
          <a:xfrm>
            <a:off x="5492078" y="2299579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5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5472100" y="1918077"/>
            <a:ext cx="3524327" cy="309691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메모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선택 시 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[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메모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]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화면으로 이동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, 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음성입력 </a:t>
            </a:r>
            <a:r>
              <a:rPr kumimoji="1" lang="ko-KR" altLang="en-US" sz="700" dirty="0" err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키패드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활성화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endParaRPr kumimoji="1" lang="en-US" altLang="ko-KR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5492078" y="1939539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5472100" y="2640559"/>
            <a:ext cx="3524327" cy="438957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카테고리설</a:t>
            </a:r>
            <a:r>
              <a:rPr kumimoji="1" lang="ko-KR" altLang="en-US" sz="700" b="1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정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사진의 카테고리를 설정하여 해당 사진의 그룹을 지정할 수 있음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선택 시 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[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카테고리설정 팝업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1]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제공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endParaRPr kumimoji="1" lang="en-US" altLang="ko-KR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192" name="타원 191"/>
          <p:cNvSpPr/>
          <p:nvPr/>
        </p:nvSpPr>
        <p:spPr>
          <a:xfrm>
            <a:off x="5492078" y="2662021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6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5472100" y="3121449"/>
            <a:ext cx="3524327" cy="438957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사운드</a:t>
            </a:r>
            <a:r>
              <a:rPr kumimoji="1" lang="en-US" altLang="ko-KR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&amp;</a:t>
            </a:r>
            <a:r>
              <a:rPr kumimoji="1" lang="ko-KR" altLang="en-US" sz="700" b="1" dirty="0" err="1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샷</a:t>
            </a: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사운드 재생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선택 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시 사운드</a:t>
            </a:r>
            <a:r>
              <a:rPr kumimoji="1" lang="en-US" altLang="ko-KR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&amp;</a:t>
            </a:r>
            <a:r>
              <a:rPr kumimoji="1" lang="ko-KR" altLang="en-US" sz="700" dirty="0" err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샷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사운드 모드로 촬영 시 녹음된 사운드 재생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사운드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&amp;</a:t>
            </a:r>
            <a:r>
              <a:rPr kumimoji="1" lang="ko-KR" altLang="en-US" sz="700" dirty="0" err="1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샷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모드로 촬영된 사진의 경우에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만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제공되는 메뉴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endParaRPr kumimoji="1" lang="ko-KR" altLang="en-US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194" name="타원 193"/>
          <p:cNvSpPr/>
          <p:nvPr/>
        </p:nvSpPr>
        <p:spPr>
          <a:xfrm>
            <a:off x="5492078" y="3142911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7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5" name="타원 194"/>
          <p:cNvSpPr/>
          <p:nvPr/>
        </p:nvSpPr>
        <p:spPr>
          <a:xfrm>
            <a:off x="222653" y="1142068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6" name="타원 195"/>
          <p:cNvSpPr/>
          <p:nvPr/>
        </p:nvSpPr>
        <p:spPr>
          <a:xfrm>
            <a:off x="222653" y="1415118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5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7" name="타원 196"/>
          <p:cNvSpPr/>
          <p:nvPr/>
        </p:nvSpPr>
        <p:spPr>
          <a:xfrm>
            <a:off x="222653" y="1688168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6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8" name="타원 197"/>
          <p:cNvSpPr/>
          <p:nvPr/>
        </p:nvSpPr>
        <p:spPr>
          <a:xfrm>
            <a:off x="222653" y="1962839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7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9" name="타원 198"/>
          <p:cNvSpPr/>
          <p:nvPr/>
        </p:nvSpPr>
        <p:spPr>
          <a:xfrm>
            <a:off x="2863785" y="1424513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8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00" name="타원 199"/>
          <p:cNvSpPr/>
          <p:nvPr/>
        </p:nvSpPr>
        <p:spPr>
          <a:xfrm>
            <a:off x="2863785" y="1696056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9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5472100" y="3612242"/>
            <a:ext cx="3524327" cy="309691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녹음재생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선택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시 녹음한 사운드가 재생됨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endParaRPr kumimoji="1" lang="en-US" altLang="ko-KR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202" name="타원 201"/>
          <p:cNvSpPr/>
          <p:nvPr/>
        </p:nvSpPr>
        <p:spPr>
          <a:xfrm>
            <a:off x="5492078" y="3633704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8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5472100" y="3969060"/>
            <a:ext cx="3524327" cy="438957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녹음삭제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선택 시 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[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삭제확인팝업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]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제공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녹음 삭제 </a:t>
            </a:r>
            <a:r>
              <a:rPr kumimoji="1" lang="ko-KR" altLang="en-US" sz="70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시 녹음재생과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녹음삭제 메뉴는 사라지며 녹음하기 메뉴 노출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endParaRPr kumimoji="1" lang="en-US" altLang="ko-KR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204" name="타원 203"/>
          <p:cNvSpPr/>
          <p:nvPr/>
        </p:nvSpPr>
        <p:spPr>
          <a:xfrm>
            <a:off x="5492078" y="3990522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9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6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내용 개체 틀 3"/>
          <p:cNvSpPr>
            <a:spLocks noGrp="1"/>
          </p:cNvSpPr>
          <p:nvPr>
            <p:ph idx="1"/>
          </p:nvPr>
        </p:nvSpPr>
        <p:spPr>
          <a:xfrm>
            <a:off x="128935" y="145776"/>
            <a:ext cx="8835677" cy="338040"/>
          </a:xfrm>
        </p:spPr>
        <p:txBody>
          <a:bodyPr/>
          <a:lstStyle/>
          <a:p>
            <a:r>
              <a:rPr lang="en-US" altLang="ko-KR" sz="1800" dirty="0" smtClean="0"/>
              <a:t>2.3.3 Key screen_ </a:t>
            </a:r>
            <a:r>
              <a:rPr lang="ko-KR" altLang="en-US" sz="1800" dirty="0" smtClean="0"/>
              <a:t>촬영하기 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갤러리 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사진리스트</a:t>
            </a:r>
            <a:endParaRPr lang="en-US" altLang="ko-KR" sz="1800" dirty="0">
              <a:sym typeface="Wingdings 2" pitchFamily="18" charset="2"/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5472100" y="980728"/>
            <a:ext cx="3524327" cy="180425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화면타이틀영역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204" name="타원 203"/>
          <p:cNvSpPr/>
          <p:nvPr/>
        </p:nvSpPr>
        <p:spPr>
          <a:xfrm>
            <a:off x="5492078" y="1002190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05" name="직사각형 204"/>
          <p:cNvSpPr/>
          <p:nvPr/>
        </p:nvSpPr>
        <p:spPr>
          <a:xfrm>
            <a:off x="5472100" y="1221113"/>
            <a:ext cx="3524327" cy="309691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촬영하기 버튼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선택 시 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[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촬영하기 </a:t>
            </a:r>
            <a:r>
              <a:rPr kumimoji="1" lang="en-US" altLang="ko-KR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(</a:t>
            </a:r>
            <a:r>
              <a:rPr kumimoji="1" lang="ko-KR" altLang="en-US" sz="700" dirty="0" err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메인화면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)]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으로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이동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endParaRPr kumimoji="1" lang="en-US" altLang="ko-KR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206" name="타원 205"/>
          <p:cNvSpPr/>
          <p:nvPr/>
        </p:nvSpPr>
        <p:spPr>
          <a:xfrm>
            <a:off x="5492078" y="1242575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5472100" y="608149"/>
            <a:ext cx="3524327" cy="309691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화면설명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[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갤러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리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]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화면의 사진리스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트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선택 시 제공되는 화면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endParaRPr kumimoji="1" lang="en-US" altLang="ko-KR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78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auto">
          <a:xfrm>
            <a:off x="336550" y="650163"/>
            <a:ext cx="580287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>
                <a:sym typeface="Wingdings 2" pitchFamily="18" charset="2"/>
              </a:rPr>
              <a:t>[</a:t>
            </a:r>
            <a:r>
              <a:rPr lang="ko-KR" altLang="en-US" dirty="0" smtClean="0">
                <a:sym typeface="Wingdings 2" pitchFamily="18" charset="2"/>
              </a:rPr>
              <a:t>사진리스트</a:t>
            </a:r>
            <a:r>
              <a:rPr lang="en-US" altLang="ko-KR" dirty="0" smtClean="0">
                <a:sym typeface="Wingdings 2" pitchFamily="18" charset="2"/>
              </a:rPr>
              <a:t>]</a:t>
            </a:r>
            <a:endParaRPr lang="en-US" altLang="ko-KR" dirty="0">
              <a:sym typeface="Wingdings 2" pitchFamily="18" charset="2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472100" y="1579162"/>
            <a:ext cx="3524327" cy="438957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카테고리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선택 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시 </a:t>
            </a:r>
            <a:r>
              <a:rPr kumimoji="1" lang="en-US" altLang="ko-KR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[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카테고리설정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팝업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2]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제공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사진마다 설정해둔 카테고리로 </a:t>
            </a:r>
            <a:r>
              <a:rPr kumimoji="1" lang="ko-KR" altLang="en-US" sz="700" dirty="0" err="1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필터링하여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사진리스트를 확인 할 수 있음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endParaRPr kumimoji="1" lang="en-US" altLang="ko-KR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5492078" y="1600624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9" name="Text Box 15"/>
          <p:cNvSpPr txBox="1">
            <a:spLocks noChangeArrowheads="1"/>
          </p:cNvSpPr>
          <p:nvPr/>
        </p:nvSpPr>
        <p:spPr bwMode="auto">
          <a:xfrm>
            <a:off x="5472100" y="3411407"/>
            <a:ext cx="961802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>
                <a:sym typeface="Wingdings 2" pitchFamily="18" charset="2"/>
              </a:rPr>
              <a:t>[</a:t>
            </a:r>
            <a:r>
              <a:rPr lang="ko-KR" altLang="en-US" dirty="0" smtClean="0">
                <a:sym typeface="Wingdings 2" pitchFamily="18" charset="2"/>
              </a:rPr>
              <a:t>카테고리설정 팝업</a:t>
            </a:r>
            <a:r>
              <a:rPr lang="en-US" altLang="ko-KR" dirty="0">
                <a:sym typeface="Wingdings 2" pitchFamily="18" charset="2"/>
              </a:rPr>
              <a:t>2</a:t>
            </a:r>
            <a:r>
              <a:rPr lang="en-US" altLang="ko-KR" dirty="0" smtClean="0">
                <a:sym typeface="Wingdings 2" pitchFamily="18" charset="2"/>
              </a:rPr>
              <a:t>]</a:t>
            </a:r>
            <a:endParaRPr lang="ko-KR" altLang="en-US" dirty="0">
              <a:sym typeface="Wingdings 2" pitchFamily="18" charset="2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472099" y="3555290"/>
            <a:ext cx="1264710" cy="1060823"/>
            <a:chOff x="3023827" y="1273953"/>
            <a:chExt cx="1264710" cy="1060823"/>
          </a:xfrm>
        </p:grpSpPr>
        <p:sp>
          <p:nvSpPr>
            <p:cNvPr id="81" name="직사각형 80"/>
            <p:cNvSpPr/>
            <p:nvPr/>
          </p:nvSpPr>
          <p:spPr bwMode="auto">
            <a:xfrm>
              <a:off x="3023828" y="1273953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카테고리설정</a:t>
              </a: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직사각형 81"/>
            <p:cNvSpPr/>
            <p:nvPr/>
          </p:nvSpPr>
          <p:spPr bwMode="auto">
            <a:xfrm>
              <a:off x="3023827" y="1436845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모든 사진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직사각형 93"/>
            <p:cNvSpPr/>
            <p:nvPr/>
          </p:nvSpPr>
          <p:spPr bwMode="auto">
            <a:xfrm>
              <a:off x="3023827" y="1613110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카테고리 없는 사진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직사각형 85"/>
            <p:cNvSpPr/>
            <p:nvPr/>
          </p:nvSpPr>
          <p:spPr bwMode="auto">
            <a:xfrm>
              <a:off x="3023827" y="1793535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학교 사진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직사각형 86"/>
            <p:cNvSpPr/>
            <p:nvPr/>
          </p:nvSpPr>
          <p:spPr bwMode="auto">
            <a:xfrm>
              <a:off x="3023827" y="1973960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여행 사진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직사각형 92"/>
            <p:cNvSpPr/>
            <p:nvPr/>
          </p:nvSpPr>
          <p:spPr bwMode="auto">
            <a:xfrm>
              <a:off x="3023827" y="2154351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카테고리 편집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8" name="직사각형 117"/>
          <p:cNvSpPr/>
          <p:nvPr/>
        </p:nvSpPr>
        <p:spPr>
          <a:xfrm>
            <a:off x="5472100" y="2298554"/>
            <a:ext cx="3524327" cy="438957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사진리스트 영역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사진리스트 선택 시 사진명 음성정보 제공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사진리스트 선택 진입 시 선택한 사진리스트의 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[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갤러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리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]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화면으로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이동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endParaRPr kumimoji="1" lang="en-US" altLang="ko-KR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5492078" y="2320016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5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5" name="타원 54"/>
          <p:cNvSpPr/>
          <p:nvPr/>
        </p:nvSpPr>
        <p:spPr bwMode="auto">
          <a:xfrm>
            <a:off x="6583760" y="3748208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Calibri" pitchFamily="34" charset="0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56" name="타원 55"/>
          <p:cNvSpPr/>
          <p:nvPr/>
        </p:nvSpPr>
        <p:spPr bwMode="auto">
          <a:xfrm>
            <a:off x="6583760" y="3921171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ea typeface="맑은 고딕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57" name="타원 56"/>
          <p:cNvSpPr/>
          <p:nvPr/>
        </p:nvSpPr>
        <p:spPr bwMode="auto">
          <a:xfrm>
            <a:off x="6583760" y="4097634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ea typeface="맑은 고딕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58" name="타원 57"/>
          <p:cNvSpPr/>
          <p:nvPr/>
        </p:nvSpPr>
        <p:spPr bwMode="auto">
          <a:xfrm>
            <a:off x="6583760" y="4274097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ea typeface="맑은 고딕"/>
              <a:cs typeface="Calibri" pitchFamily="34" charset="0"/>
              <a:sym typeface="Wingdings 2" pitchFamily="18" charset="2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36550" y="804863"/>
            <a:ext cx="2160590" cy="3781029"/>
            <a:chOff x="336550" y="804863"/>
            <a:chExt cx="2160590" cy="3781029"/>
          </a:xfrm>
        </p:grpSpPr>
        <p:sp>
          <p:nvSpPr>
            <p:cNvPr id="104" name="직사각형 103"/>
            <p:cNvSpPr>
              <a:spLocks noChangeAspect="1"/>
            </p:cNvSpPr>
            <p:nvPr/>
          </p:nvSpPr>
          <p:spPr>
            <a:xfrm>
              <a:off x="336550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6" name="직사각형 95"/>
            <p:cNvSpPr>
              <a:spLocks noChangeAspect="1"/>
            </p:cNvSpPr>
            <p:nvPr/>
          </p:nvSpPr>
          <p:spPr>
            <a:xfrm>
              <a:off x="484623" y="1309225"/>
              <a:ext cx="468530" cy="8199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이미지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97" name="직사각형 96"/>
            <p:cNvSpPr>
              <a:spLocks noChangeAspect="1"/>
            </p:cNvSpPr>
            <p:nvPr/>
          </p:nvSpPr>
          <p:spPr>
            <a:xfrm>
              <a:off x="1187043" y="1309225"/>
              <a:ext cx="468530" cy="8199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이미지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98" name="직사각형 97"/>
            <p:cNvSpPr>
              <a:spLocks noChangeAspect="1"/>
            </p:cNvSpPr>
            <p:nvPr/>
          </p:nvSpPr>
          <p:spPr>
            <a:xfrm>
              <a:off x="1889463" y="1309225"/>
              <a:ext cx="468530" cy="8199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이미지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101" name="직사각형 100"/>
            <p:cNvSpPr/>
            <p:nvPr/>
          </p:nvSpPr>
          <p:spPr bwMode="auto">
            <a:xfrm>
              <a:off x="357928" y="2129153"/>
              <a:ext cx="721920" cy="180425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spAutoFit/>
            </a:bodyPr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사진명 텍스트</a:t>
              </a:r>
              <a:r>
                <a:rPr lang="en-US" altLang="ko-KR" sz="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102" name="직사각형 101"/>
            <p:cNvSpPr/>
            <p:nvPr/>
          </p:nvSpPr>
          <p:spPr bwMode="auto">
            <a:xfrm>
              <a:off x="1054297" y="2129153"/>
              <a:ext cx="721920" cy="180425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spAutoFit/>
            </a:bodyPr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사진명 텍스트</a:t>
              </a:r>
              <a:r>
                <a:rPr lang="en-US" altLang="ko-KR" sz="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103" name="직사각형 102"/>
            <p:cNvSpPr/>
            <p:nvPr/>
          </p:nvSpPr>
          <p:spPr bwMode="auto">
            <a:xfrm>
              <a:off x="1762411" y="2129153"/>
              <a:ext cx="721920" cy="180425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spAutoFit/>
            </a:bodyPr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사진명 텍스트</a:t>
              </a:r>
              <a:r>
                <a:rPr lang="en-US" altLang="ko-KR" sz="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105" name="직사각형 104"/>
            <p:cNvSpPr>
              <a:spLocks noChangeAspect="1"/>
            </p:cNvSpPr>
            <p:nvPr/>
          </p:nvSpPr>
          <p:spPr>
            <a:xfrm>
              <a:off x="484623" y="2421646"/>
              <a:ext cx="468530" cy="8199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이미지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106" name="직사각형 105"/>
            <p:cNvSpPr>
              <a:spLocks noChangeAspect="1"/>
            </p:cNvSpPr>
            <p:nvPr/>
          </p:nvSpPr>
          <p:spPr>
            <a:xfrm>
              <a:off x="1187043" y="2421646"/>
              <a:ext cx="468530" cy="8199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이미지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107" name="직사각형 106"/>
            <p:cNvSpPr>
              <a:spLocks noChangeAspect="1"/>
            </p:cNvSpPr>
            <p:nvPr/>
          </p:nvSpPr>
          <p:spPr>
            <a:xfrm>
              <a:off x="1889463" y="2421646"/>
              <a:ext cx="468530" cy="8199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이미지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108" name="직사각형 107"/>
            <p:cNvSpPr/>
            <p:nvPr/>
          </p:nvSpPr>
          <p:spPr bwMode="auto">
            <a:xfrm>
              <a:off x="357928" y="3241574"/>
              <a:ext cx="721920" cy="180425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spAutoFit/>
            </a:bodyPr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사진명 텍스트</a:t>
              </a:r>
              <a:r>
                <a:rPr lang="en-US" altLang="ko-KR" sz="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109" name="직사각형 108"/>
            <p:cNvSpPr/>
            <p:nvPr/>
          </p:nvSpPr>
          <p:spPr bwMode="auto">
            <a:xfrm>
              <a:off x="1054297" y="3241574"/>
              <a:ext cx="721920" cy="180425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spAutoFit/>
            </a:bodyPr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사진명 텍스트</a:t>
              </a:r>
              <a:r>
                <a:rPr lang="en-US" altLang="ko-KR" sz="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110" name="직사각형 109"/>
            <p:cNvSpPr/>
            <p:nvPr/>
          </p:nvSpPr>
          <p:spPr bwMode="auto">
            <a:xfrm>
              <a:off x="1762411" y="3241574"/>
              <a:ext cx="721920" cy="180425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spAutoFit/>
            </a:bodyPr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사진명 텍스트</a:t>
              </a:r>
              <a:r>
                <a:rPr lang="en-US" altLang="ko-KR" sz="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111" name="직사각형 110"/>
            <p:cNvSpPr>
              <a:spLocks noChangeAspect="1"/>
            </p:cNvSpPr>
            <p:nvPr/>
          </p:nvSpPr>
          <p:spPr>
            <a:xfrm>
              <a:off x="484623" y="3521758"/>
              <a:ext cx="468530" cy="8199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이미지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112" name="직사각형 111"/>
            <p:cNvSpPr>
              <a:spLocks noChangeAspect="1"/>
            </p:cNvSpPr>
            <p:nvPr/>
          </p:nvSpPr>
          <p:spPr>
            <a:xfrm>
              <a:off x="1187043" y="3521758"/>
              <a:ext cx="468530" cy="8199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이미지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113" name="직사각형 112"/>
            <p:cNvSpPr>
              <a:spLocks noChangeAspect="1"/>
            </p:cNvSpPr>
            <p:nvPr/>
          </p:nvSpPr>
          <p:spPr>
            <a:xfrm>
              <a:off x="1889463" y="3521758"/>
              <a:ext cx="468530" cy="8199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이미지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114" name="직사각형 113"/>
            <p:cNvSpPr/>
            <p:nvPr/>
          </p:nvSpPr>
          <p:spPr bwMode="auto">
            <a:xfrm>
              <a:off x="357928" y="4341686"/>
              <a:ext cx="721920" cy="180425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spAutoFit/>
            </a:bodyPr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사진명 텍스트</a:t>
              </a:r>
              <a:r>
                <a:rPr lang="en-US" altLang="ko-KR" sz="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115" name="직사각형 114"/>
            <p:cNvSpPr/>
            <p:nvPr/>
          </p:nvSpPr>
          <p:spPr bwMode="auto">
            <a:xfrm>
              <a:off x="1054297" y="4341686"/>
              <a:ext cx="721920" cy="180425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spAutoFit/>
            </a:bodyPr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사진명 텍스트</a:t>
              </a:r>
              <a:r>
                <a:rPr lang="en-US" altLang="ko-KR" sz="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116" name="직사각형 115"/>
            <p:cNvSpPr/>
            <p:nvPr/>
          </p:nvSpPr>
          <p:spPr bwMode="auto">
            <a:xfrm>
              <a:off x="1762411" y="4341686"/>
              <a:ext cx="721920" cy="180425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spAutoFit/>
            </a:bodyPr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사진명 텍스트</a:t>
              </a:r>
              <a:r>
                <a:rPr lang="en-US" altLang="ko-KR" sz="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60" name="직사각형 59"/>
            <p:cNvSpPr/>
            <p:nvPr/>
          </p:nvSpPr>
          <p:spPr bwMode="auto">
            <a:xfrm>
              <a:off x="336553" y="804863"/>
              <a:ext cx="2160587" cy="2730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        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사진리스</a:t>
              </a:r>
              <a:r>
                <a:rPr lang="ko-KR" altLang="en-US" sz="9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트</a:t>
              </a:r>
              <a:endParaRPr lang="en-US" altLang="ko-KR" sz="9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96470" y="868363"/>
              <a:ext cx="143085" cy="1428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65" name="직사각형 64"/>
            <p:cNvSpPr/>
            <p:nvPr/>
          </p:nvSpPr>
          <p:spPr bwMode="auto">
            <a:xfrm>
              <a:off x="2221061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8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</a:t>
              </a:r>
              <a:endPara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고리</a:t>
              </a:r>
              <a:endParaRPr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6" name="직사각형 65"/>
            <p:cNvSpPr/>
            <p:nvPr/>
          </p:nvSpPr>
          <p:spPr bwMode="auto">
            <a:xfrm>
              <a:off x="1921957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</a:t>
              </a:r>
              <a:endParaRPr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하기</a:t>
              </a:r>
              <a:endParaRPr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0" name="직사각형 69"/>
            <p:cNvSpPr/>
            <p:nvPr/>
          </p:nvSpPr>
          <p:spPr bwMode="auto">
            <a:xfrm>
              <a:off x="336550" y="1075983"/>
              <a:ext cx="2160588" cy="1764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noAutofit/>
            </a:bodyPr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모든사진</a:t>
              </a:r>
              <a:r>
                <a:rPr lang="en-US" altLang="ko-KR" sz="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(9)</a:t>
              </a:r>
              <a:endParaRPr kumimoji="0" lang="en-US" altLang="ko-KR" sz="7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71" name="타원 70"/>
          <p:cNvSpPr/>
          <p:nvPr/>
        </p:nvSpPr>
        <p:spPr>
          <a:xfrm>
            <a:off x="222653" y="877282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1983935" y="711820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2283039" y="711820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472100" y="2071314"/>
            <a:ext cx="3524327" cy="180425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현재 사진의 카테고리 설정 명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5492078" y="2092776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222653" y="1108471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222653" y="1347312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5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412623" y="1275312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6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472100" y="2789671"/>
            <a:ext cx="3524327" cy="546679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사진리스트 선택 포커스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사진리스트 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Tap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또는 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Flick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시 포커스를 이동시켜 사진리스트를 선택 하면 사진명 음성정보 제공되며 포커스 노출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 err="1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포커스된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상태에서 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Double Tap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시 해당사진의 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[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갤러리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]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화면으로 이동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</a:t>
            </a:r>
            <a:endParaRPr kumimoji="1" lang="en-US" altLang="ko-KR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5492078" y="2811133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6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97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Document </a:t>
            </a:r>
            <a:r>
              <a:rPr lang="en-US" altLang="ko-K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History</a:t>
            </a:r>
            <a:endParaRPr lang="ko-KR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869437"/>
              </p:ext>
            </p:extLst>
          </p:nvPr>
        </p:nvGraphicFramePr>
        <p:xfrm>
          <a:off x="244221" y="620688"/>
          <a:ext cx="8648258" cy="2868792"/>
        </p:xfrm>
        <a:graphic>
          <a:graphicData uri="http://schemas.openxmlformats.org/drawingml/2006/table">
            <a:tbl>
              <a:tblPr/>
              <a:tblGrid>
                <a:gridCol w="755879"/>
                <a:gridCol w="531715"/>
                <a:gridCol w="2735385"/>
                <a:gridCol w="3985846"/>
                <a:gridCol w="639433"/>
              </a:tblGrid>
              <a:tr h="1297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Date</a:t>
                      </a:r>
                      <a:endParaRPr kumimoji="1" lang="en-GB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Version</a:t>
                      </a:r>
                      <a:endParaRPr kumimoji="1" lang="en-GB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File name</a:t>
                      </a:r>
                      <a:endParaRPr kumimoji="1" lang="en-GB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Changes</a:t>
                      </a:r>
                      <a:endParaRPr kumimoji="1" lang="en-GB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Authors</a:t>
                      </a:r>
                      <a:endParaRPr kumimoji="1" lang="en-GB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2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2013.07.09</a:t>
                      </a:r>
                    </a:p>
                  </a:txBody>
                  <a:tcPr marL="58638" marR="58638" marT="32827" marB="328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0.1</a:t>
                      </a: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(AEON)_</a:t>
                      </a:r>
                      <a:r>
                        <a:rPr kumimoji="1" lang="en-GB" altLang="ko-KR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AssistantCamera</a:t>
                      </a:r>
                      <a:r>
                        <a:rPr kumimoji="1" lang="en-GB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(Camera)_UI_Guideline_v.0.1</a:t>
                      </a: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GB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Document Created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GB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- Key screen &amp;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Flow</a:t>
                      </a:r>
                      <a:endParaRPr kumimoji="1" lang="en-GB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Aeon</a:t>
                      </a: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2013.07.12</a:t>
                      </a:r>
                    </a:p>
                  </a:txBody>
                  <a:tcPr marL="58638" marR="58638" marT="32827" marB="328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0.2</a:t>
                      </a: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(AEON)_</a:t>
                      </a:r>
                      <a:r>
                        <a:rPr kumimoji="1" lang="en-GB" altLang="ko-KR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AssistantCamera</a:t>
                      </a:r>
                      <a:r>
                        <a:rPr kumimoji="1" lang="en-GB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(Camera)_UI_Guideline_v.0.2</a:t>
                      </a: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GB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Modified</a:t>
                      </a:r>
                      <a:endParaRPr kumimoji="1" lang="en-GB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GB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-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[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촬영상태 알림 팝업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] Case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별 안내문구 변경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(13p)</a:t>
                      </a:r>
                      <a:endParaRPr kumimoji="1" lang="en-GB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kumimoji="1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Added</a:t>
                      </a:r>
                      <a:endParaRPr kumimoji="1" lang="en-GB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GB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사진촬영 시 사진구도 음성가이드 정의추가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(9p)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사진촬영 시 사진구도 음성가이드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Flow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추가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(27p~29p)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갤러리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&gt;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사진리스트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Flow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추가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(42p~46p)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모드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&gt;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모드선택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인물정보 등록모드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Flow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추가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(47p~50p)</a:t>
                      </a:r>
                      <a:endParaRPr kumimoji="1" lang="en-GB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Aeon</a:t>
                      </a: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2013.07.15</a:t>
                      </a:r>
                    </a:p>
                  </a:txBody>
                  <a:tcPr marL="58638" marR="58638" marT="32827" marB="328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0.3</a:t>
                      </a: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(AEON)_</a:t>
                      </a:r>
                      <a:r>
                        <a:rPr kumimoji="1" lang="en-GB" altLang="ko-KR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AssistantCamera</a:t>
                      </a:r>
                      <a:r>
                        <a:rPr kumimoji="1" lang="en-GB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(Camera)_UI_Guideline_v.0.2</a:t>
                      </a: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Added</a:t>
                      </a:r>
                      <a:endParaRPr kumimoji="1" lang="en-GB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GB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- [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촬영하기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]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가로화면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키스트린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추가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(14p)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촬영하기 세로모드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Wingdings" pitchFamily="2" charset="2"/>
                        </a:rPr>
                        <a:t>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Wingdings" pitchFamily="2" charset="2"/>
                        </a:rPr>
                        <a:t>가로모드 전환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Wingdings" pitchFamily="2" charset="2"/>
                        </a:rPr>
                        <a:t>Flow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Wingdings" pitchFamily="2" charset="2"/>
                        </a:rPr>
                        <a:t>추가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Wingdings" pitchFamily="2" charset="2"/>
                        </a:rPr>
                        <a:t>(31p)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Aeon</a:t>
                      </a: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8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GB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8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8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GB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GB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8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GB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GB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73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6550" y="804863"/>
            <a:ext cx="2160590" cy="3781029"/>
            <a:chOff x="336550" y="804863"/>
            <a:chExt cx="2160590" cy="3781029"/>
          </a:xfrm>
        </p:grpSpPr>
        <p:sp>
          <p:nvSpPr>
            <p:cNvPr id="73" name="직사각형 72"/>
            <p:cNvSpPr>
              <a:spLocks noChangeAspect="1"/>
            </p:cNvSpPr>
            <p:nvPr/>
          </p:nvSpPr>
          <p:spPr>
            <a:xfrm>
              <a:off x="336550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336550" y="1077913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 시 저장방식 설정</a:t>
              </a:r>
              <a:endParaRPr kumimoji="0" lang="en-US" altLang="ko-KR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Text Box 15"/>
            <p:cNvSpPr txBox="1">
              <a:spLocks noChangeArrowheads="1"/>
            </p:cNvSpPr>
            <p:nvPr/>
          </p:nvSpPr>
          <p:spPr bwMode="auto">
            <a:xfrm>
              <a:off x="1812897" y="1160577"/>
              <a:ext cx="670055" cy="10772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700" b="0" dirty="0">
                  <a:solidFill>
                    <a:srgbClr val="0070C0"/>
                  </a:solidFill>
                  <a:sym typeface="Wingdings 2" pitchFamily="18" charset="2"/>
                </a:rPr>
                <a:t>촬영 후 자동저장</a:t>
              </a: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336550" y="1624800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촬영모드</a:t>
              </a:r>
              <a:endParaRPr kumimoji="0" lang="en-US" altLang="ko-KR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3" name="Text Box 15"/>
            <p:cNvSpPr txBox="1">
              <a:spLocks noChangeArrowheads="1"/>
            </p:cNvSpPr>
            <p:nvPr/>
          </p:nvSpPr>
          <p:spPr bwMode="auto">
            <a:xfrm>
              <a:off x="2123879" y="1707464"/>
              <a:ext cx="359073" cy="10772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700" b="0" dirty="0" smtClean="0">
                  <a:solidFill>
                    <a:srgbClr val="0070C0"/>
                  </a:solidFill>
                  <a:sym typeface="Wingdings 2" pitchFamily="18" charset="2"/>
                </a:rPr>
                <a:t>일반촬영</a:t>
              </a:r>
              <a:endParaRPr lang="ko-KR" altLang="en-US" sz="700" b="0" dirty="0">
                <a:solidFill>
                  <a:srgbClr val="0070C0"/>
                </a:solidFill>
                <a:sym typeface="Wingdings 2" pitchFamily="18" charset="2"/>
              </a:endParaRPr>
            </a:p>
          </p:txBody>
        </p:sp>
        <p:sp>
          <p:nvSpPr>
            <p:cNvPr id="53" name="직사각형 52"/>
            <p:cNvSpPr/>
            <p:nvPr/>
          </p:nvSpPr>
          <p:spPr bwMode="auto">
            <a:xfrm>
              <a:off x="336550" y="1897850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카메라상세설정</a:t>
              </a:r>
              <a:endParaRPr kumimoji="0" lang="en-US" altLang="ko-KR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1" name="직사각형 60"/>
            <p:cNvSpPr/>
            <p:nvPr/>
          </p:nvSpPr>
          <p:spPr bwMode="auto">
            <a:xfrm>
              <a:off x="336550" y="2170900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인물정보 음성안내제공</a:t>
              </a:r>
              <a:endParaRPr kumimoji="0" lang="en-US" altLang="ko-KR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" name="Text Box 15"/>
            <p:cNvSpPr txBox="1">
              <a:spLocks noChangeArrowheads="1"/>
            </p:cNvSpPr>
            <p:nvPr/>
          </p:nvSpPr>
          <p:spPr bwMode="auto">
            <a:xfrm>
              <a:off x="2303416" y="2253564"/>
              <a:ext cx="179536" cy="10772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700" b="0" dirty="0" smtClean="0">
                  <a:solidFill>
                    <a:srgbClr val="0070C0"/>
                  </a:solidFill>
                  <a:sym typeface="Wingdings 2" pitchFamily="18" charset="2"/>
                </a:rPr>
                <a:t>켜짐</a:t>
              </a:r>
              <a:endParaRPr lang="ko-KR" altLang="en-US" sz="700" b="0" dirty="0">
                <a:solidFill>
                  <a:srgbClr val="0070C0"/>
                </a:solidFill>
                <a:sym typeface="Wingdings 2" pitchFamily="18" charset="2"/>
              </a:endParaRPr>
            </a:p>
          </p:txBody>
        </p:sp>
        <p:sp>
          <p:nvSpPr>
            <p:cNvPr id="66" name="직사각형 65"/>
            <p:cNvSpPr/>
            <p:nvPr/>
          </p:nvSpPr>
          <p:spPr bwMode="auto">
            <a:xfrm>
              <a:off x="336550" y="2719832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초기</a:t>
              </a:r>
              <a:r>
                <a:rPr lang="ko-KR" altLang="en-US" sz="9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화</a:t>
              </a:r>
              <a:endParaRPr kumimoji="0" lang="en-US" altLang="ko-KR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8" name="직사각형 67"/>
            <p:cNvSpPr/>
            <p:nvPr/>
          </p:nvSpPr>
          <p:spPr bwMode="auto">
            <a:xfrm>
              <a:off x="336550" y="2992882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도움말</a:t>
              </a:r>
              <a:endParaRPr kumimoji="0" lang="en-US" altLang="ko-KR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336553" y="804863"/>
              <a:ext cx="2160587" cy="2730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        </a:t>
              </a:r>
              <a:r>
                <a:rPr kumimoji="0" lang="ko-KR" altLang="en-US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9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96470" y="868363"/>
              <a:ext cx="143085" cy="1428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2221061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확인</a:t>
              </a:r>
              <a:endParaRPr lang="en-US" altLang="ko-KR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 bwMode="auto">
            <a:xfrm>
              <a:off x="336550" y="2443950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날씨</a:t>
              </a:r>
              <a:r>
                <a:rPr kumimoji="0" lang="ko-KR" altLang="en-US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정보 음성안내제공</a:t>
              </a:r>
              <a:endParaRPr kumimoji="0" lang="en-US" altLang="ko-KR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3" name="Text Box 15"/>
            <p:cNvSpPr txBox="1">
              <a:spLocks noChangeArrowheads="1"/>
            </p:cNvSpPr>
            <p:nvPr/>
          </p:nvSpPr>
          <p:spPr bwMode="auto">
            <a:xfrm>
              <a:off x="2303416" y="2526614"/>
              <a:ext cx="179536" cy="10772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700" b="0" dirty="0" smtClean="0">
                  <a:solidFill>
                    <a:srgbClr val="0070C0"/>
                  </a:solidFill>
                  <a:sym typeface="Wingdings 2" pitchFamily="18" charset="2"/>
                </a:rPr>
                <a:t>켜짐</a:t>
              </a:r>
              <a:endParaRPr lang="ko-KR" altLang="en-US" sz="700" b="0" dirty="0">
                <a:solidFill>
                  <a:srgbClr val="0070C0"/>
                </a:solidFill>
                <a:sym typeface="Wingdings 2" pitchFamily="18" charset="2"/>
              </a:endParaRPr>
            </a:p>
          </p:txBody>
        </p:sp>
        <p:sp>
          <p:nvSpPr>
            <p:cNvPr id="135" name="직사각형 134"/>
            <p:cNvSpPr/>
            <p:nvPr/>
          </p:nvSpPr>
          <p:spPr bwMode="auto">
            <a:xfrm>
              <a:off x="336550" y="1352141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 시 사진구도 음성가이드 제공</a:t>
              </a:r>
              <a:endParaRPr kumimoji="0" lang="en-US" altLang="ko-KR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6" name="Text Box 15"/>
            <p:cNvSpPr txBox="1">
              <a:spLocks noChangeArrowheads="1"/>
            </p:cNvSpPr>
            <p:nvPr/>
          </p:nvSpPr>
          <p:spPr bwMode="auto">
            <a:xfrm>
              <a:off x="2303416" y="1434805"/>
              <a:ext cx="179536" cy="10772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700" b="0" dirty="0" smtClean="0">
                  <a:solidFill>
                    <a:srgbClr val="0070C0"/>
                  </a:solidFill>
                  <a:sym typeface="Wingdings 2" pitchFamily="18" charset="2"/>
                </a:rPr>
                <a:t>켜짐</a:t>
              </a:r>
              <a:endParaRPr lang="ko-KR" altLang="en-US" sz="700" b="0" dirty="0">
                <a:solidFill>
                  <a:srgbClr val="0070C0"/>
                </a:solidFill>
                <a:sym typeface="Wingdings 2" pitchFamily="18" charset="2"/>
              </a:endParaRPr>
            </a:p>
          </p:txBody>
        </p:sp>
      </p:grpSp>
      <p:sp>
        <p:nvSpPr>
          <p:cNvPr id="823" name="내용 개체 틀 3"/>
          <p:cNvSpPr>
            <a:spLocks noGrp="1"/>
          </p:cNvSpPr>
          <p:nvPr>
            <p:ph idx="1"/>
          </p:nvPr>
        </p:nvSpPr>
        <p:spPr>
          <a:xfrm>
            <a:off x="128935" y="145776"/>
            <a:ext cx="8835677" cy="338040"/>
          </a:xfrm>
        </p:spPr>
        <p:txBody>
          <a:bodyPr/>
          <a:lstStyle/>
          <a:p>
            <a:r>
              <a:rPr lang="en-US" altLang="ko-KR" sz="1800" dirty="0" smtClean="0"/>
              <a:t>2.4.1 Key screen_ </a:t>
            </a:r>
            <a:r>
              <a:rPr lang="ko-KR" altLang="en-US" sz="1800" dirty="0" smtClean="0"/>
              <a:t>촬영하기 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설정</a:t>
            </a:r>
            <a:endParaRPr lang="en-US" altLang="ko-KR" sz="1800" dirty="0">
              <a:sym typeface="Wingdings 2" pitchFamily="18" charset="2"/>
            </a:endParaRPr>
          </a:p>
        </p:txBody>
      </p:sp>
      <p:sp>
        <p:nvSpPr>
          <p:cNvPr id="78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auto">
          <a:xfrm>
            <a:off x="336550" y="650163"/>
            <a:ext cx="272510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>
                <a:sym typeface="Wingdings 2" pitchFamily="18" charset="2"/>
              </a:rPr>
              <a:t>[</a:t>
            </a:r>
            <a:r>
              <a:rPr lang="ko-KR" altLang="en-US" dirty="0" smtClean="0">
                <a:sym typeface="Wingdings 2" pitchFamily="18" charset="2"/>
              </a:rPr>
              <a:t>설</a:t>
            </a:r>
            <a:r>
              <a:rPr lang="ko-KR" altLang="en-US" dirty="0">
                <a:sym typeface="Wingdings 2" pitchFamily="18" charset="2"/>
              </a:rPr>
              <a:t>정</a:t>
            </a:r>
            <a:r>
              <a:rPr lang="en-US" altLang="ko-KR" dirty="0" smtClean="0">
                <a:sym typeface="Wingdings 2" pitchFamily="18" charset="2"/>
              </a:rPr>
              <a:t>]</a:t>
            </a:r>
            <a:endParaRPr lang="en-US" altLang="ko-KR" dirty="0">
              <a:sym typeface="Wingdings 2" pitchFamily="18" charset="2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852087" y="937084"/>
            <a:ext cx="1264710" cy="523742"/>
            <a:chOff x="3023827" y="4134101"/>
            <a:chExt cx="1264710" cy="523742"/>
          </a:xfrm>
        </p:grpSpPr>
        <p:sp>
          <p:nvSpPr>
            <p:cNvPr id="23" name="직사각형 22"/>
            <p:cNvSpPr/>
            <p:nvPr/>
          </p:nvSpPr>
          <p:spPr bwMode="auto">
            <a:xfrm>
              <a:off x="3023828" y="4134101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촬영 시 저장방식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설정</a:t>
              </a:r>
              <a:endParaRPr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3023827" y="4296993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촬영 후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자동저장</a:t>
              </a:r>
              <a:endParaRPr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3023827" y="4477418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촬영사진 확인 후 저장</a:t>
              </a:r>
            </a:p>
          </p:txBody>
        </p:sp>
      </p:grp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2852088" y="756944"/>
            <a:ext cx="1263166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>
                <a:sym typeface="Wingdings 2" pitchFamily="18" charset="2"/>
              </a:rPr>
              <a:t>[</a:t>
            </a:r>
            <a:r>
              <a:rPr lang="ko-KR" altLang="en-US" dirty="0" smtClean="0">
                <a:sym typeface="Wingdings 2" pitchFamily="18" charset="2"/>
              </a:rPr>
              <a:t>촬영 시 저장방식 설정팝업</a:t>
            </a:r>
            <a:r>
              <a:rPr lang="en-US" altLang="ko-KR" dirty="0" smtClean="0">
                <a:sym typeface="Wingdings 2" pitchFamily="18" charset="2"/>
              </a:rPr>
              <a:t>]</a:t>
            </a:r>
            <a:endParaRPr lang="ko-KR" altLang="en-US" dirty="0">
              <a:sym typeface="Wingdings 2" pitchFamily="18" charset="2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72100" y="608149"/>
            <a:ext cx="3524327" cy="309691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화면설명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[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촬영하기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]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화면의 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‘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설정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’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선택 시 제공되는 화면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endParaRPr kumimoji="1" lang="en-US" altLang="ko-KR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60" name="타원 59"/>
          <p:cNvSpPr/>
          <p:nvPr/>
        </p:nvSpPr>
        <p:spPr bwMode="auto">
          <a:xfrm>
            <a:off x="3963488" y="1135275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Calibri" pitchFamily="34" charset="0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62" name="타원 61"/>
          <p:cNvSpPr/>
          <p:nvPr/>
        </p:nvSpPr>
        <p:spPr bwMode="auto">
          <a:xfrm>
            <a:off x="3963488" y="1308238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ea typeface="맑은 고딕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472100" y="973233"/>
            <a:ext cx="3524327" cy="180425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타이틀영역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492078" y="994695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222653" y="877282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472100" y="2833140"/>
            <a:ext cx="3524327" cy="309691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</a:t>
            </a: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카메라상세설정</a:t>
            </a:r>
            <a:endParaRPr kumimoji="1" lang="ko-KR" altLang="en-US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선택 시 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[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카메라상세설정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]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화면으로 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이동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endParaRPr kumimoji="1" lang="en-US" altLang="ko-KR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5492078" y="2854602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6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222653" y="1142829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2283039" y="711820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472100" y="1207334"/>
            <a:ext cx="3524327" cy="309691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확</a:t>
            </a:r>
            <a:r>
              <a:rPr kumimoji="1" lang="ko-KR" altLang="en-US" sz="700" b="1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인</a:t>
            </a: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버튼</a:t>
            </a:r>
            <a:endParaRPr kumimoji="1" lang="en-US" altLang="ko-KR" sz="700" b="1" dirty="0" smtClean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선택 시 변경된 설정 정보를 저장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후 </a:t>
            </a:r>
            <a:r>
              <a:rPr kumimoji="1" lang="en-US" altLang="ko-KR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[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촬영하기 </a:t>
            </a:r>
            <a:r>
              <a:rPr kumimoji="1" lang="en-US" altLang="ko-KR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(</a:t>
            </a:r>
            <a:r>
              <a:rPr kumimoji="1" lang="ko-KR" altLang="en-US" sz="700" dirty="0" err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메인화면</a:t>
            </a:r>
            <a:r>
              <a:rPr kumimoji="1" lang="en-US" altLang="ko-KR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)]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으로 이동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endParaRPr kumimoji="1" lang="en-US" altLang="ko-KR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5492078" y="1228796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222653" y="1434805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222653" y="1712177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5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222653" y="1967088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6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222653" y="2511307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8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222653" y="2788679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9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472100" y="1562163"/>
            <a:ext cx="3524327" cy="309691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촬영 시 저장방식 설정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선택 시 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[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촬영 시 저장방식 설정팝업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]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제공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endParaRPr kumimoji="1" lang="en-US" altLang="ko-KR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5492078" y="1583625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472100" y="2251238"/>
            <a:ext cx="3524327" cy="546679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촬영모드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선택 시 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[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촬영모드팝업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]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제공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(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일반촬영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(default)/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인물정보 등록모드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/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사운드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&amp;</a:t>
            </a:r>
            <a:r>
              <a:rPr kumimoji="1" lang="ko-KR" altLang="en-US" sz="700" dirty="0" err="1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샷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/</a:t>
            </a:r>
            <a:r>
              <a:rPr kumimoji="1" lang="ko-KR" altLang="en-US" sz="700" dirty="0" err="1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버스트샷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/</a:t>
            </a:r>
            <a:r>
              <a:rPr kumimoji="1" lang="ko-KR" altLang="en-US" sz="700" dirty="0" err="1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뷰티페이스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/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베스트포토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/</a:t>
            </a:r>
            <a:r>
              <a:rPr kumimoji="1" lang="ko-KR" altLang="en-US" sz="700" dirty="0" err="1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듀얼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/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파노라마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/</a:t>
            </a:r>
            <a:r>
              <a:rPr kumimoji="1" lang="ko-KR" altLang="en-US" sz="700" dirty="0" err="1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셀프촬영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)</a:t>
            </a:r>
            <a:endParaRPr kumimoji="1" lang="ko-KR" altLang="en-US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5492078" y="2272700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5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0" name="Text Box 15"/>
          <p:cNvSpPr txBox="1">
            <a:spLocks noChangeArrowheads="1"/>
          </p:cNvSpPr>
          <p:nvPr/>
        </p:nvSpPr>
        <p:spPr bwMode="auto">
          <a:xfrm>
            <a:off x="2852087" y="2350807"/>
            <a:ext cx="682879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>
                <a:sym typeface="Wingdings 2" pitchFamily="18" charset="2"/>
              </a:rPr>
              <a:t>[</a:t>
            </a:r>
            <a:r>
              <a:rPr lang="ko-KR" altLang="en-US" dirty="0" smtClean="0">
                <a:sym typeface="Wingdings 2" pitchFamily="18" charset="2"/>
              </a:rPr>
              <a:t>촬영모드팝업</a:t>
            </a:r>
            <a:r>
              <a:rPr lang="en-US" altLang="ko-KR" dirty="0" smtClean="0">
                <a:sym typeface="Wingdings 2" pitchFamily="18" charset="2"/>
              </a:rPr>
              <a:t>]</a:t>
            </a:r>
            <a:endParaRPr lang="ko-KR" altLang="en-US" dirty="0">
              <a:sym typeface="Wingdings 2" pitchFamily="18" charset="2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852085" y="4370402"/>
            <a:ext cx="2109271" cy="28814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>
            <a:spAutoFit/>
          </a:bodyPr>
          <a:lstStyle/>
          <a:p>
            <a:pPr>
              <a:defRPr/>
            </a:pPr>
            <a:r>
              <a:rPr lang="ko-KR" altLang="en-US" sz="7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촬영모드 중 </a:t>
            </a:r>
            <a:r>
              <a:rPr lang="ko-KR" altLang="en-US" sz="70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버스트샷</a:t>
            </a:r>
            <a:r>
              <a:rPr lang="en-US" altLang="ko-KR" sz="7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, </a:t>
            </a:r>
            <a:r>
              <a:rPr lang="ko-KR" altLang="en-US" sz="70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뷰티페이스</a:t>
            </a:r>
            <a:r>
              <a:rPr lang="en-US" altLang="ko-KR" sz="7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, </a:t>
            </a:r>
            <a:r>
              <a:rPr lang="ko-KR" altLang="en-US" sz="7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베스트포토는</a:t>
            </a:r>
            <a:r>
              <a:rPr lang="en-US" altLang="ko-KR" sz="7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ko-KR" altLang="en-US" sz="700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설정에서 </a:t>
            </a:r>
            <a:r>
              <a:rPr lang="ko-KR" altLang="en-US" sz="7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촬영사진 확인 후 </a:t>
            </a:r>
            <a:r>
              <a:rPr lang="ko-KR" altLang="en-US" sz="7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저장</a:t>
            </a:r>
            <a:r>
              <a:rPr lang="en-US" altLang="ko-KR" sz="7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7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설정 시 제공 안 함</a:t>
            </a:r>
            <a:r>
              <a:rPr lang="en-US" altLang="ko-KR" sz="7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700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2852086" y="2515615"/>
            <a:ext cx="1264710" cy="1786717"/>
            <a:chOff x="5472099" y="4349892"/>
            <a:chExt cx="1264710" cy="1786717"/>
          </a:xfrm>
        </p:grpSpPr>
        <p:sp>
          <p:nvSpPr>
            <p:cNvPr id="83" name="직사각형 82"/>
            <p:cNvSpPr/>
            <p:nvPr/>
          </p:nvSpPr>
          <p:spPr bwMode="auto">
            <a:xfrm>
              <a:off x="5472100" y="4349892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촬영모드설정</a:t>
              </a: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직사각형 83"/>
            <p:cNvSpPr/>
            <p:nvPr/>
          </p:nvSpPr>
          <p:spPr bwMode="auto">
            <a:xfrm>
              <a:off x="5472099" y="4512784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일반촬영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직사각형 84"/>
            <p:cNvSpPr/>
            <p:nvPr/>
          </p:nvSpPr>
          <p:spPr bwMode="auto">
            <a:xfrm>
              <a:off x="5472099" y="4693209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인물정보 등록모드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직사각형 85"/>
            <p:cNvSpPr/>
            <p:nvPr/>
          </p:nvSpPr>
          <p:spPr bwMode="auto">
            <a:xfrm>
              <a:off x="5472099" y="4873634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사운드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&amp;</a:t>
              </a:r>
              <a:r>
                <a:rPr lang="ko-KR" altLang="en-US" sz="7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샷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직사각형 86"/>
            <p:cNvSpPr/>
            <p:nvPr/>
          </p:nvSpPr>
          <p:spPr bwMode="auto">
            <a:xfrm>
              <a:off x="5472099" y="5054059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버스트샷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직사각형 87"/>
            <p:cNvSpPr/>
            <p:nvPr/>
          </p:nvSpPr>
          <p:spPr bwMode="auto">
            <a:xfrm>
              <a:off x="5472099" y="5234484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뷰티페이</a:t>
              </a:r>
              <a:r>
                <a:rPr lang="ko-KR" altLang="en-US" sz="700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스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직사각형 88"/>
            <p:cNvSpPr/>
            <p:nvPr/>
          </p:nvSpPr>
          <p:spPr bwMode="auto">
            <a:xfrm>
              <a:off x="5472099" y="5414909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베스트포</a:t>
              </a:r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토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5472099" y="5595334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듀얼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직사각형 90"/>
            <p:cNvSpPr/>
            <p:nvPr/>
          </p:nvSpPr>
          <p:spPr bwMode="auto">
            <a:xfrm>
              <a:off x="5472099" y="5775759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파노라마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직사각형 91"/>
            <p:cNvSpPr/>
            <p:nvPr/>
          </p:nvSpPr>
          <p:spPr bwMode="auto">
            <a:xfrm>
              <a:off x="5472099" y="5956184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셀프촬영</a:t>
              </a:r>
              <a:endParaRPr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타원 92"/>
            <p:cNvSpPr/>
            <p:nvPr/>
          </p:nvSpPr>
          <p:spPr bwMode="auto">
            <a:xfrm>
              <a:off x="6583760" y="4554008"/>
              <a:ext cx="115634" cy="1208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1" i="0" u="none" strike="noStrike" cap="none" normalizeH="0" baseline="0" dirty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alibri" pitchFamily="34" charset="0"/>
                  <a:ea typeface="맑은 고딕"/>
                  <a:cs typeface="Calibri" pitchFamily="34" charset="0"/>
                  <a:sym typeface="Wingdings 2" pitchFamily="18" charset="2"/>
                </a:rPr>
                <a:t>●</a:t>
              </a:r>
              <a:endPara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cs typeface="Calibri" pitchFamily="34" charset="0"/>
                <a:sym typeface="Wingdings 2" pitchFamily="18" charset="2"/>
              </a:endParaRPr>
            </a:p>
          </p:txBody>
        </p:sp>
        <p:sp>
          <p:nvSpPr>
            <p:cNvPr id="94" name="타원 93"/>
            <p:cNvSpPr/>
            <p:nvPr/>
          </p:nvSpPr>
          <p:spPr bwMode="auto">
            <a:xfrm>
              <a:off x="6583760" y="4723009"/>
              <a:ext cx="115634" cy="1208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ea typeface="맑은 고딕"/>
                  <a:cs typeface="Calibri" pitchFamily="34" charset="0"/>
                  <a:sym typeface="Wingdings 2" pitchFamily="18" charset="2"/>
                </a:rPr>
                <a:t>●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endParaRPr>
            </a:p>
          </p:txBody>
        </p:sp>
        <p:sp>
          <p:nvSpPr>
            <p:cNvPr id="95" name="타원 94"/>
            <p:cNvSpPr/>
            <p:nvPr/>
          </p:nvSpPr>
          <p:spPr bwMode="auto">
            <a:xfrm>
              <a:off x="6583760" y="4899472"/>
              <a:ext cx="115634" cy="1208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ea typeface="맑은 고딕"/>
                  <a:cs typeface="Calibri" pitchFamily="34" charset="0"/>
                  <a:sym typeface="Wingdings 2" pitchFamily="18" charset="2"/>
                </a:rPr>
                <a:t>●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endParaRPr>
            </a:p>
          </p:txBody>
        </p:sp>
        <p:sp>
          <p:nvSpPr>
            <p:cNvPr id="96" name="타원 95"/>
            <p:cNvSpPr/>
            <p:nvPr/>
          </p:nvSpPr>
          <p:spPr bwMode="auto">
            <a:xfrm>
              <a:off x="6583760" y="5091977"/>
              <a:ext cx="115634" cy="1208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ea typeface="맑은 고딕"/>
                  <a:cs typeface="Calibri" pitchFamily="34" charset="0"/>
                  <a:sym typeface="Wingdings 2" pitchFamily="18" charset="2"/>
                </a:rPr>
                <a:t>●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endParaRPr>
            </a:p>
          </p:txBody>
        </p:sp>
        <p:sp>
          <p:nvSpPr>
            <p:cNvPr id="97" name="타원 96"/>
            <p:cNvSpPr/>
            <p:nvPr/>
          </p:nvSpPr>
          <p:spPr bwMode="auto">
            <a:xfrm>
              <a:off x="6583760" y="5268440"/>
              <a:ext cx="115634" cy="1208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ea typeface="맑은 고딕"/>
                  <a:cs typeface="Calibri" pitchFamily="34" charset="0"/>
                  <a:sym typeface="Wingdings 2" pitchFamily="18" charset="2"/>
                </a:rPr>
                <a:t>●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endParaRPr>
            </a:p>
          </p:txBody>
        </p:sp>
        <p:sp>
          <p:nvSpPr>
            <p:cNvPr id="98" name="타원 97"/>
            <p:cNvSpPr/>
            <p:nvPr/>
          </p:nvSpPr>
          <p:spPr bwMode="auto">
            <a:xfrm>
              <a:off x="6583760" y="5444903"/>
              <a:ext cx="115634" cy="1208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ea typeface="맑은 고딕"/>
                  <a:cs typeface="Calibri" pitchFamily="34" charset="0"/>
                  <a:sym typeface="Wingdings 2" pitchFamily="18" charset="2"/>
                </a:rPr>
                <a:t>●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endParaRPr>
            </a:p>
          </p:txBody>
        </p:sp>
        <p:sp>
          <p:nvSpPr>
            <p:cNvPr id="99" name="타원 98"/>
            <p:cNvSpPr/>
            <p:nvPr/>
          </p:nvSpPr>
          <p:spPr bwMode="auto">
            <a:xfrm>
              <a:off x="6583760" y="5629388"/>
              <a:ext cx="115634" cy="1208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ea typeface="맑은 고딕"/>
                  <a:cs typeface="Calibri" pitchFamily="34" charset="0"/>
                  <a:sym typeface="Wingdings 2" pitchFamily="18" charset="2"/>
                </a:rPr>
                <a:t>●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endParaRPr>
            </a:p>
          </p:txBody>
        </p:sp>
        <p:sp>
          <p:nvSpPr>
            <p:cNvPr id="100" name="타원 99"/>
            <p:cNvSpPr/>
            <p:nvPr/>
          </p:nvSpPr>
          <p:spPr bwMode="auto">
            <a:xfrm>
              <a:off x="6583760" y="5821893"/>
              <a:ext cx="115634" cy="1208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ea typeface="맑은 고딕"/>
                  <a:cs typeface="Calibri" pitchFamily="34" charset="0"/>
                  <a:sym typeface="Wingdings 2" pitchFamily="18" charset="2"/>
                </a:rPr>
                <a:t>●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endParaRPr>
            </a:p>
          </p:txBody>
        </p:sp>
        <p:sp>
          <p:nvSpPr>
            <p:cNvPr id="101" name="타원 100"/>
            <p:cNvSpPr/>
            <p:nvPr/>
          </p:nvSpPr>
          <p:spPr bwMode="auto">
            <a:xfrm>
              <a:off x="6583760" y="5998356"/>
              <a:ext cx="115634" cy="1208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ea typeface="맑은 고딕"/>
                  <a:cs typeface="Calibri" pitchFamily="34" charset="0"/>
                  <a:sym typeface="Wingdings 2" pitchFamily="18" charset="2"/>
                </a:rPr>
                <a:t>●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endParaRPr>
            </a:p>
          </p:txBody>
        </p:sp>
      </p:grpSp>
      <p:sp>
        <p:nvSpPr>
          <p:cNvPr id="102" name="직사각형 101"/>
          <p:cNvSpPr/>
          <p:nvPr/>
        </p:nvSpPr>
        <p:spPr>
          <a:xfrm>
            <a:off x="5472100" y="3194651"/>
            <a:ext cx="3524327" cy="546679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</a:t>
            </a: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인물정보 음성안내제공</a:t>
            </a:r>
            <a:endParaRPr kumimoji="1" lang="ko-KR" altLang="en-US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인물정보 등록모드에서 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DB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로 등록한 인물정보를 촬영 시 또는 촬영 후 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사진설명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음성정보로 제공해줌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선택 시 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[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인물정보 음성안내제공 설정팝업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]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제공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endParaRPr kumimoji="1" lang="en-US" altLang="ko-KR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5492078" y="3216113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7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2852087" y="4962506"/>
            <a:ext cx="1264710" cy="523742"/>
            <a:chOff x="3023827" y="4134101"/>
            <a:chExt cx="1264710" cy="523742"/>
          </a:xfrm>
        </p:grpSpPr>
        <p:sp>
          <p:nvSpPr>
            <p:cNvPr id="105" name="직사각형 104"/>
            <p:cNvSpPr/>
            <p:nvPr/>
          </p:nvSpPr>
          <p:spPr bwMode="auto">
            <a:xfrm>
              <a:off x="3023828" y="4134101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18000" rIns="10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인물정보 음성안내제공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설정</a:t>
              </a:r>
              <a:endParaRPr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 bwMode="auto">
            <a:xfrm>
              <a:off x="3023827" y="4296993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켜짐</a:t>
              </a:r>
              <a:endParaRPr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직사각형 106"/>
            <p:cNvSpPr/>
            <p:nvPr/>
          </p:nvSpPr>
          <p:spPr bwMode="auto">
            <a:xfrm>
              <a:off x="3023827" y="4477418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꺼짐</a:t>
              </a:r>
              <a:endParaRPr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8" name="Text Box 15"/>
          <p:cNvSpPr txBox="1">
            <a:spLocks noChangeArrowheads="1"/>
          </p:cNvSpPr>
          <p:nvPr/>
        </p:nvSpPr>
        <p:spPr bwMode="auto">
          <a:xfrm>
            <a:off x="2852088" y="4812102"/>
            <a:ext cx="1548501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>
                <a:sym typeface="Wingdings 2" pitchFamily="18" charset="2"/>
              </a:rPr>
              <a:t>[</a:t>
            </a:r>
            <a:r>
              <a:rPr lang="ko-KR" altLang="en-US" dirty="0">
                <a:sym typeface="Wingdings 2" pitchFamily="18" charset="2"/>
              </a:rPr>
              <a:t>인물정보 음성안내제공 </a:t>
            </a:r>
            <a:r>
              <a:rPr lang="ko-KR" altLang="en-US" dirty="0" smtClean="0">
                <a:sym typeface="Wingdings 2" pitchFamily="18" charset="2"/>
              </a:rPr>
              <a:t>설정팝업</a:t>
            </a:r>
            <a:r>
              <a:rPr lang="en-US" altLang="ko-KR" dirty="0" smtClean="0">
                <a:sym typeface="Wingdings 2" pitchFamily="18" charset="2"/>
              </a:rPr>
              <a:t>]</a:t>
            </a:r>
            <a:endParaRPr lang="ko-KR" altLang="en-US" dirty="0">
              <a:sym typeface="Wingdings 2" pitchFamily="18" charset="2"/>
            </a:endParaRPr>
          </a:p>
        </p:txBody>
      </p:sp>
      <p:sp>
        <p:nvSpPr>
          <p:cNvPr id="109" name="타원 108"/>
          <p:cNvSpPr/>
          <p:nvPr/>
        </p:nvSpPr>
        <p:spPr bwMode="auto">
          <a:xfrm>
            <a:off x="3963488" y="5160697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Calibri" pitchFamily="34" charset="0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110" name="타원 109"/>
          <p:cNvSpPr/>
          <p:nvPr/>
        </p:nvSpPr>
        <p:spPr bwMode="auto">
          <a:xfrm>
            <a:off x="3963488" y="5333660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ea typeface="맑은 고딕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5472100" y="4403919"/>
            <a:ext cx="3524327" cy="309691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</a:t>
            </a: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초기</a:t>
            </a:r>
            <a:r>
              <a:rPr kumimoji="1" lang="ko-KR" altLang="en-US" sz="700" b="1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화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선택 시 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[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초기화 </a:t>
            </a:r>
            <a:r>
              <a:rPr kumimoji="1" lang="ko-KR" altLang="en-US" sz="700" dirty="0" err="1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알</a:t>
            </a:r>
            <a:r>
              <a:rPr kumimoji="1" lang="ko-KR" altLang="en-US" sz="700" dirty="0" err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림</a:t>
            </a:r>
            <a:r>
              <a:rPr kumimoji="1" lang="ko-KR" altLang="en-US" sz="700" dirty="0" err="1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팝업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]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제공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endParaRPr kumimoji="1" lang="en-US" altLang="ko-KR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5492078" y="4425381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9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1211631" y="5346518"/>
            <a:ext cx="1264709" cy="901663"/>
            <a:chOff x="369068" y="4563955"/>
            <a:chExt cx="1264709" cy="901663"/>
          </a:xfrm>
        </p:grpSpPr>
        <p:sp>
          <p:nvSpPr>
            <p:cNvPr id="114" name="직사각형 113"/>
            <p:cNvSpPr/>
            <p:nvPr/>
          </p:nvSpPr>
          <p:spPr bwMode="auto">
            <a:xfrm>
              <a:off x="369068" y="4563955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알림</a:t>
              </a: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" name="직사각형 114"/>
            <p:cNvSpPr/>
            <p:nvPr/>
          </p:nvSpPr>
          <p:spPr bwMode="auto">
            <a:xfrm>
              <a:off x="369068" y="4723160"/>
              <a:ext cx="1264709" cy="53564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설정상태를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모두 초기화 합니다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.</a:t>
              </a:r>
              <a:endParaRPr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 bwMode="auto">
            <a:xfrm>
              <a:off x="369068" y="5260289"/>
              <a:ext cx="1264709" cy="2053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모서리가 둥근 직사각형 116"/>
            <p:cNvSpPr/>
            <p:nvPr/>
          </p:nvSpPr>
          <p:spPr bwMode="auto">
            <a:xfrm>
              <a:off x="458658" y="5290047"/>
              <a:ext cx="520763" cy="14432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확인</a:t>
              </a:r>
              <a:endParaRPr kumimoji="0"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모서리가 둥근 직사각형 117"/>
            <p:cNvSpPr/>
            <p:nvPr/>
          </p:nvSpPr>
          <p:spPr bwMode="auto">
            <a:xfrm>
              <a:off x="1044264" y="5290047"/>
              <a:ext cx="520763" cy="1443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취소</a:t>
              </a:r>
              <a:endParaRPr kumimoji="0"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9" name="Text Box 15"/>
          <p:cNvSpPr txBox="1">
            <a:spLocks noChangeArrowheads="1"/>
          </p:cNvSpPr>
          <p:nvPr/>
        </p:nvSpPr>
        <p:spPr bwMode="auto">
          <a:xfrm>
            <a:off x="1211631" y="5171391"/>
            <a:ext cx="807913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>
                <a:sym typeface="Wingdings 2" pitchFamily="18" charset="2"/>
              </a:rPr>
              <a:t>[</a:t>
            </a:r>
            <a:r>
              <a:rPr lang="ko-KR" altLang="en-US" dirty="0" smtClean="0">
                <a:sym typeface="Wingdings 2" pitchFamily="18" charset="2"/>
              </a:rPr>
              <a:t>초기화 </a:t>
            </a:r>
            <a:r>
              <a:rPr lang="ko-KR" altLang="en-US" dirty="0" err="1" smtClean="0">
                <a:sym typeface="Wingdings 2" pitchFamily="18" charset="2"/>
              </a:rPr>
              <a:t>알림팝업</a:t>
            </a:r>
            <a:r>
              <a:rPr lang="en-US" altLang="ko-KR" dirty="0" smtClean="0">
                <a:sym typeface="Wingdings 2" pitchFamily="18" charset="2"/>
              </a:rPr>
              <a:t>]</a:t>
            </a:r>
            <a:endParaRPr lang="ko-KR" altLang="en-US" dirty="0">
              <a:sym typeface="Wingdings 2" pitchFamily="18" charset="2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5472100" y="4761516"/>
            <a:ext cx="3524327" cy="309691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</a:t>
            </a: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도움</a:t>
            </a:r>
            <a:r>
              <a:rPr kumimoji="1" lang="ko-KR" altLang="en-US" sz="700" b="1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말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선택 시 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[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도움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말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팝업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]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제공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 (App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의 주요기능 설명제공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)</a:t>
            </a:r>
            <a:endParaRPr kumimoji="1" lang="en-US" altLang="ko-KR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5492078" y="4782978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10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222653" y="2240138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7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5472100" y="3791851"/>
            <a:ext cx="3524327" cy="568223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</a:t>
            </a: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날씨정</a:t>
            </a:r>
            <a:r>
              <a:rPr kumimoji="1" lang="ko-KR" altLang="en-US" sz="700" b="1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보</a:t>
            </a: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음성안내제공</a:t>
            </a:r>
            <a:endParaRPr kumimoji="1" lang="ko-KR" altLang="en-US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촬영 시 날씨정보를 음성으로 제공해줌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카메라상세설정의 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GPS</a:t>
            </a:r>
            <a:r>
              <a:rPr kumimoji="1" lang="ko-KR" altLang="en-US" sz="700" dirty="0" err="1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테그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꺼짐 상태일 경우 제공 안 함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선택 시 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[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날씨정보 음성안내제공 설정팝업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]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제공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endParaRPr kumimoji="1" lang="en-US" altLang="ko-KR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5492078" y="3813313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8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127" name="그룹 126"/>
          <p:cNvGrpSpPr/>
          <p:nvPr/>
        </p:nvGrpSpPr>
        <p:grpSpPr>
          <a:xfrm>
            <a:off x="2852087" y="5748980"/>
            <a:ext cx="1264710" cy="523742"/>
            <a:chOff x="3023827" y="4134101"/>
            <a:chExt cx="1264710" cy="523742"/>
          </a:xfrm>
        </p:grpSpPr>
        <p:sp>
          <p:nvSpPr>
            <p:cNvPr id="128" name="직사각형 127"/>
            <p:cNvSpPr/>
            <p:nvPr/>
          </p:nvSpPr>
          <p:spPr bwMode="auto">
            <a:xfrm>
              <a:off x="3023828" y="4134101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18000" rIns="10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날씨정보 음성안내제공</a:t>
              </a:r>
            </a:p>
          </p:txBody>
        </p:sp>
        <p:sp>
          <p:nvSpPr>
            <p:cNvPr id="129" name="직사각형 128"/>
            <p:cNvSpPr/>
            <p:nvPr/>
          </p:nvSpPr>
          <p:spPr bwMode="auto">
            <a:xfrm>
              <a:off x="3023827" y="4296993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켜짐</a:t>
              </a:r>
              <a:endParaRPr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직사각형 129"/>
            <p:cNvSpPr/>
            <p:nvPr/>
          </p:nvSpPr>
          <p:spPr bwMode="auto">
            <a:xfrm>
              <a:off x="3023827" y="4477418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꺼짐</a:t>
              </a:r>
              <a:endParaRPr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1" name="Text Box 15"/>
          <p:cNvSpPr txBox="1">
            <a:spLocks noChangeArrowheads="1"/>
          </p:cNvSpPr>
          <p:nvPr/>
        </p:nvSpPr>
        <p:spPr bwMode="auto">
          <a:xfrm>
            <a:off x="2852088" y="5598576"/>
            <a:ext cx="1548501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>
                <a:sym typeface="Wingdings 2" pitchFamily="18" charset="2"/>
              </a:rPr>
              <a:t>[</a:t>
            </a:r>
            <a:r>
              <a:rPr lang="ko-KR" altLang="en-US" dirty="0">
                <a:sym typeface="Wingdings 2" pitchFamily="18" charset="2"/>
              </a:rPr>
              <a:t>인물정보 음성안내제공 </a:t>
            </a:r>
            <a:r>
              <a:rPr lang="ko-KR" altLang="en-US" dirty="0" smtClean="0">
                <a:sym typeface="Wingdings 2" pitchFamily="18" charset="2"/>
              </a:rPr>
              <a:t>설정팝업</a:t>
            </a:r>
            <a:r>
              <a:rPr lang="en-US" altLang="ko-KR" dirty="0" smtClean="0">
                <a:sym typeface="Wingdings 2" pitchFamily="18" charset="2"/>
              </a:rPr>
              <a:t>]</a:t>
            </a:r>
            <a:endParaRPr lang="ko-KR" altLang="en-US" dirty="0">
              <a:sym typeface="Wingdings 2" pitchFamily="18" charset="2"/>
            </a:endParaRPr>
          </a:p>
        </p:txBody>
      </p:sp>
      <p:sp>
        <p:nvSpPr>
          <p:cNvPr id="132" name="타원 131"/>
          <p:cNvSpPr/>
          <p:nvPr/>
        </p:nvSpPr>
        <p:spPr bwMode="auto">
          <a:xfrm>
            <a:off x="3963488" y="5947171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Calibri" pitchFamily="34" charset="0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133" name="타원 132"/>
          <p:cNvSpPr/>
          <p:nvPr/>
        </p:nvSpPr>
        <p:spPr bwMode="auto">
          <a:xfrm>
            <a:off x="3963488" y="6120134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ea typeface="맑은 고딕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137" name="타원 136"/>
          <p:cNvSpPr/>
          <p:nvPr/>
        </p:nvSpPr>
        <p:spPr>
          <a:xfrm>
            <a:off x="222653" y="3053160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10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5472100" y="1896873"/>
            <a:ext cx="3524327" cy="309691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촬영 시 사진구도 음성가이드 제공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선택 시 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[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촬영 시 사진구도 음성가이드 설정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팝업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]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제공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</a:p>
        </p:txBody>
      </p:sp>
      <p:sp>
        <p:nvSpPr>
          <p:cNvPr id="139" name="타원 138"/>
          <p:cNvSpPr/>
          <p:nvPr/>
        </p:nvSpPr>
        <p:spPr>
          <a:xfrm>
            <a:off x="5492078" y="1918335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141" name="그룹 140"/>
          <p:cNvGrpSpPr/>
          <p:nvPr/>
        </p:nvGrpSpPr>
        <p:grpSpPr>
          <a:xfrm>
            <a:off x="2852087" y="1722775"/>
            <a:ext cx="1264710" cy="523742"/>
            <a:chOff x="3023827" y="4134101"/>
            <a:chExt cx="1264710" cy="523742"/>
          </a:xfrm>
        </p:grpSpPr>
        <p:sp>
          <p:nvSpPr>
            <p:cNvPr id="142" name="직사각형 141"/>
            <p:cNvSpPr/>
            <p:nvPr/>
          </p:nvSpPr>
          <p:spPr bwMode="auto">
            <a:xfrm>
              <a:off x="3023828" y="4134101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18000" rIns="10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촬영 시 사진구도 </a:t>
              </a:r>
              <a:r>
                <a:rPr lang="ko-KR" altLang="en-US" sz="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음성가이드 설정</a:t>
              </a:r>
              <a:endParaRPr lang="ko-KR" altLang="en-US" sz="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" name="직사각형 142"/>
            <p:cNvSpPr/>
            <p:nvPr/>
          </p:nvSpPr>
          <p:spPr bwMode="auto">
            <a:xfrm>
              <a:off x="3023827" y="4296993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켜짐</a:t>
              </a:r>
              <a:endParaRPr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" name="직사각형 143"/>
            <p:cNvSpPr/>
            <p:nvPr/>
          </p:nvSpPr>
          <p:spPr bwMode="auto">
            <a:xfrm>
              <a:off x="3023827" y="4477418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꺼짐</a:t>
              </a:r>
              <a:endParaRPr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45" name="Text Box 15"/>
          <p:cNvSpPr txBox="1">
            <a:spLocks noChangeArrowheads="1"/>
          </p:cNvSpPr>
          <p:nvPr/>
        </p:nvSpPr>
        <p:spPr bwMode="auto">
          <a:xfrm>
            <a:off x="2852088" y="1572371"/>
            <a:ext cx="1821011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>
                <a:sym typeface="Wingdings 2" pitchFamily="18" charset="2"/>
              </a:rPr>
              <a:t>[</a:t>
            </a:r>
            <a:r>
              <a:rPr lang="ko-KR" altLang="en-US" dirty="0">
                <a:sym typeface="Wingdings 2" pitchFamily="18" charset="2"/>
              </a:rPr>
              <a:t>촬영 시 사진구도 </a:t>
            </a:r>
            <a:r>
              <a:rPr lang="ko-KR" altLang="en-US" dirty="0" smtClean="0">
                <a:sym typeface="Wingdings 2" pitchFamily="18" charset="2"/>
              </a:rPr>
              <a:t>음성가이드 설정 팝업</a:t>
            </a:r>
            <a:r>
              <a:rPr lang="en-US" altLang="ko-KR" dirty="0" smtClean="0">
                <a:sym typeface="Wingdings 2" pitchFamily="18" charset="2"/>
              </a:rPr>
              <a:t>]</a:t>
            </a:r>
            <a:endParaRPr lang="ko-KR" altLang="en-US" dirty="0">
              <a:sym typeface="Wingdings 2" pitchFamily="18" charset="2"/>
            </a:endParaRPr>
          </a:p>
        </p:txBody>
      </p:sp>
      <p:sp>
        <p:nvSpPr>
          <p:cNvPr id="146" name="타원 145"/>
          <p:cNvSpPr/>
          <p:nvPr/>
        </p:nvSpPr>
        <p:spPr bwMode="auto">
          <a:xfrm>
            <a:off x="3963488" y="1920966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Calibri" pitchFamily="34" charset="0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147" name="타원 146"/>
          <p:cNvSpPr/>
          <p:nvPr/>
        </p:nvSpPr>
        <p:spPr bwMode="auto">
          <a:xfrm>
            <a:off x="3963488" y="2093929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ea typeface="맑은 고딕"/>
              <a:cs typeface="Calibri" pitchFamily="34" charset="0"/>
              <a:sym typeface="Wingdings 2" pitchFamily="18" charset="2"/>
            </a:endParaRPr>
          </a:p>
        </p:txBody>
      </p:sp>
      <p:graphicFrame>
        <p:nvGraphicFramePr>
          <p:cNvPr id="134" name="표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471235"/>
              </p:ext>
            </p:extLst>
          </p:nvPr>
        </p:nvGraphicFramePr>
        <p:xfrm>
          <a:off x="6941820" y="0"/>
          <a:ext cx="2210543" cy="249360"/>
        </p:xfrm>
        <a:graphic>
          <a:graphicData uri="http://schemas.openxmlformats.org/drawingml/2006/table">
            <a:tbl>
              <a:tblPr/>
              <a:tblGrid>
                <a:gridCol w="2210543"/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v.0.1_130709</a:t>
                      </a:r>
                    </a:p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-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저장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취소 버튼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  <a:sym typeface="Wingdings" pitchFamily="2" charset="2"/>
                        </a:rPr>
                        <a:t>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  <a:sym typeface="Wingdings" pitchFamily="2" charset="2"/>
                        </a:rPr>
                        <a:t>확인 버튼으로 변경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  <a:sym typeface="Wingdings" pitchFamily="2" charset="2"/>
                        </a:rPr>
                        <a:t>.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C5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28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6550" y="804863"/>
            <a:ext cx="2160590" cy="3781029"/>
            <a:chOff x="336550" y="804863"/>
            <a:chExt cx="2160590" cy="3781029"/>
          </a:xfrm>
        </p:grpSpPr>
        <p:sp>
          <p:nvSpPr>
            <p:cNvPr id="84" name="직사각형 83"/>
            <p:cNvSpPr>
              <a:spLocks noChangeAspect="1"/>
            </p:cNvSpPr>
            <p:nvPr/>
          </p:nvSpPr>
          <p:spPr>
            <a:xfrm>
              <a:off x="336550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336550" y="1624013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해상도</a:t>
              </a:r>
              <a:endParaRPr kumimoji="0" lang="en-US" altLang="ko-KR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5" name="Text Box 15"/>
            <p:cNvSpPr txBox="1">
              <a:spLocks noChangeArrowheads="1"/>
            </p:cNvSpPr>
            <p:nvPr/>
          </p:nvSpPr>
          <p:spPr bwMode="auto">
            <a:xfrm>
              <a:off x="2085407" y="1706677"/>
              <a:ext cx="397545" cy="10772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en-US" altLang="ko-KR" sz="700" b="0" dirty="0" smtClean="0">
                  <a:solidFill>
                    <a:srgbClr val="0070C0"/>
                  </a:solidFill>
                  <a:sym typeface="Wingdings 2" pitchFamily="18" charset="2"/>
                </a:rPr>
                <a:t>3264x1836</a:t>
              </a:r>
              <a:endParaRPr lang="ko-KR" altLang="en-US" sz="700" b="0" dirty="0">
                <a:solidFill>
                  <a:srgbClr val="0070C0"/>
                </a:solidFill>
                <a:sym typeface="Wingdings 2" pitchFamily="18" charset="2"/>
              </a:endParaRPr>
            </a:p>
          </p:txBody>
        </p:sp>
        <p:sp>
          <p:nvSpPr>
            <p:cNvPr id="56" name="직사각형 55"/>
            <p:cNvSpPr/>
            <p:nvPr/>
          </p:nvSpPr>
          <p:spPr bwMode="auto">
            <a:xfrm>
              <a:off x="336550" y="2443163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r>
                <a:rPr kumimoji="0" lang="ko-KR" altLang="en-US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안내선 표시</a:t>
              </a:r>
              <a:endParaRPr kumimoji="0" lang="en-US" altLang="ko-KR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7" name="Text Box 15"/>
            <p:cNvSpPr txBox="1">
              <a:spLocks noChangeArrowheads="1"/>
            </p:cNvSpPr>
            <p:nvPr/>
          </p:nvSpPr>
          <p:spPr bwMode="auto">
            <a:xfrm>
              <a:off x="2303416" y="2525827"/>
              <a:ext cx="179536" cy="10772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700" b="0" dirty="0" smtClean="0">
                  <a:solidFill>
                    <a:srgbClr val="0070C0"/>
                  </a:solidFill>
                  <a:sym typeface="Wingdings 2" pitchFamily="18" charset="2"/>
                </a:rPr>
                <a:t>켜짐</a:t>
              </a:r>
              <a:endParaRPr lang="ko-KR" altLang="en-US" sz="700" b="0" dirty="0">
                <a:solidFill>
                  <a:srgbClr val="0070C0"/>
                </a:solidFill>
                <a:sym typeface="Wingdings 2" pitchFamily="18" charset="2"/>
              </a:endParaRPr>
            </a:p>
          </p:txBody>
        </p:sp>
        <p:sp>
          <p:nvSpPr>
            <p:cNvPr id="63" name="직사각형 62"/>
            <p:cNvSpPr/>
            <p:nvPr/>
          </p:nvSpPr>
          <p:spPr bwMode="auto">
            <a:xfrm>
              <a:off x="336550" y="1897063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GPS</a:t>
              </a:r>
              <a:r>
                <a:rPr lang="ko-KR" altLang="en-US" sz="9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테그</a:t>
              </a:r>
              <a:endParaRPr kumimoji="0" lang="en-US" altLang="ko-KR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4" name="Text Box 15"/>
            <p:cNvSpPr txBox="1">
              <a:spLocks noChangeArrowheads="1"/>
            </p:cNvSpPr>
            <p:nvPr/>
          </p:nvSpPr>
          <p:spPr bwMode="auto">
            <a:xfrm>
              <a:off x="2303416" y="1979727"/>
              <a:ext cx="179536" cy="10772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700" b="0" dirty="0" smtClean="0">
                  <a:solidFill>
                    <a:srgbClr val="0070C0"/>
                  </a:solidFill>
                  <a:sym typeface="Wingdings 2" pitchFamily="18" charset="2"/>
                </a:rPr>
                <a:t>켜짐</a:t>
              </a:r>
              <a:endParaRPr lang="ko-KR" altLang="en-US" sz="700" b="0" dirty="0">
                <a:solidFill>
                  <a:srgbClr val="0070C0"/>
                </a:solidFill>
                <a:sym typeface="Wingdings 2" pitchFamily="18" charset="2"/>
              </a:endParaRPr>
            </a:p>
          </p:txBody>
        </p:sp>
        <p:sp>
          <p:nvSpPr>
            <p:cNvPr id="59" name="직사각형 58"/>
            <p:cNvSpPr/>
            <p:nvPr/>
          </p:nvSpPr>
          <p:spPr bwMode="auto">
            <a:xfrm>
              <a:off x="336550" y="2716213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저장소</a:t>
              </a:r>
              <a:endParaRPr kumimoji="0" lang="en-US" altLang="ko-KR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0" name="Text Box 15"/>
            <p:cNvSpPr txBox="1">
              <a:spLocks noChangeArrowheads="1"/>
            </p:cNvSpPr>
            <p:nvPr/>
          </p:nvSpPr>
          <p:spPr bwMode="auto">
            <a:xfrm>
              <a:off x="2213648" y="2798877"/>
              <a:ext cx="269304" cy="10772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700" b="0" dirty="0" smtClean="0">
                  <a:solidFill>
                    <a:srgbClr val="0070C0"/>
                  </a:solidFill>
                  <a:sym typeface="Wingdings 2" pitchFamily="18" charset="2"/>
                </a:rPr>
                <a:t>휴대폰</a:t>
              </a:r>
              <a:endParaRPr lang="ko-KR" altLang="en-US" sz="700" b="0" dirty="0">
                <a:solidFill>
                  <a:srgbClr val="0070C0"/>
                </a:solidFill>
                <a:sym typeface="Wingdings 2" pitchFamily="18" charset="2"/>
              </a:endParaRPr>
            </a:p>
          </p:txBody>
        </p:sp>
        <p:sp>
          <p:nvSpPr>
            <p:cNvPr id="68" name="직사각형 67"/>
            <p:cNvSpPr/>
            <p:nvPr/>
          </p:nvSpPr>
          <p:spPr bwMode="auto">
            <a:xfrm>
              <a:off x="336550" y="2170113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음량버튼을 다음으로 설정</a:t>
              </a:r>
              <a:endParaRPr kumimoji="0" lang="en-US" altLang="ko-KR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1" name="Text Box 15"/>
            <p:cNvSpPr txBox="1">
              <a:spLocks noChangeArrowheads="1"/>
            </p:cNvSpPr>
            <p:nvPr/>
          </p:nvSpPr>
          <p:spPr bwMode="auto">
            <a:xfrm>
              <a:off x="2034111" y="2252777"/>
              <a:ext cx="448841" cy="10772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700" b="0" dirty="0">
                  <a:solidFill>
                    <a:srgbClr val="0070C0"/>
                  </a:solidFill>
                  <a:sym typeface="Wingdings 2" pitchFamily="18" charset="2"/>
                </a:rPr>
                <a:t>카메라버튼</a:t>
              </a:r>
            </a:p>
          </p:txBody>
        </p:sp>
        <p:sp>
          <p:nvSpPr>
            <p:cNvPr id="72" name="직사각형 71"/>
            <p:cNvSpPr/>
            <p:nvPr/>
          </p:nvSpPr>
          <p:spPr bwMode="auto">
            <a:xfrm>
              <a:off x="336550" y="1077913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음성제어</a:t>
              </a:r>
              <a:endParaRPr kumimoji="0" lang="en-US" altLang="ko-KR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3" name="Text Box 15"/>
            <p:cNvSpPr txBox="1">
              <a:spLocks noChangeArrowheads="1"/>
            </p:cNvSpPr>
            <p:nvPr/>
          </p:nvSpPr>
          <p:spPr bwMode="auto">
            <a:xfrm>
              <a:off x="2303416" y="1160577"/>
              <a:ext cx="179536" cy="10772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700" b="0" dirty="0" smtClean="0">
                  <a:solidFill>
                    <a:srgbClr val="0070C0"/>
                  </a:solidFill>
                  <a:sym typeface="Wingdings 2" pitchFamily="18" charset="2"/>
                </a:rPr>
                <a:t>꺼짐</a:t>
              </a:r>
              <a:endParaRPr lang="ko-KR" altLang="en-US" sz="700" b="0" dirty="0">
                <a:solidFill>
                  <a:srgbClr val="0070C0"/>
                </a:solidFill>
                <a:sym typeface="Wingdings 2" pitchFamily="18" charset="2"/>
              </a:endParaRPr>
            </a:p>
          </p:txBody>
        </p:sp>
        <p:sp>
          <p:nvSpPr>
            <p:cNvPr id="74" name="직사각형 73"/>
            <p:cNvSpPr/>
            <p:nvPr/>
          </p:nvSpPr>
          <p:spPr bwMode="auto">
            <a:xfrm>
              <a:off x="336550" y="1350963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플래시</a:t>
              </a:r>
              <a:endParaRPr kumimoji="0" lang="en-US" altLang="ko-KR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5" name="Text Box 15"/>
            <p:cNvSpPr txBox="1">
              <a:spLocks noChangeArrowheads="1"/>
            </p:cNvSpPr>
            <p:nvPr/>
          </p:nvSpPr>
          <p:spPr bwMode="auto">
            <a:xfrm>
              <a:off x="2303416" y="1433627"/>
              <a:ext cx="179536" cy="10772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700" b="0" dirty="0" smtClean="0">
                  <a:solidFill>
                    <a:srgbClr val="0070C0"/>
                  </a:solidFill>
                  <a:sym typeface="Wingdings 2" pitchFamily="18" charset="2"/>
                </a:rPr>
                <a:t>자동</a:t>
              </a:r>
              <a:endParaRPr lang="ko-KR" altLang="en-US" sz="700" b="0" dirty="0">
                <a:solidFill>
                  <a:srgbClr val="0070C0"/>
                </a:solidFill>
                <a:sym typeface="Wingdings 2" pitchFamily="18" charset="2"/>
              </a:endParaRP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336553" y="804863"/>
              <a:ext cx="2160587" cy="2730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        </a:t>
              </a:r>
              <a:r>
                <a:rPr kumimoji="0" lang="ko-KR" altLang="en-US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카메라상세설정</a:t>
              </a:r>
              <a:endParaRPr lang="en-US" altLang="ko-KR" sz="9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6470" y="868363"/>
              <a:ext cx="143085" cy="1428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38" name="직사각형 37"/>
            <p:cNvSpPr/>
            <p:nvPr/>
          </p:nvSpPr>
          <p:spPr bwMode="auto">
            <a:xfrm>
              <a:off x="2221061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9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확인</a:t>
              </a:r>
              <a:endParaRPr lang="en-US" altLang="ko-KR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23" name="내용 개체 틀 3"/>
          <p:cNvSpPr>
            <a:spLocks noGrp="1"/>
          </p:cNvSpPr>
          <p:nvPr>
            <p:ph idx="1"/>
          </p:nvPr>
        </p:nvSpPr>
        <p:spPr>
          <a:xfrm>
            <a:off x="128935" y="145776"/>
            <a:ext cx="8835677" cy="338040"/>
          </a:xfrm>
        </p:spPr>
        <p:txBody>
          <a:bodyPr/>
          <a:lstStyle/>
          <a:p>
            <a:r>
              <a:rPr lang="en-US" altLang="ko-KR" sz="1800" dirty="0" smtClean="0"/>
              <a:t>2.4.2 Key screen_ </a:t>
            </a:r>
            <a:r>
              <a:rPr lang="ko-KR" altLang="en-US" sz="1800" dirty="0" smtClean="0"/>
              <a:t>촬영하기 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설정 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카메라상세설정</a:t>
            </a:r>
            <a:endParaRPr lang="en-US" altLang="ko-KR" sz="1800" dirty="0">
              <a:sym typeface="Wingdings 2" pitchFamily="18" charset="2"/>
            </a:endParaRPr>
          </a:p>
        </p:txBody>
      </p:sp>
      <p:sp>
        <p:nvSpPr>
          <p:cNvPr id="78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auto">
          <a:xfrm>
            <a:off x="336550" y="650163"/>
            <a:ext cx="785471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>
                <a:sym typeface="Wingdings 2" pitchFamily="18" charset="2"/>
              </a:rPr>
              <a:t>[</a:t>
            </a:r>
            <a:r>
              <a:rPr lang="ko-KR" altLang="en-US" dirty="0" smtClean="0">
                <a:sym typeface="Wingdings 2" pitchFamily="18" charset="2"/>
              </a:rPr>
              <a:t>카메라상세설정</a:t>
            </a:r>
            <a:r>
              <a:rPr lang="en-US" altLang="ko-KR" dirty="0" smtClean="0">
                <a:sym typeface="Wingdings 2" pitchFamily="18" charset="2"/>
              </a:rPr>
              <a:t>]</a:t>
            </a:r>
            <a:endParaRPr lang="ko-KR" altLang="en-US" dirty="0">
              <a:sym typeface="Wingdings 2" pitchFamily="18" charset="2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72100" y="608149"/>
            <a:ext cx="3524327" cy="309691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화면설명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[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설정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]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화면의 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‘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카메라상세설정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’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선택 시 제공되는 화면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endParaRPr kumimoji="1" lang="en-US" altLang="ko-KR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2812527" y="5210597"/>
            <a:ext cx="1264710" cy="523742"/>
            <a:chOff x="3023827" y="4134101"/>
            <a:chExt cx="1264710" cy="523742"/>
          </a:xfrm>
        </p:grpSpPr>
        <p:sp>
          <p:nvSpPr>
            <p:cNvPr id="77" name="직사각형 76"/>
            <p:cNvSpPr/>
            <p:nvPr/>
          </p:nvSpPr>
          <p:spPr bwMode="auto">
            <a:xfrm>
              <a:off x="3023828" y="4134101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음량버튼을 다음으로 설정</a:t>
              </a:r>
            </a:p>
          </p:txBody>
        </p:sp>
        <p:sp>
          <p:nvSpPr>
            <p:cNvPr id="79" name="직사각형 78"/>
            <p:cNvSpPr/>
            <p:nvPr/>
          </p:nvSpPr>
          <p:spPr bwMode="auto">
            <a:xfrm>
              <a:off x="3023827" y="4296993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카메라버튼</a:t>
              </a:r>
              <a:endParaRPr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직사각형 79"/>
            <p:cNvSpPr/>
            <p:nvPr/>
          </p:nvSpPr>
          <p:spPr bwMode="auto">
            <a:xfrm>
              <a:off x="3023827" y="4477418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줌버튼</a:t>
              </a:r>
              <a:endParaRPr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1" name="Text Box 15"/>
          <p:cNvSpPr txBox="1">
            <a:spLocks noChangeArrowheads="1"/>
          </p:cNvSpPr>
          <p:nvPr/>
        </p:nvSpPr>
        <p:spPr bwMode="auto">
          <a:xfrm>
            <a:off x="2812528" y="5030457"/>
            <a:ext cx="1445909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>
                <a:sym typeface="Wingdings 2" pitchFamily="18" charset="2"/>
              </a:rPr>
              <a:t>[</a:t>
            </a:r>
            <a:r>
              <a:rPr lang="ko-KR" altLang="en-US" dirty="0"/>
              <a:t>음량버튼을 다음으로 </a:t>
            </a:r>
            <a:r>
              <a:rPr lang="ko-KR" altLang="en-US" dirty="0" smtClean="0"/>
              <a:t>설정팝업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sp>
        <p:nvSpPr>
          <p:cNvPr id="82" name="타원 81"/>
          <p:cNvSpPr/>
          <p:nvPr/>
        </p:nvSpPr>
        <p:spPr bwMode="auto">
          <a:xfrm>
            <a:off x="3923928" y="5410987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Calibri" pitchFamily="34" charset="0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83" name="타원 82"/>
          <p:cNvSpPr/>
          <p:nvPr/>
        </p:nvSpPr>
        <p:spPr bwMode="auto">
          <a:xfrm>
            <a:off x="3923928" y="5583950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ea typeface="맑은 고딕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22653" y="877282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2283039" y="711820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472100" y="1207334"/>
            <a:ext cx="3524327" cy="309691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저장 버튼</a:t>
            </a:r>
            <a:endParaRPr kumimoji="1" lang="en-US" altLang="ko-KR" sz="700" b="1" dirty="0" smtClean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선택 시 변경된 카메라상세설정 정보를 저장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후 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[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설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정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]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화면으로 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이동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endParaRPr kumimoji="1" lang="en-US" altLang="ko-KR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492078" y="1228796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472100" y="973233"/>
            <a:ext cx="3524327" cy="180425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타이틀영역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5492078" y="994695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472100" y="1571122"/>
            <a:ext cx="3524327" cy="309691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음성제</a:t>
            </a:r>
            <a:r>
              <a:rPr kumimoji="1" lang="ko-KR" altLang="en-US" sz="700" b="1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어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선택 시 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[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음성제어설정팝업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]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제공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endParaRPr kumimoji="1" lang="en-US" altLang="ko-KR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5492078" y="1592584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2812527" y="877705"/>
            <a:ext cx="1264710" cy="523742"/>
            <a:chOff x="3023827" y="4134101"/>
            <a:chExt cx="1264710" cy="523742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3023828" y="4134101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18000" rIns="10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음성제어설정</a:t>
              </a:r>
              <a:endParaRPr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직사각형 69"/>
            <p:cNvSpPr/>
            <p:nvPr/>
          </p:nvSpPr>
          <p:spPr bwMode="auto">
            <a:xfrm>
              <a:off x="3023827" y="4296993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꺼짐</a:t>
              </a:r>
              <a:endParaRPr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직사각형 84"/>
            <p:cNvSpPr/>
            <p:nvPr/>
          </p:nvSpPr>
          <p:spPr bwMode="auto">
            <a:xfrm>
              <a:off x="3023827" y="4477418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켜짐</a:t>
              </a:r>
              <a:endParaRPr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6" name="Text Box 15"/>
          <p:cNvSpPr txBox="1">
            <a:spLocks noChangeArrowheads="1"/>
          </p:cNvSpPr>
          <p:nvPr/>
        </p:nvSpPr>
        <p:spPr bwMode="auto">
          <a:xfrm>
            <a:off x="2812528" y="720050"/>
            <a:ext cx="910506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>
                <a:sym typeface="Wingdings 2" pitchFamily="18" charset="2"/>
              </a:rPr>
              <a:t>[</a:t>
            </a:r>
            <a:r>
              <a:rPr lang="ko-KR" altLang="en-US" dirty="0">
                <a:sym typeface="Wingdings 2" pitchFamily="18" charset="2"/>
              </a:rPr>
              <a:t>음성제어설정팝업</a:t>
            </a:r>
            <a:r>
              <a:rPr lang="en-US" altLang="ko-KR" dirty="0">
                <a:sym typeface="Wingdings 2" pitchFamily="18" charset="2"/>
              </a:rPr>
              <a:t>] </a:t>
            </a:r>
          </a:p>
        </p:txBody>
      </p:sp>
      <p:sp>
        <p:nvSpPr>
          <p:cNvPr id="87" name="타원 86"/>
          <p:cNvSpPr/>
          <p:nvPr/>
        </p:nvSpPr>
        <p:spPr bwMode="auto">
          <a:xfrm>
            <a:off x="3923928" y="1075896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Calibri" pitchFamily="34" charset="0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88" name="타원 87"/>
          <p:cNvSpPr/>
          <p:nvPr/>
        </p:nvSpPr>
        <p:spPr bwMode="auto">
          <a:xfrm>
            <a:off x="3923928" y="1248859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ea typeface="맑은 고딕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472100" y="1925956"/>
            <a:ext cx="3524327" cy="309691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플래시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선택 시 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[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플래시설정팝업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]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제공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endParaRPr kumimoji="1" lang="en-US" altLang="ko-KR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5492078" y="1947418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472100" y="2276458"/>
            <a:ext cx="3524327" cy="309691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해상도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선택 시 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[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해상도설정팝업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]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제공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endParaRPr kumimoji="1" lang="en-US" altLang="ko-KR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5492078" y="2297920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5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5472100" y="2637340"/>
            <a:ext cx="3524327" cy="309691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</a:t>
            </a:r>
            <a:r>
              <a:rPr kumimoji="1" lang="en-US" altLang="ko-KR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GPS</a:t>
            </a:r>
            <a:r>
              <a:rPr kumimoji="1" lang="ko-KR" altLang="en-US" sz="700" b="1" dirty="0" err="1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테그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선택 시 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[GPS</a:t>
            </a:r>
            <a:r>
              <a:rPr kumimoji="1" lang="ko-KR" altLang="en-US" sz="700" dirty="0" err="1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테그설정팝업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]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제공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endParaRPr kumimoji="1" lang="en-US" altLang="ko-KR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5492078" y="2658802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6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5472100" y="2987842"/>
            <a:ext cx="3524327" cy="309691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음량버튼을 다음으로 설정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선택 시 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[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음량버튼을 다음으로 설정팝업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]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제공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endParaRPr kumimoji="1" lang="en-US" altLang="ko-KR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5492078" y="3009304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7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5472100" y="3337361"/>
            <a:ext cx="3524327" cy="309691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</a:t>
            </a:r>
            <a:r>
              <a:rPr kumimoji="1" lang="ko-KR" altLang="en-US" sz="700" b="1" dirty="0" err="1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뷰파인더</a:t>
            </a: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안내선 표시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선택 시 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[</a:t>
            </a:r>
            <a:r>
              <a:rPr kumimoji="1" lang="ko-KR" altLang="en-US" sz="700" dirty="0" err="1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뷰파인더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안내선 표시 설정팝업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]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제공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endParaRPr kumimoji="1" lang="en-US" altLang="ko-KR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492078" y="3358823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8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472100" y="3687863"/>
            <a:ext cx="3524327" cy="309691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저장소</a:t>
            </a:r>
            <a:endParaRPr kumimoji="1" lang="en-US" altLang="ko-KR" sz="7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kumimoji="1" lang="ko-KR" altLang="en-US" sz="7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선택 시 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[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저장소 설정팝업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]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제공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 </a:t>
            </a:r>
            <a:r>
              <a:rPr kumimoji="1" lang="ko-KR" altLang="en-US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기타 저장소 연결되어 있을 시 제공</a:t>
            </a:r>
            <a:r>
              <a:rPr kumimoji="1" lang="en-US" altLang="ko-KR" sz="7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endParaRPr kumimoji="1" lang="en-US" altLang="ko-KR" sz="7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5492078" y="3709325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9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2812527" y="1654352"/>
            <a:ext cx="1264710" cy="697841"/>
            <a:chOff x="3023827" y="4134101"/>
            <a:chExt cx="1264710" cy="697841"/>
          </a:xfrm>
        </p:grpSpPr>
        <p:sp>
          <p:nvSpPr>
            <p:cNvPr id="103" name="직사각형 102"/>
            <p:cNvSpPr/>
            <p:nvPr/>
          </p:nvSpPr>
          <p:spPr bwMode="auto">
            <a:xfrm>
              <a:off x="3023828" y="4134101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18000" rIns="10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플래시설정</a:t>
              </a:r>
              <a:endParaRPr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 bwMode="auto">
            <a:xfrm>
              <a:off x="3023827" y="4296993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자동</a:t>
              </a:r>
              <a:endParaRPr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" name="직사각형 104"/>
            <p:cNvSpPr/>
            <p:nvPr/>
          </p:nvSpPr>
          <p:spPr bwMode="auto">
            <a:xfrm>
              <a:off x="3023827" y="4477418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꺼짐</a:t>
              </a:r>
              <a:endParaRPr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직사각형 108"/>
            <p:cNvSpPr/>
            <p:nvPr/>
          </p:nvSpPr>
          <p:spPr bwMode="auto">
            <a:xfrm>
              <a:off x="3023827" y="4651517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켜짐</a:t>
              </a:r>
              <a:endParaRPr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6" name="Text Box 15"/>
          <p:cNvSpPr txBox="1">
            <a:spLocks noChangeArrowheads="1"/>
          </p:cNvSpPr>
          <p:nvPr/>
        </p:nvSpPr>
        <p:spPr bwMode="auto">
          <a:xfrm>
            <a:off x="2812528" y="1496697"/>
            <a:ext cx="785471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>
                <a:sym typeface="Wingdings 2" pitchFamily="18" charset="2"/>
              </a:rPr>
              <a:t>[</a:t>
            </a:r>
            <a:r>
              <a:rPr lang="ko-KR" altLang="en-US" dirty="0" smtClean="0">
                <a:sym typeface="Wingdings 2" pitchFamily="18" charset="2"/>
              </a:rPr>
              <a:t>플래시설정팝업</a:t>
            </a:r>
            <a:r>
              <a:rPr lang="en-US" altLang="ko-KR" dirty="0" smtClean="0">
                <a:sym typeface="Wingdings 2" pitchFamily="18" charset="2"/>
              </a:rPr>
              <a:t>]</a:t>
            </a:r>
            <a:endParaRPr lang="en-US" altLang="ko-KR" dirty="0">
              <a:sym typeface="Wingdings 2" pitchFamily="18" charset="2"/>
            </a:endParaRPr>
          </a:p>
        </p:txBody>
      </p:sp>
      <p:sp>
        <p:nvSpPr>
          <p:cNvPr id="107" name="타원 106"/>
          <p:cNvSpPr/>
          <p:nvPr/>
        </p:nvSpPr>
        <p:spPr bwMode="auto">
          <a:xfrm>
            <a:off x="3923928" y="1852543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Calibri" pitchFamily="34" charset="0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108" name="타원 107"/>
          <p:cNvSpPr/>
          <p:nvPr/>
        </p:nvSpPr>
        <p:spPr bwMode="auto">
          <a:xfrm>
            <a:off x="3923928" y="2025506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ea typeface="맑은 고딕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110" name="타원 109"/>
          <p:cNvSpPr/>
          <p:nvPr/>
        </p:nvSpPr>
        <p:spPr bwMode="auto">
          <a:xfrm>
            <a:off x="3923928" y="2201567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ea typeface="맑은 고딕"/>
              <a:cs typeface="Calibri" pitchFamily="34" charset="0"/>
              <a:sym typeface="Wingdings 2" pitchFamily="18" charset="2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2812527" y="4417869"/>
            <a:ext cx="1264710" cy="523742"/>
            <a:chOff x="3023827" y="4134101"/>
            <a:chExt cx="1264710" cy="523742"/>
          </a:xfrm>
        </p:grpSpPr>
        <p:sp>
          <p:nvSpPr>
            <p:cNvPr id="119" name="직사각형 118"/>
            <p:cNvSpPr/>
            <p:nvPr/>
          </p:nvSpPr>
          <p:spPr bwMode="auto">
            <a:xfrm>
              <a:off x="3023828" y="4134101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GPS</a:t>
              </a:r>
              <a:r>
                <a:rPr lang="ko-KR" altLang="en-US" sz="7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테그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설정</a:t>
              </a:r>
              <a:endParaRPr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 bwMode="auto">
            <a:xfrm>
              <a:off x="3023827" y="4296993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켜짐</a:t>
              </a:r>
              <a:endParaRPr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직사각형 120"/>
            <p:cNvSpPr/>
            <p:nvPr/>
          </p:nvSpPr>
          <p:spPr bwMode="auto">
            <a:xfrm>
              <a:off x="3023827" y="4477418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꺼짐</a:t>
              </a:r>
              <a:endParaRPr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2" name="Text Box 15"/>
          <p:cNvSpPr txBox="1">
            <a:spLocks noChangeArrowheads="1"/>
          </p:cNvSpPr>
          <p:nvPr/>
        </p:nvSpPr>
        <p:spPr bwMode="auto">
          <a:xfrm>
            <a:off x="2812528" y="4237729"/>
            <a:ext cx="873637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>
                <a:sym typeface="Wingdings 2" pitchFamily="18" charset="2"/>
              </a:rPr>
              <a:t>[</a:t>
            </a:r>
            <a:r>
              <a:rPr lang="en-US" altLang="ko-KR" dirty="0"/>
              <a:t>GPS</a:t>
            </a:r>
            <a:r>
              <a:rPr lang="ko-KR" altLang="en-US" dirty="0" err="1" smtClean="0"/>
              <a:t>테그</a:t>
            </a:r>
            <a:r>
              <a:rPr lang="ko-KR" altLang="en-US" dirty="0" smtClean="0"/>
              <a:t> 설정팝업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sp>
        <p:nvSpPr>
          <p:cNvPr id="123" name="타원 122"/>
          <p:cNvSpPr/>
          <p:nvPr/>
        </p:nvSpPr>
        <p:spPr bwMode="auto">
          <a:xfrm>
            <a:off x="3923928" y="4618259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Calibri" pitchFamily="34" charset="0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124" name="타원 123"/>
          <p:cNvSpPr/>
          <p:nvPr/>
        </p:nvSpPr>
        <p:spPr bwMode="auto">
          <a:xfrm>
            <a:off x="3923928" y="4791222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ea typeface="맑은 고딕"/>
              <a:cs typeface="Calibri" pitchFamily="34" charset="0"/>
              <a:sym typeface="Wingdings 2" pitchFamily="18" charset="2"/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2812527" y="5999331"/>
            <a:ext cx="1264710" cy="523742"/>
            <a:chOff x="3023827" y="4134101"/>
            <a:chExt cx="1264710" cy="523742"/>
          </a:xfrm>
        </p:grpSpPr>
        <p:sp>
          <p:nvSpPr>
            <p:cNvPr id="126" name="직사각형 125"/>
            <p:cNvSpPr/>
            <p:nvPr/>
          </p:nvSpPr>
          <p:spPr bwMode="auto">
            <a:xfrm>
              <a:off x="3023828" y="4134101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뷰파인더</a:t>
              </a:r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안내선 표시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설정</a:t>
              </a:r>
              <a:endParaRPr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" name="직사각형 126"/>
            <p:cNvSpPr/>
            <p:nvPr/>
          </p:nvSpPr>
          <p:spPr bwMode="auto">
            <a:xfrm>
              <a:off x="3023827" y="4296993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켜짐</a:t>
              </a:r>
              <a:endParaRPr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 bwMode="auto">
            <a:xfrm>
              <a:off x="3023827" y="4477418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꺼짐</a:t>
              </a:r>
              <a:endParaRPr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9" name="Text Box 15"/>
          <p:cNvSpPr txBox="1">
            <a:spLocks noChangeArrowheads="1"/>
          </p:cNvSpPr>
          <p:nvPr/>
        </p:nvSpPr>
        <p:spPr bwMode="auto">
          <a:xfrm>
            <a:off x="2812528" y="5819191"/>
            <a:ext cx="1490793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>
                <a:sym typeface="Wingdings 2" pitchFamily="18" charset="2"/>
              </a:rPr>
              <a:t>[</a:t>
            </a:r>
            <a:r>
              <a:rPr lang="ko-KR" altLang="en-US" dirty="0" err="1" smtClean="0"/>
              <a:t>뷰파인더</a:t>
            </a:r>
            <a:r>
              <a:rPr lang="ko-KR" altLang="en-US" dirty="0" smtClean="0"/>
              <a:t> </a:t>
            </a:r>
            <a:r>
              <a:rPr lang="ko-KR" altLang="en-US" dirty="0"/>
              <a:t>안내선 표시 설정팝업</a:t>
            </a:r>
            <a:r>
              <a:rPr lang="en-US" altLang="ko-KR" dirty="0"/>
              <a:t>] </a:t>
            </a:r>
          </a:p>
        </p:txBody>
      </p:sp>
      <p:sp>
        <p:nvSpPr>
          <p:cNvPr id="130" name="타원 129"/>
          <p:cNvSpPr/>
          <p:nvPr/>
        </p:nvSpPr>
        <p:spPr bwMode="auto">
          <a:xfrm>
            <a:off x="3923928" y="6199721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Calibri" pitchFamily="34" charset="0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131" name="타원 130"/>
          <p:cNvSpPr/>
          <p:nvPr/>
        </p:nvSpPr>
        <p:spPr bwMode="auto">
          <a:xfrm>
            <a:off x="3923928" y="6372684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ea typeface="맑은 고딕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144" name="Text Box 15"/>
          <p:cNvSpPr txBox="1">
            <a:spLocks noChangeArrowheads="1"/>
          </p:cNvSpPr>
          <p:nvPr/>
        </p:nvSpPr>
        <p:spPr bwMode="auto">
          <a:xfrm>
            <a:off x="2812528" y="2455571"/>
            <a:ext cx="807913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>
                <a:sym typeface="Wingdings 2" pitchFamily="18" charset="2"/>
              </a:rPr>
              <a:t>[</a:t>
            </a:r>
            <a:r>
              <a:rPr lang="ko-KR" altLang="en-US" dirty="0" smtClean="0">
                <a:sym typeface="Wingdings 2" pitchFamily="18" charset="2"/>
              </a:rPr>
              <a:t>해상도 설정팝업</a:t>
            </a:r>
            <a:r>
              <a:rPr lang="en-US" altLang="ko-KR" dirty="0" smtClean="0">
                <a:sym typeface="Wingdings 2" pitchFamily="18" charset="2"/>
              </a:rPr>
              <a:t>]</a:t>
            </a:r>
            <a:endParaRPr lang="en-US" altLang="ko-KR" dirty="0">
              <a:sym typeface="Wingdings 2" pitchFamily="18" charset="2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812527" y="2613226"/>
            <a:ext cx="1264710" cy="1528257"/>
            <a:chOff x="2812527" y="2635711"/>
            <a:chExt cx="1264710" cy="1528257"/>
          </a:xfrm>
        </p:grpSpPr>
        <p:sp>
          <p:nvSpPr>
            <p:cNvPr id="140" name="직사각형 139"/>
            <p:cNvSpPr/>
            <p:nvPr/>
          </p:nvSpPr>
          <p:spPr bwMode="auto">
            <a:xfrm>
              <a:off x="2812528" y="2635711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18000" rIns="10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해상도 설정</a:t>
              </a:r>
              <a:endParaRPr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" name="직사각형 140"/>
            <p:cNvSpPr/>
            <p:nvPr/>
          </p:nvSpPr>
          <p:spPr bwMode="auto">
            <a:xfrm>
              <a:off x="2812527" y="2798603"/>
              <a:ext cx="1264709" cy="136536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t">
              <a:spAutoFit/>
            </a:bodyPr>
            <a:lstStyle/>
            <a:p>
              <a:pPr>
                <a:lnSpc>
                  <a:spcPct val="200000"/>
                </a:lnSpc>
                <a:defRPr/>
              </a:pPr>
              <a:r>
                <a:rPr lang="en-US" altLang="ko-KR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3264x2448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en-US" altLang="ko-KR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3264x1836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en-US" altLang="ko-KR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2048x1536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en-US" altLang="ko-KR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2048x1152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en-US" altLang="ko-KR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1280x720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en-US" altLang="ko-KR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640x480</a:t>
              </a:r>
              <a:endParaRPr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" name="타원 144"/>
            <p:cNvSpPr/>
            <p:nvPr/>
          </p:nvSpPr>
          <p:spPr bwMode="auto">
            <a:xfrm>
              <a:off x="3923928" y="2908852"/>
              <a:ext cx="115634" cy="1208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1" i="0" u="none" strike="noStrike" cap="none" normalizeH="0" baseline="0" dirty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alibri" pitchFamily="34" charset="0"/>
                  <a:ea typeface="맑은 고딕"/>
                  <a:cs typeface="Calibri" pitchFamily="34" charset="0"/>
                  <a:sym typeface="Wingdings 2" pitchFamily="18" charset="2"/>
                </a:rPr>
                <a:t>●</a:t>
              </a:r>
              <a:endPara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cs typeface="Calibri" pitchFamily="34" charset="0"/>
                <a:sym typeface="Wingdings 2" pitchFamily="18" charset="2"/>
              </a:endParaRPr>
            </a:p>
          </p:txBody>
        </p:sp>
        <p:sp>
          <p:nvSpPr>
            <p:cNvPr id="146" name="타원 145"/>
            <p:cNvSpPr/>
            <p:nvPr/>
          </p:nvSpPr>
          <p:spPr bwMode="auto">
            <a:xfrm>
              <a:off x="3923928" y="3121714"/>
              <a:ext cx="115634" cy="1208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ea typeface="맑은 고딕"/>
                  <a:cs typeface="Calibri" pitchFamily="34" charset="0"/>
                  <a:sym typeface="Wingdings 2" pitchFamily="18" charset="2"/>
                </a:rPr>
                <a:t>●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endParaRPr>
            </a:p>
          </p:txBody>
        </p:sp>
        <p:sp>
          <p:nvSpPr>
            <p:cNvPr id="147" name="타원 146"/>
            <p:cNvSpPr/>
            <p:nvPr/>
          </p:nvSpPr>
          <p:spPr bwMode="auto">
            <a:xfrm>
              <a:off x="3923928" y="3334576"/>
              <a:ext cx="115634" cy="1208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ea typeface="맑은 고딕"/>
                  <a:cs typeface="Calibri" pitchFamily="34" charset="0"/>
                  <a:sym typeface="Wingdings 2" pitchFamily="18" charset="2"/>
                </a:rPr>
                <a:t>●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endParaRPr>
            </a:p>
          </p:txBody>
        </p:sp>
        <p:sp>
          <p:nvSpPr>
            <p:cNvPr id="148" name="타원 147"/>
            <p:cNvSpPr/>
            <p:nvPr/>
          </p:nvSpPr>
          <p:spPr bwMode="auto">
            <a:xfrm>
              <a:off x="3923928" y="3547438"/>
              <a:ext cx="115634" cy="1208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ea typeface="맑은 고딕"/>
                  <a:cs typeface="Calibri" pitchFamily="34" charset="0"/>
                  <a:sym typeface="Wingdings 2" pitchFamily="18" charset="2"/>
                </a:rPr>
                <a:t>●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endParaRPr>
            </a:p>
          </p:txBody>
        </p:sp>
        <p:sp>
          <p:nvSpPr>
            <p:cNvPr id="149" name="타원 148"/>
            <p:cNvSpPr/>
            <p:nvPr/>
          </p:nvSpPr>
          <p:spPr bwMode="auto">
            <a:xfrm>
              <a:off x="3923928" y="3760300"/>
              <a:ext cx="115634" cy="1208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ea typeface="맑은 고딕"/>
                  <a:cs typeface="Calibri" pitchFamily="34" charset="0"/>
                  <a:sym typeface="Wingdings 2" pitchFamily="18" charset="2"/>
                </a:rPr>
                <a:t>●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endParaRPr>
            </a:p>
          </p:txBody>
        </p:sp>
        <p:sp>
          <p:nvSpPr>
            <p:cNvPr id="150" name="타원 149"/>
            <p:cNvSpPr/>
            <p:nvPr/>
          </p:nvSpPr>
          <p:spPr bwMode="auto">
            <a:xfrm>
              <a:off x="3923928" y="3973160"/>
              <a:ext cx="115634" cy="1208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ea typeface="맑은 고딕"/>
                  <a:cs typeface="Calibri" pitchFamily="34" charset="0"/>
                  <a:sym typeface="Wingdings 2" pitchFamily="18" charset="2"/>
                </a:rPr>
                <a:t>●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endParaRPr>
            </a:p>
          </p:txBody>
        </p:sp>
      </p:grpSp>
      <p:sp>
        <p:nvSpPr>
          <p:cNvPr id="132" name="타원 131"/>
          <p:cNvSpPr/>
          <p:nvPr/>
        </p:nvSpPr>
        <p:spPr>
          <a:xfrm>
            <a:off x="222653" y="1142829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222653" y="1434805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222653" y="1712177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5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222653" y="1967088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6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222653" y="2511307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8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7" name="타원 136"/>
          <p:cNvSpPr/>
          <p:nvPr/>
        </p:nvSpPr>
        <p:spPr>
          <a:xfrm>
            <a:off x="222653" y="2788679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9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222653" y="2240138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7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727021"/>
              </p:ext>
            </p:extLst>
          </p:nvPr>
        </p:nvGraphicFramePr>
        <p:xfrm>
          <a:off x="6941820" y="0"/>
          <a:ext cx="2210543" cy="249360"/>
        </p:xfrm>
        <a:graphic>
          <a:graphicData uri="http://schemas.openxmlformats.org/drawingml/2006/table">
            <a:tbl>
              <a:tblPr/>
              <a:tblGrid>
                <a:gridCol w="2210543"/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v.0.1_130709</a:t>
                      </a:r>
                    </a:p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-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저장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취소 버튼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  <a:sym typeface="Wingdings" pitchFamily="2" charset="2"/>
                        </a:rPr>
                        <a:t>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  <a:sym typeface="Wingdings" pitchFamily="2" charset="2"/>
                        </a:rPr>
                        <a:t>확인 버튼으로 변경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  <a:sym typeface="Wingdings" pitchFamily="2" charset="2"/>
                        </a:rPr>
                        <a:t>.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C5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656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Flow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052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내용 개체 틀 3"/>
          <p:cNvSpPr>
            <a:spLocks noGrp="1"/>
          </p:cNvSpPr>
          <p:nvPr>
            <p:ph idx="1"/>
          </p:nvPr>
        </p:nvSpPr>
        <p:spPr>
          <a:xfrm>
            <a:off x="128935" y="145776"/>
            <a:ext cx="8835677" cy="338040"/>
          </a:xfrm>
        </p:spPr>
        <p:txBody>
          <a:bodyPr/>
          <a:lstStyle/>
          <a:p>
            <a:r>
              <a:rPr lang="en-US" altLang="ko-KR" sz="1800" dirty="0"/>
              <a:t>3.1 Flow_ Access </a:t>
            </a:r>
            <a:r>
              <a:rPr lang="en-US" altLang="ko-KR" sz="1800" dirty="0" smtClean="0"/>
              <a:t>Launcher</a:t>
            </a:r>
            <a:endParaRPr lang="en-US" altLang="ko-KR" sz="1800" dirty="0"/>
          </a:p>
        </p:txBody>
      </p:sp>
      <p:sp>
        <p:nvSpPr>
          <p:cNvPr id="10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2563564" y="745841"/>
            <a:ext cx="1396031" cy="2443051"/>
            <a:chOff x="336550" y="804863"/>
            <a:chExt cx="2160591" cy="3781029"/>
          </a:xfrm>
        </p:grpSpPr>
        <p:sp>
          <p:nvSpPr>
            <p:cNvPr id="54" name="직사각형 53"/>
            <p:cNvSpPr>
              <a:spLocks noChangeAspect="1"/>
            </p:cNvSpPr>
            <p:nvPr/>
          </p:nvSpPr>
          <p:spPr>
            <a:xfrm>
              <a:off x="336550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1776942" y="804863"/>
              <a:ext cx="0" cy="3781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1056746" y="804863"/>
              <a:ext cx="0" cy="3781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rot="16200000">
              <a:off x="1416847" y="984911"/>
              <a:ext cx="0" cy="216058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rot="16200000">
              <a:off x="1416847" y="2245255"/>
              <a:ext cx="0" cy="216058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모서리가 둥근 직사각형 58"/>
            <p:cNvSpPr/>
            <p:nvPr/>
          </p:nvSpPr>
          <p:spPr>
            <a:xfrm>
              <a:off x="756705" y="4257092"/>
              <a:ext cx="1320284" cy="276146"/>
            </a:xfrm>
            <a:prstGeom prst="roundRect">
              <a:avLst>
                <a:gd name="adj" fmla="val 22557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촬영하기</a:t>
              </a:r>
            </a:p>
          </p:txBody>
        </p:sp>
        <p:sp>
          <p:nvSpPr>
            <p:cNvPr id="60" name="직사각형 59"/>
            <p:cNvSpPr/>
            <p:nvPr/>
          </p:nvSpPr>
          <p:spPr bwMode="auto">
            <a:xfrm>
              <a:off x="392113" y="872717"/>
              <a:ext cx="276146" cy="2761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갤러리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진</a:t>
              </a: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1" name="직사각형 60"/>
            <p:cNvSpPr/>
            <p:nvPr/>
          </p:nvSpPr>
          <p:spPr bwMode="auto">
            <a:xfrm>
              <a:off x="2165429" y="872717"/>
              <a:ext cx="276146" cy="2761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2" name="직사각형 61"/>
            <p:cNvSpPr/>
            <p:nvPr/>
          </p:nvSpPr>
          <p:spPr bwMode="auto">
            <a:xfrm>
              <a:off x="983218" y="872717"/>
              <a:ext cx="276146" cy="2761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모드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" name="직사각형 62"/>
            <p:cNvSpPr/>
            <p:nvPr/>
          </p:nvSpPr>
          <p:spPr bwMode="auto">
            <a:xfrm>
              <a:off x="1574323" y="872717"/>
              <a:ext cx="276146" cy="2761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36550" y="740971"/>
            <a:ext cx="1396546" cy="2447925"/>
            <a:chOff x="336550" y="806450"/>
            <a:chExt cx="1396546" cy="2447925"/>
          </a:xfrm>
        </p:grpSpPr>
        <p:sp>
          <p:nvSpPr>
            <p:cNvPr id="65" name="직사각형 334"/>
            <p:cNvSpPr/>
            <p:nvPr/>
          </p:nvSpPr>
          <p:spPr bwMode="auto">
            <a:xfrm>
              <a:off x="336550" y="806450"/>
              <a:ext cx="1396546" cy="2447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36550" y="806450"/>
              <a:ext cx="1396546" cy="6684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Status</a:t>
              </a:r>
              <a:endParaRPr kumimoji="0" lang="ko-KR" altLang="en-US" sz="7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67" name="그룹 671"/>
            <p:cNvGrpSpPr>
              <a:grpSpLocks/>
            </p:cNvGrpSpPr>
            <p:nvPr/>
          </p:nvGrpSpPr>
          <p:grpSpPr bwMode="auto">
            <a:xfrm>
              <a:off x="927559" y="2744924"/>
              <a:ext cx="214527" cy="45719"/>
              <a:chOff x="985981" y="3212976"/>
              <a:chExt cx="387787" cy="82936"/>
            </a:xfrm>
          </p:grpSpPr>
          <p:sp>
            <p:nvSpPr>
              <p:cNvPr id="108" name="타원 359"/>
              <p:cNvSpPr/>
              <p:nvPr/>
            </p:nvSpPr>
            <p:spPr>
              <a:xfrm>
                <a:off x="985981" y="3212976"/>
                <a:ext cx="82643" cy="8293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360"/>
              <p:cNvSpPr/>
              <p:nvPr/>
            </p:nvSpPr>
            <p:spPr>
              <a:xfrm>
                <a:off x="1138552" y="3212976"/>
                <a:ext cx="82643" cy="8293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타원 361"/>
              <p:cNvSpPr/>
              <p:nvPr/>
            </p:nvSpPr>
            <p:spPr>
              <a:xfrm>
                <a:off x="1291125" y="3212976"/>
                <a:ext cx="82643" cy="8293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8" name="모서리가 둥근 직사각형 67"/>
            <p:cNvSpPr/>
            <p:nvPr/>
          </p:nvSpPr>
          <p:spPr bwMode="auto">
            <a:xfrm>
              <a:off x="406702" y="2888940"/>
              <a:ext cx="203580" cy="2035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en-US" altLang="ko-KR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icon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 bwMode="auto">
            <a:xfrm>
              <a:off x="671195" y="2888940"/>
              <a:ext cx="203580" cy="2035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en-US" altLang="ko-KR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icon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0" name="모서리가 둥근 직사각형 69"/>
            <p:cNvSpPr/>
            <p:nvPr/>
          </p:nvSpPr>
          <p:spPr bwMode="auto">
            <a:xfrm>
              <a:off x="935688" y="2888940"/>
              <a:ext cx="203580" cy="2035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icon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 bwMode="auto">
            <a:xfrm>
              <a:off x="1200181" y="2888940"/>
              <a:ext cx="203580" cy="2035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en-US" altLang="ko-KR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icon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 bwMode="auto">
            <a:xfrm>
              <a:off x="1464672" y="2888940"/>
              <a:ext cx="203580" cy="2035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en-US" altLang="ko-KR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icon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944523" y="3124513"/>
              <a:ext cx="185948" cy="9233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Name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4" name="직사각형 83"/>
            <p:cNvSpPr/>
            <p:nvPr/>
          </p:nvSpPr>
          <p:spPr bwMode="auto">
            <a:xfrm>
              <a:off x="415517" y="3124513"/>
              <a:ext cx="185948" cy="9233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Name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8" name="직사각형 87"/>
            <p:cNvSpPr/>
            <p:nvPr/>
          </p:nvSpPr>
          <p:spPr bwMode="auto">
            <a:xfrm>
              <a:off x="680020" y="3124513"/>
              <a:ext cx="185948" cy="9233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Name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4" name="직사각형 93"/>
            <p:cNvSpPr/>
            <p:nvPr/>
          </p:nvSpPr>
          <p:spPr bwMode="auto">
            <a:xfrm>
              <a:off x="1473528" y="3124513"/>
              <a:ext cx="185948" cy="9233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Name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8" name="직사각형 97"/>
            <p:cNvSpPr/>
            <p:nvPr/>
          </p:nvSpPr>
          <p:spPr bwMode="auto">
            <a:xfrm>
              <a:off x="1209026" y="3124513"/>
              <a:ext cx="185948" cy="9233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Name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 bwMode="auto">
            <a:xfrm>
              <a:off x="406702" y="965376"/>
              <a:ext cx="203580" cy="2035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en-US" altLang="ko-KR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icon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 bwMode="auto">
            <a:xfrm>
              <a:off x="352998" y="1200949"/>
              <a:ext cx="310984" cy="9233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A-Camera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1799692" y="1613739"/>
            <a:ext cx="720080" cy="215444"/>
            <a:chOff x="1956033" y="1679218"/>
            <a:chExt cx="540000" cy="215444"/>
          </a:xfrm>
        </p:grpSpPr>
        <p:cxnSp>
          <p:nvCxnSpPr>
            <p:cNvPr id="112" name="직선 연결선 111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1966873" y="1679218"/>
              <a:ext cx="496716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Double Tap</a:t>
              </a:r>
            </a:p>
          </p:txBody>
        </p:sp>
      </p:grpSp>
      <p:sp>
        <p:nvSpPr>
          <p:cNvPr id="114" name="직사각형 113"/>
          <p:cNvSpPr/>
          <p:nvPr/>
        </p:nvSpPr>
        <p:spPr bwMode="auto">
          <a:xfrm>
            <a:off x="336550" y="3219505"/>
            <a:ext cx="1907745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 err="1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TalkBack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 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켜짐 상태에서 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Launch icon 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선택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115" name="그룹 15"/>
          <p:cNvGrpSpPr>
            <a:grpSpLocks/>
          </p:cNvGrpSpPr>
          <p:nvPr/>
        </p:nvGrpSpPr>
        <p:grpSpPr bwMode="auto">
          <a:xfrm>
            <a:off x="890392" y="1748239"/>
            <a:ext cx="325275" cy="215900"/>
            <a:chOff x="845345" y="3206006"/>
            <a:chExt cx="325276" cy="215900"/>
          </a:xfrm>
        </p:grpSpPr>
        <p:sp>
          <p:nvSpPr>
            <p:cNvPr id="116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9" name="Text Box 15"/>
          <p:cNvSpPr txBox="1">
            <a:spLocks noChangeArrowheads="1"/>
          </p:cNvSpPr>
          <p:nvPr/>
        </p:nvSpPr>
        <p:spPr bwMode="auto">
          <a:xfrm>
            <a:off x="2563564" y="620688"/>
            <a:ext cx="416781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 smtClean="0">
                <a:sym typeface="Wingdings 2" pitchFamily="18" charset="2"/>
              </a:rPr>
              <a:t>촬영하기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en-US" altLang="ko-KR" sz="700" dirty="0">
              <a:sym typeface="Wingdings 2" pitchFamily="18" charset="2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2563564" y="3219505"/>
            <a:ext cx="1586405" cy="288147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‘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촬영하기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’ 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버튼 포커스 제공 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default.</a:t>
            </a:r>
          </a:p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촬영하기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2566988" y="3499777"/>
            <a:ext cx="1582981" cy="18042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>
            <a:spAutoFit/>
          </a:bodyPr>
          <a:lstStyle/>
          <a:p>
            <a:pPr>
              <a:defRPr/>
            </a:pPr>
            <a:r>
              <a:rPr lang="en-US" altLang="ko-KR" sz="7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 </a:t>
            </a:r>
            <a:r>
              <a:rPr lang="ko-KR" altLang="en-US" sz="7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음성안내</a:t>
            </a:r>
            <a:r>
              <a:rPr lang="en-US" altLang="ko-KR" sz="7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“_</a:t>
            </a:r>
            <a:r>
              <a:rPr lang="ko-KR" altLang="en-US" sz="7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음성안내내용</a:t>
            </a:r>
            <a:r>
              <a:rPr lang="en-US" altLang="ko-KR" sz="7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_”</a:t>
            </a:r>
            <a:endParaRPr lang="ko-KR" altLang="en-US" sz="700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4022737" y="1613739"/>
            <a:ext cx="720080" cy="215444"/>
            <a:chOff x="1956033" y="1679218"/>
            <a:chExt cx="540000" cy="215444"/>
          </a:xfrm>
        </p:grpSpPr>
        <p:cxnSp>
          <p:nvCxnSpPr>
            <p:cNvPr id="123" name="직선 연결선 122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2076866" y="1679218"/>
              <a:ext cx="276728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Flick</a:t>
              </a:r>
            </a:p>
          </p:txBody>
        </p:sp>
      </p:grpSp>
      <p:grpSp>
        <p:nvGrpSpPr>
          <p:cNvPr id="129" name="그룹 128"/>
          <p:cNvGrpSpPr/>
          <p:nvPr/>
        </p:nvGrpSpPr>
        <p:grpSpPr>
          <a:xfrm rot="10800000">
            <a:off x="3073660" y="1751466"/>
            <a:ext cx="420590" cy="215900"/>
            <a:chOff x="2098675" y="4761148"/>
            <a:chExt cx="420590" cy="215900"/>
          </a:xfrm>
        </p:grpSpPr>
        <p:sp>
          <p:nvSpPr>
            <p:cNvPr id="138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7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4792663" y="745840"/>
            <a:ext cx="1396030" cy="2443051"/>
            <a:chOff x="342900" y="745841"/>
            <a:chExt cx="1396030" cy="2443051"/>
          </a:xfrm>
        </p:grpSpPr>
        <p:sp>
          <p:nvSpPr>
            <p:cNvPr id="150" name="직사각형 149"/>
            <p:cNvSpPr>
              <a:spLocks noChangeAspect="1"/>
            </p:cNvSpPr>
            <p:nvPr/>
          </p:nvSpPr>
          <p:spPr>
            <a:xfrm>
              <a:off x="342900" y="745841"/>
              <a:ext cx="1396029" cy="244305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51" name="직선 연결선 150"/>
            <p:cNvCxnSpPr/>
            <p:nvPr/>
          </p:nvCxnSpPr>
          <p:spPr>
            <a:xfrm>
              <a:off x="1273586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>
              <a:off x="808243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rot="16200000">
              <a:off x="1040916" y="862176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 rot="16200000">
              <a:off x="1040916" y="1676527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모서리가 둥근 직사각형 154"/>
            <p:cNvSpPr/>
            <p:nvPr/>
          </p:nvSpPr>
          <p:spPr>
            <a:xfrm>
              <a:off x="614376" y="2976443"/>
              <a:ext cx="853080" cy="178427"/>
            </a:xfrm>
            <a:prstGeom prst="roundRect">
              <a:avLst>
                <a:gd name="adj" fmla="val 22557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촬영하기</a:t>
              </a:r>
            </a:p>
          </p:txBody>
        </p:sp>
        <p:sp>
          <p:nvSpPr>
            <p:cNvPr id="156" name="직사각형 155"/>
            <p:cNvSpPr/>
            <p:nvPr/>
          </p:nvSpPr>
          <p:spPr bwMode="auto">
            <a:xfrm>
              <a:off x="378801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갤러리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진</a:t>
              </a: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8" name="직사각형 157"/>
            <p:cNvSpPr/>
            <p:nvPr/>
          </p:nvSpPr>
          <p:spPr bwMode="auto">
            <a:xfrm>
              <a:off x="1524600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9" name="직사각형 158"/>
            <p:cNvSpPr/>
            <p:nvPr/>
          </p:nvSpPr>
          <p:spPr bwMode="auto">
            <a:xfrm>
              <a:off x="760734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모드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0" name="직사각형 159"/>
            <p:cNvSpPr/>
            <p:nvPr/>
          </p:nvSpPr>
          <p:spPr bwMode="auto">
            <a:xfrm>
              <a:off x="1142667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61" name="직사각형 160"/>
          <p:cNvSpPr/>
          <p:nvPr/>
        </p:nvSpPr>
        <p:spPr>
          <a:xfrm>
            <a:off x="5974362" y="789683"/>
            <a:ext cx="178427" cy="178427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65" name="그룹 15"/>
          <p:cNvGrpSpPr>
            <a:grpSpLocks/>
          </p:cNvGrpSpPr>
          <p:nvPr/>
        </p:nvGrpSpPr>
        <p:grpSpPr bwMode="auto">
          <a:xfrm>
            <a:off x="5346267" y="1748239"/>
            <a:ext cx="325275" cy="215900"/>
            <a:chOff x="845345" y="3206006"/>
            <a:chExt cx="325276" cy="215900"/>
          </a:xfrm>
        </p:grpSpPr>
        <p:sp>
          <p:nvSpPr>
            <p:cNvPr id="166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7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71" name="꺾인 연결선 70"/>
          <p:cNvCxnSpPr>
            <a:stCxn id="150" idx="2"/>
          </p:cNvCxnSpPr>
          <p:nvPr/>
        </p:nvCxnSpPr>
        <p:spPr>
          <a:xfrm rot="5400000">
            <a:off x="3156255" y="1086602"/>
            <a:ext cx="232134" cy="4436712"/>
          </a:xfrm>
          <a:prstGeom prst="bentConnector3">
            <a:avLst>
              <a:gd name="adj1" fmla="val 386539"/>
            </a:avLst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026421" y="3885939"/>
            <a:ext cx="550398" cy="195814"/>
          </a:xfrm>
          <a:prstGeom prst="rect">
            <a:avLst/>
          </a:prstGeom>
          <a:noFill/>
        </p:spPr>
        <p:txBody>
          <a:bodyPr wrap="none" lIns="36000" tIns="36000" rIns="36000" bIns="36000" rtlCol="0" anchor="b">
            <a:spAutoFit/>
          </a:bodyPr>
          <a:lstStyle/>
          <a:p>
            <a:pPr algn="ctr"/>
            <a:r>
              <a:rPr lang="en-US" altLang="ko-KR" sz="800" dirty="0">
                <a:latin typeface="Calibri" pitchFamily="34" charset="0"/>
                <a:ea typeface="맑은 고딕" pitchFamily="50" charset="-127"/>
                <a:cs typeface="Calibri" pitchFamily="34" charset="0"/>
              </a:rPr>
              <a:t>Double Tap</a:t>
            </a:r>
          </a:p>
        </p:txBody>
      </p:sp>
    </p:spTree>
    <p:extLst>
      <p:ext uri="{BB962C8B-B14F-4D97-AF65-F5344CB8AC3E}">
        <p14:creationId xmlns:p14="http://schemas.microsoft.com/office/powerpoint/2010/main" val="321066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내용 개체 틀 3"/>
          <p:cNvSpPr>
            <a:spLocks noGrp="1"/>
          </p:cNvSpPr>
          <p:nvPr>
            <p:ph idx="1"/>
          </p:nvPr>
        </p:nvSpPr>
        <p:spPr>
          <a:xfrm>
            <a:off x="128935" y="145776"/>
            <a:ext cx="8835677" cy="338040"/>
          </a:xfrm>
        </p:spPr>
        <p:txBody>
          <a:bodyPr/>
          <a:lstStyle/>
          <a:p>
            <a:r>
              <a:rPr lang="en-US" altLang="ko-KR" sz="1800" dirty="0" smtClean="0"/>
              <a:t>3.2.1 </a:t>
            </a:r>
            <a:r>
              <a:rPr lang="en-US" altLang="ko-KR" sz="1800" dirty="0"/>
              <a:t>Flow_ </a:t>
            </a:r>
            <a:r>
              <a:rPr lang="ko-KR" altLang="en-US" sz="1800" dirty="0"/>
              <a:t>촬영하기 </a:t>
            </a:r>
            <a:r>
              <a:rPr lang="en-US" altLang="ko-KR" sz="1800" dirty="0"/>
              <a:t>&gt; </a:t>
            </a:r>
            <a:r>
              <a:rPr lang="ko-KR" altLang="en-US" sz="1800" dirty="0" smtClean="0"/>
              <a:t>포커스 이동</a:t>
            </a:r>
            <a:endParaRPr lang="ko-KR" altLang="en-US" sz="1800" dirty="0"/>
          </a:p>
        </p:txBody>
      </p:sp>
      <p:sp>
        <p:nvSpPr>
          <p:cNvPr id="10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342900" y="745841"/>
            <a:ext cx="1396030" cy="2443051"/>
            <a:chOff x="342900" y="745841"/>
            <a:chExt cx="1396030" cy="2443051"/>
          </a:xfrm>
        </p:grpSpPr>
        <p:sp>
          <p:nvSpPr>
            <p:cNvPr id="54" name="직사각형 53"/>
            <p:cNvSpPr>
              <a:spLocks noChangeAspect="1"/>
            </p:cNvSpPr>
            <p:nvPr/>
          </p:nvSpPr>
          <p:spPr>
            <a:xfrm>
              <a:off x="342900" y="745841"/>
              <a:ext cx="1396029" cy="244305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1273586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808243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rot="16200000">
              <a:off x="1040916" y="862176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rot="16200000">
              <a:off x="1040916" y="1676527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모서리가 둥근 직사각형 58"/>
            <p:cNvSpPr/>
            <p:nvPr/>
          </p:nvSpPr>
          <p:spPr>
            <a:xfrm>
              <a:off x="614376" y="2976443"/>
              <a:ext cx="853080" cy="178427"/>
            </a:xfrm>
            <a:prstGeom prst="roundRect">
              <a:avLst>
                <a:gd name="adj" fmla="val 22557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촬영하기</a:t>
              </a:r>
            </a:p>
          </p:txBody>
        </p:sp>
        <p:sp>
          <p:nvSpPr>
            <p:cNvPr id="60" name="직사각형 59"/>
            <p:cNvSpPr/>
            <p:nvPr/>
          </p:nvSpPr>
          <p:spPr bwMode="auto">
            <a:xfrm>
              <a:off x="378801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갤러리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진</a:t>
              </a: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1" name="직사각형 60"/>
            <p:cNvSpPr/>
            <p:nvPr/>
          </p:nvSpPr>
          <p:spPr bwMode="auto">
            <a:xfrm>
              <a:off x="1524600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2" name="직사각형 61"/>
            <p:cNvSpPr/>
            <p:nvPr/>
          </p:nvSpPr>
          <p:spPr bwMode="auto">
            <a:xfrm>
              <a:off x="760734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모드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" name="직사각형 62"/>
            <p:cNvSpPr/>
            <p:nvPr/>
          </p:nvSpPr>
          <p:spPr bwMode="auto">
            <a:xfrm>
              <a:off x="1142667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99" name="모서리가 둥근 직사각형 98"/>
          <p:cNvSpPr/>
          <p:nvPr/>
        </p:nvSpPr>
        <p:spPr>
          <a:xfrm>
            <a:off x="614374" y="2976443"/>
            <a:ext cx="853080" cy="178427"/>
          </a:xfrm>
          <a:prstGeom prst="roundRect">
            <a:avLst>
              <a:gd name="adj" fmla="val 22557"/>
            </a:avLst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" name="Text Box 15"/>
          <p:cNvSpPr txBox="1">
            <a:spLocks noChangeArrowheads="1"/>
          </p:cNvSpPr>
          <p:nvPr/>
        </p:nvSpPr>
        <p:spPr bwMode="auto">
          <a:xfrm>
            <a:off x="342900" y="620688"/>
            <a:ext cx="416781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 smtClean="0">
                <a:sym typeface="Wingdings 2" pitchFamily="18" charset="2"/>
              </a:rPr>
              <a:t>촬영하기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en-US" altLang="ko-KR" sz="700" dirty="0">
              <a:sym typeface="Wingdings 2" pitchFamily="18" charset="2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4022737" y="1613739"/>
            <a:ext cx="720080" cy="215444"/>
            <a:chOff x="1956033" y="1679218"/>
            <a:chExt cx="540000" cy="215444"/>
          </a:xfrm>
        </p:grpSpPr>
        <p:cxnSp>
          <p:nvCxnSpPr>
            <p:cNvPr id="70" name="직선 연결선 69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2076866" y="1679218"/>
              <a:ext cx="276728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Flick</a:t>
              </a: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6254707" y="1613739"/>
            <a:ext cx="720080" cy="215444"/>
            <a:chOff x="1956033" y="1679218"/>
            <a:chExt cx="540000" cy="215444"/>
          </a:xfrm>
        </p:grpSpPr>
        <p:cxnSp>
          <p:nvCxnSpPr>
            <p:cNvPr id="77" name="직선 연결선 76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076867" y="1679218"/>
              <a:ext cx="276728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Flick</a:t>
              </a: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939295" y="1751466"/>
            <a:ext cx="420590" cy="215900"/>
            <a:chOff x="2098675" y="4761148"/>
            <a:chExt cx="420590" cy="215900"/>
          </a:xfrm>
        </p:grpSpPr>
        <p:sp>
          <p:nvSpPr>
            <p:cNvPr id="94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2566988" y="745841"/>
            <a:ext cx="1396030" cy="2443051"/>
            <a:chOff x="342900" y="745841"/>
            <a:chExt cx="1396030" cy="2443051"/>
          </a:xfrm>
        </p:grpSpPr>
        <p:sp>
          <p:nvSpPr>
            <p:cNvPr id="108" name="직사각형 107"/>
            <p:cNvSpPr>
              <a:spLocks noChangeAspect="1"/>
            </p:cNvSpPr>
            <p:nvPr/>
          </p:nvSpPr>
          <p:spPr>
            <a:xfrm>
              <a:off x="342900" y="745841"/>
              <a:ext cx="1396029" cy="244305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09" name="직선 연결선 108"/>
            <p:cNvCxnSpPr/>
            <p:nvPr/>
          </p:nvCxnSpPr>
          <p:spPr>
            <a:xfrm>
              <a:off x="1273586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808243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16200000">
              <a:off x="1040916" y="862176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16200000">
              <a:off x="1040916" y="1676527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모서리가 둥근 직사각형 112"/>
            <p:cNvSpPr/>
            <p:nvPr/>
          </p:nvSpPr>
          <p:spPr>
            <a:xfrm>
              <a:off x="614376" y="2976443"/>
              <a:ext cx="853080" cy="178427"/>
            </a:xfrm>
            <a:prstGeom prst="roundRect">
              <a:avLst>
                <a:gd name="adj" fmla="val 22557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촬영하기</a:t>
              </a:r>
            </a:p>
          </p:txBody>
        </p:sp>
        <p:sp>
          <p:nvSpPr>
            <p:cNvPr id="114" name="직사각형 113"/>
            <p:cNvSpPr/>
            <p:nvPr/>
          </p:nvSpPr>
          <p:spPr bwMode="auto">
            <a:xfrm>
              <a:off x="378801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갤러리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진</a:t>
              </a: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5" name="직사각형 114"/>
            <p:cNvSpPr/>
            <p:nvPr/>
          </p:nvSpPr>
          <p:spPr bwMode="auto">
            <a:xfrm>
              <a:off x="1524600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 bwMode="auto">
            <a:xfrm>
              <a:off x="760734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모드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7" name="직사각형 116"/>
            <p:cNvSpPr/>
            <p:nvPr/>
          </p:nvSpPr>
          <p:spPr bwMode="auto">
            <a:xfrm>
              <a:off x="1142667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2602889" y="789684"/>
            <a:ext cx="178427" cy="178427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2560782" y="3219505"/>
            <a:ext cx="1910929" cy="288147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ko-KR" altLang="en-US" sz="700" kern="0" dirty="0" err="1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포커스된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 메뉴의 레이블은 음성안내 제공함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</a:p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 (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기존 </a:t>
            </a:r>
            <a:r>
              <a:rPr lang="en-US" altLang="ko-KR" sz="700" kern="0" dirty="0" err="1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TalkBack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기능을 따름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)</a:t>
            </a:r>
          </a:p>
        </p:txBody>
      </p:sp>
      <p:grpSp>
        <p:nvGrpSpPr>
          <p:cNvPr id="123" name="그룹 122"/>
          <p:cNvGrpSpPr/>
          <p:nvPr/>
        </p:nvGrpSpPr>
        <p:grpSpPr>
          <a:xfrm>
            <a:off x="4791467" y="745841"/>
            <a:ext cx="1396030" cy="2443051"/>
            <a:chOff x="342900" y="745841"/>
            <a:chExt cx="1396030" cy="2443051"/>
          </a:xfrm>
        </p:grpSpPr>
        <p:sp>
          <p:nvSpPr>
            <p:cNvPr id="124" name="직사각형 123"/>
            <p:cNvSpPr>
              <a:spLocks noChangeAspect="1"/>
            </p:cNvSpPr>
            <p:nvPr/>
          </p:nvSpPr>
          <p:spPr>
            <a:xfrm>
              <a:off x="342900" y="745841"/>
              <a:ext cx="1396029" cy="244305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25" name="직선 연결선 124"/>
            <p:cNvCxnSpPr/>
            <p:nvPr/>
          </p:nvCxnSpPr>
          <p:spPr>
            <a:xfrm>
              <a:off x="1273586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808243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 rot="16200000">
              <a:off x="1040916" y="862176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rot="16200000">
              <a:off x="1040916" y="1676527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모서리가 둥근 직사각형 128"/>
            <p:cNvSpPr/>
            <p:nvPr/>
          </p:nvSpPr>
          <p:spPr>
            <a:xfrm>
              <a:off x="614376" y="2976443"/>
              <a:ext cx="853080" cy="178427"/>
            </a:xfrm>
            <a:prstGeom prst="roundRect">
              <a:avLst>
                <a:gd name="adj" fmla="val 22557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촬영하기</a:t>
              </a:r>
            </a:p>
          </p:txBody>
        </p:sp>
        <p:sp>
          <p:nvSpPr>
            <p:cNvPr id="138" name="직사각형 137"/>
            <p:cNvSpPr/>
            <p:nvPr/>
          </p:nvSpPr>
          <p:spPr bwMode="auto">
            <a:xfrm>
              <a:off x="378801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갤러리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진</a:t>
              </a: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7" name="직사각형 146"/>
            <p:cNvSpPr/>
            <p:nvPr/>
          </p:nvSpPr>
          <p:spPr bwMode="auto">
            <a:xfrm>
              <a:off x="1524600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8" name="직사각형 147"/>
            <p:cNvSpPr/>
            <p:nvPr/>
          </p:nvSpPr>
          <p:spPr bwMode="auto">
            <a:xfrm>
              <a:off x="760734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모드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직사각형 148"/>
            <p:cNvSpPr/>
            <p:nvPr/>
          </p:nvSpPr>
          <p:spPr bwMode="auto">
            <a:xfrm>
              <a:off x="1142667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50" name="직사각형 149"/>
          <p:cNvSpPr/>
          <p:nvPr/>
        </p:nvSpPr>
        <p:spPr>
          <a:xfrm>
            <a:off x="5209301" y="789684"/>
            <a:ext cx="178427" cy="178427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51" name="그룹 150"/>
          <p:cNvGrpSpPr/>
          <p:nvPr/>
        </p:nvGrpSpPr>
        <p:grpSpPr>
          <a:xfrm>
            <a:off x="3163249" y="1751466"/>
            <a:ext cx="420590" cy="215900"/>
            <a:chOff x="2098675" y="4761148"/>
            <a:chExt cx="420590" cy="215900"/>
          </a:xfrm>
        </p:grpSpPr>
        <p:sp>
          <p:nvSpPr>
            <p:cNvPr id="152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5387728" y="1751466"/>
            <a:ext cx="420590" cy="215900"/>
            <a:chOff x="2098675" y="4761148"/>
            <a:chExt cx="420590" cy="215900"/>
          </a:xfrm>
        </p:grpSpPr>
        <p:sp>
          <p:nvSpPr>
            <p:cNvPr id="155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6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7029450" y="745841"/>
            <a:ext cx="1396030" cy="2443051"/>
            <a:chOff x="342900" y="745841"/>
            <a:chExt cx="1396030" cy="2443051"/>
          </a:xfrm>
        </p:grpSpPr>
        <p:sp>
          <p:nvSpPr>
            <p:cNvPr id="159" name="직사각형 158"/>
            <p:cNvSpPr>
              <a:spLocks noChangeAspect="1"/>
            </p:cNvSpPr>
            <p:nvPr/>
          </p:nvSpPr>
          <p:spPr>
            <a:xfrm>
              <a:off x="342900" y="745841"/>
              <a:ext cx="1396029" cy="244305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60" name="직선 연결선 159"/>
            <p:cNvCxnSpPr/>
            <p:nvPr/>
          </p:nvCxnSpPr>
          <p:spPr>
            <a:xfrm>
              <a:off x="1273586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/>
            <p:nvPr/>
          </p:nvCxnSpPr>
          <p:spPr>
            <a:xfrm>
              <a:off x="808243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 rot="16200000">
              <a:off x="1040916" y="862176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 rot="16200000">
              <a:off x="1040916" y="1676527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모서리가 둥근 직사각형 163"/>
            <p:cNvSpPr/>
            <p:nvPr/>
          </p:nvSpPr>
          <p:spPr>
            <a:xfrm>
              <a:off x="614376" y="2976443"/>
              <a:ext cx="853080" cy="178427"/>
            </a:xfrm>
            <a:prstGeom prst="roundRect">
              <a:avLst>
                <a:gd name="adj" fmla="val 22557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촬영하기</a:t>
              </a:r>
            </a:p>
          </p:txBody>
        </p:sp>
        <p:sp>
          <p:nvSpPr>
            <p:cNvPr id="165" name="직사각형 164"/>
            <p:cNvSpPr/>
            <p:nvPr/>
          </p:nvSpPr>
          <p:spPr bwMode="auto">
            <a:xfrm>
              <a:off x="378801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갤러리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진</a:t>
              </a: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6" name="직사각형 165"/>
            <p:cNvSpPr/>
            <p:nvPr/>
          </p:nvSpPr>
          <p:spPr bwMode="auto">
            <a:xfrm>
              <a:off x="1524600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 bwMode="auto">
            <a:xfrm>
              <a:off x="760734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모드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 bwMode="auto">
            <a:xfrm>
              <a:off x="1142667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69" name="직사각형 168"/>
          <p:cNvSpPr/>
          <p:nvPr/>
        </p:nvSpPr>
        <p:spPr>
          <a:xfrm>
            <a:off x="7829217" y="789684"/>
            <a:ext cx="178427" cy="178427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71" name="그룹 170"/>
          <p:cNvGrpSpPr/>
          <p:nvPr/>
        </p:nvGrpSpPr>
        <p:grpSpPr>
          <a:xfrm>
            <a:off x="7625711" y="1751466"/>
            <a:ext cx="420590" cy="215900"/>
            <a:chOff x="2098675" y="4761148"/>
            <a:chExt cx="420590" cy="215900"/>
          </a:xfrm>
        </p:grpSpPr>
        <p:sp>
          <p:nvSpPr>
            <p:cNvPr id="173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77" name="그룹 176"/>
          <p:cNvGrpSpPr/>
          <p:nvPr/>
        </p:nvGrpSpPr>
        <p:grpSpPr>
          <a:xfrm>
            <a:off x="7740352" y="3392996"/>
            <a:ext cx="369012" cy="307975"/>
            <a:chOff x="7496761" y="3330575"/>
            <a:chExt cx="369012" cy="307975"/>
          </a:xfrm>
        </p:grpSpPr>
        <p:sp>
          <p:nvSpPr>
            <p:cNvPr id="178" name="TextBox 10"/>
            <p:cNvSpPr txBox="1">
              <a:spLocks noChangeArrowheads="1"/>
            </p:cNvSpPr>
            <p:nvPr/>
          </p:nvSpPr>
          <p:spPr bwMode="auto">
            <a:xfrm>
              <a:off x="7496761" y="3360158"/>
              <a:ext cx="369012" cy="215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ctr">
                <a:defRPr sz="800"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1pPr>
            </a:lstStyle>
            <a:p>
              <a:pPr algn="l"/>
              <a:r>
                <a:rPr lang="en-US" altLang="ko-KR" dirty="0" smtClean="0"/>
                <a:t>Flick</a:t>
              </a:r>
              <a:endParaRPr lang="en-US" altLang="ko-KR" dirty="0"/>
            </a:p>
          </p:txBody>
        </p:sp>
        <p:cxnSp>
          <p:nvCxnSpPr>
            <p:cNvPr id="179" name="직선 화살표 연결선 178"/>
            <p:cNvCxnSpPr/>
            <p:nvPr/>
          </p:nvCxnSpPr>
          <p:spPr>
            <a:xfrm>
              <a:off x="7500938" y="3330575"/>
              <a:ext cx="0" cy="30797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그룹 180"/>
          <p:cNvGrpSpPr/>
          <p:nvPr/>
        </p:nvGrpSpPr>
        <p:grpSpPr>
          <a:xfrm>
            <a:off x="7029450" y="3824850"/>
            <a:ext cx="1396030" cy="2443051"/>
            <a:chOff x="342900" y="745841"/>
            <a:chExt cx="1396030" cy="2443051"/>
          </a:xfrm>
        </p:grpSpPr>
        <p:sp>
          <p:nvSpPr>
            <p:cNvPr id="182" name="직사각형 181"/>
            <p:cNvSpPr>
              <a:spLocks noChangeAspect="1"/>
            </p:cNvSpPr>
            <p:nvPr/>
          </p:nvSpPr>
          <p:spPr>
            <a:xfrm>
              <a:off x="342900" y="745841"/>
              <a:ext cx="1396029" cy="244305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83" name="직선 연결선 182"/>
            <p:cNvCxnSpPr/>
            <p:nvPr/>
          </p:nvCxnSpPr>
          <p:spPr>
            <a:xfrm>
              <a:off x="1273586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/>
            <p:cNvCxnSpPr/>
            <p:nvPr/>
          </p:nvCxnSpPr>
          <p:spPr>
            <a:xfrm>
              <a:off x="808243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/>
            <p:nvPr/>
          </p:nvCxnSpPr>
          <p:spPr>
            <a:xfrm rot="16200000">
              <a:off x="1040916" y="862176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 rot="16200000">
              <a:off x="1040916" y="1676527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모서리가 둥근 직사각형 186"/>
            <p:cNvSpPr/>
            <p:nvPr/>
          </p:nvSpPr>
          <p:spPr>
            <a:xfrm>
              <a:off x="614376" y="2976443"/>
              <a:ext cx="853080" cy="178427"/>
            </a:xfrm>
            <a:prstGeom prst="roundRect">
              <a:avLst>
                <a:gd name="adj" fmla="val 22557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촬영하기</a:t>
              </a:r>
            </a:p>
          </p:txBody>
        </p:sp>
        <p:sp>
          <p:nvSpPr>
            <p:cNvPr id="188" name="직사각형 187"/>
            <p:cNvSpPr/>
            <p:nvPr/>
          </p:nvSpPr>
          <p:spPr bwMode="auto">
            <a:xfrm>
              <a:off x="378801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갤러리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진</a:t>
              </a: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9" name="직사각형 188"/>
            <p:cNvSpPr/>
            <p:nvPr/>
          </p:nvSpPr>
          <p:spPr bwMode="auto">
            <a:xfrm>
              <a:off x="1524600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0" name="직사각형 189"/>
            <p:cNvSpPr/>
            <p:nvPr/>
          </p:nvSpPr>
          <p:spPr bwMode="auto">
            <a:xfrm>
              <a:off x="760734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모드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1" name="직사각형 190"/>
            <p:cNvSpPr/>
            <p:nvPr/>
          </p:nvSpPr>
          <p:spPr bwMode="auto">
            <a:xfrm>
              <a:off x="1142667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92" name="직사각형 191"/>
          <p:cNvSpPr/>
          <p:nvPr/>
        </p:nvSpPr>
        <p:spPr>
          <a:xfrm>
            <a:off x="8211149" y="3868693"/>
            <a:ext cx="178427" cy="178427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93" name="그룹 192"/>
          <p:cNvGrpSpPr/>
          <p:nvPr/>
        </p:nvGrpSpPr>
        <p:grpSpPr>
          <a:xfrm>
            <a:off x="7625711" y="4830475"/>
            <a:ext cx="420590" cy="215900"/>
            <a:chOff x="2098675" y="4761148"/>
            <a:chExt cx="420590" cy="215900"/>
          </a:xfrm>
        </p:grpSpPr>
        <p:sp>
          <p:nvSpPr>
            <p:cNvPr id="194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5" name="꺾인 연결선 4"/>
          <p:cNvCxnSpPr/>
          <p:nvPr/>
        </p:nvCxnSpPr>
        <p:spPr>
          <a:xfrm rot="10800000">
            <a:off x="1040916" y="3194792"/>
            <a:ext cx="5988535" cy="1863383"/>
          </a:xfrm>
          <a:prstGeom prst="bentConnector2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4151760" y="4842732"/>
            <a:ext cx="369012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altLang="ko-KR" sz="800" dirty="0">
                <a:latin typeface="Calibri" pitchFamily="34" charset="0"/>
                <a:ea typeface="맑은 고딕" pitchFamily="50" charset="-127"/>
                <a:cs typeface="Calibri" pitchFamily="34" charset="0"/>
              </a:rPr>
              <a:t>Flick</a:t>
            </a:r>
          </a:p>
        </p:txBody>
      </p:sp>
      <p:grpSp>
        <p:nvGrpSpPr>
          <p:cNvPr id="198" name="그룹 197"/>
          <p:cNvGrpSpPr/>
          <p:nvPr/>
        </p:nvGrpSpPr>
        <p:grpSpPr>
          <a:xfrm>
            <a:off x="1799692" y="1613739"/>
            <a:ext cx="720080" cy="215444"/>
            <a:chOff x="1956033" y="1679218"/>
            <a:chExt cx="540000" cy="215444"/>
          </a:xfrm>
        </p:grpSpPr>
        <p:cxnSp>
          <p:nvCxnSpPr>
            <p:cNvPr id="199" name="직선 연결선 198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2076869" y="1679218"/>
              <a:ext cx="276728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Flick</a:t>
              </a:r>
              <a:endParaRPr lang="en-US" altLang="ko-KR" sz="800" dirty="0">
                <a:latin typeface="Calibri" pitchFamily="34" charset="0"/>
                <a:ea typeface="맑은 고딕" pitchFamily="50" charset="-127"/>
                <a:cs typeface="Calibri" pitchFamily="34" charset="0"/>
              </a:endParaRPr>
            </a:p>
          </p:txBody>
        </p:sp>
      </p:grpSp>
      <p:sp>
        <p:nvSpPr>
          <p:cNvPr id="202" name="직사각형 201"/>
          <p:cNvSpPr/>
          <p:nvPr/>
        </p:nvSpPr>
        <p:spPr>
          <a:xfrm>
            <a:off x="2566988" y="3499777"/>
            <a:ext cx="1582981" cy="28814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>
            <a:spAutoFit/>
          </a:bodyPr>
          <a:lstStyle/>
          <a:p>
            <a:pPr>
              <a:defRPr/>
            </a:pPr>
            <a:r>
              <a:rPr lang="en-US" altLang="ko-KR" sz="7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 </a:t>
            </a:r>
            <a:r>
              <a:rPr lang="ko-KR" altLang="en-US" sz="7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좌측방향으로 </a:t>
            </a:r>
            <a:r>
              <a:rPr lang="en-US" altLang="ko-KR" sz="7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Flick </a:t>
            </a:r>
            <a:r>
              <a:rPr lang="ko-KR" altLang="en-US" sz="7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시 </a:t>
            </a:r>
            <a:r>
              <a:rPr lang="ko-KR" altLang="en-US" sz="70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정방향</a:t>
            </a:r>
            <a:r>
              <a:rPr lang="ko-KR" altLang="en-US" sz="7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순서와 반대로 포커스이동</a:t>
            </a:r>
            <a:r>
              <a:rPr lang="en-US" altLang="ko-KR" sz="7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7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공통</a:t>
            </a:r>
            <a:r>
              <a:rPr lang="en-US" altLang="ko-KR" sz="7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).</a:t>
            </a:r>
            <a:endParaRPr lang="ko-KR" altLang="en-US" sz="700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36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그룹 214"/>
          <p:cNvGrpSpPr/>
          <p:nvPr/>
        </p:nvGrpSpPr>
        <p:grpSpPr>
          <a:xfrm>
            <a:off x="4868672" y="2139346"/>
            <a:ext cx="936104" cy="1049550"/>
            <a:chOff x="5112060" y="1889257"/>
            <a:chExt cx="936104" cy="104955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16" name="사다리꼴 215"/>
            <p:cNvSpPr/>
            <p:nvPr/>
          </p:nvSpPr>
          <p:spPr bwMode="auto">
            <a:xfrm rot="10800000">
              <a:off x="5112060" y="2456892"/>
              <a:ext cx="936104" cy="481915"/>
            </a:xfrm>
            <a:prstGeom prst="trapezoid">
              <a:avLst>
                <a:gd name="adj" fmla="val 17602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7" name="타원 216"/>
            <p:cNvSpPr/>
            <p:nvPr/>
          </p:nvSpPr>
          <p:spPr bwMode="auto">
            <a:xfrm>
              <a:off x="5286737" y="1889257"/>
              <a:ext cx="586752" cy="586750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피사체</a:t>
              </a:r>
            </a:p>
          </p:txBody>
        </p:sp>
      </p:grpSp>
      <p:sp>
        <p:nvSpPr>
          <p:cNvPr id="823" name="내용 개체 틀 3"/>
          <p:cNvSpPr>
            <a:spLocks noGrp="1"/>
          </p:cNvSpPr>
          <p:nvPr>
            <p:ph idx="1"/>
          </p:nvPr>
        </p:nvSpPr>
        <p:spPr>
          <a:xfrm>
            <a:off x="128935" y="145776"/>
            <a:ext cx="8835677" cy="338040"/>
          </a:xfrm>
        </p:spPr>
        <p:txBody>
          <a:bodyPr/>
          <a:lstStyle/>
          <a:p>
            <a:r>
              <a:rPr lang="en-US" altLang="ko-KR" sz="1800" dirty="0" smtClean="0"/>
              <a:t>3.2.2 Flow_ </a:t>
            </a:r>
            <a:r>
              <a:rPr lang="ko-KR" altLang="en-US" sz="1800" dirty="0" smtClean="0"/>
              <a:t>촬영하기 </a:t>
            </a:r>
            <a:r>
              <a:rPr lang="en-US" altLang="ko-KR" sz="1800" dirty="0" smtClean="0"/>
              <a:t>&gt; </a:t>
            </a:r>
            <a:r>
              <a:rPr lang="ko-KR" altLang="en-US" sz="1800" dirty="0"/>
              <a:t>카메라 초점 포커스</a:t>
            </a:r>
          </a:p>
        </p:txBody>
      </p:sp>
      <p:sp>
        <p:nvSpPr>
          <p:cNvPr id="10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342900" y="745841"/>
            <a:ext cx="1396030" cy="2443051"/>
            <a:chOff x="342900" y="745841"/>
            <a:chExt cx="1396030" cy="2443051"/>
          </a:xfrm>
        </p:grpSpPr>
        <p:sp>
          <p:nvSpPr>
            <p:cNvPr id="54" name="직사각형 53"/>
            <p:cNvSpPr>
              <a:spLocks noChangeAspect="1"/>
            </p:cNvSpPr>
            <p:nvPr/>
          </p:nvSpPr>
          <p:spPr>
            <a:xfrm>
              <a:off x="342900" y="745841"/>
              <a:ext cx="1396029" cy="244305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1273586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808243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rot="16200000">
              <a:off x="1040916" y="862176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rot="16200000">
              <a:off x="1040916" y="1676527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모서리가 둥근 직사각형 58"/>
            <p:cNvSpPr/>
            <p:nvPr/>
          </p:nvSpPr>
          <p:spPr>
            <a:xfrm>
              <a:off x="614376" y="2976443"/>
              <a:ext cx="853080" cy="178427"/>
            </a:xfrm>
            <a:prstGeom prst="roundRect">
              <a:avLst>
                <a:gd name="adj" fmla="val 22557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촬영하기</a:t>
              </a:r>
            </a:p>
          </p:txBody>
        </p:sp>
        <p:sp>
          <p:nvSpPr>
            <p:cNvPr id="60" name="직사각형 59"/>
            <p:cNvSpPr/>
            <p:nvPr/>
          </p:nvSpPr>
          <p:spPr bwMode="auto">
            <a:xfrm>
              <a:off x="378801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갤러리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진</a:t>
              </a: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1" name="직사각형 60"/>
            <p:cNvSpPr/>
            <p:nvPr/>
          </p:nvSpPr>
          <p:spPr bwMode="auto">
            <a:xfrm>
              <a:off x="1524600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2" name="직사각형 61"/>
            <p:cNvSpPr/>
            <p:nvPr/>
          </p:nvSpPr>
          <p:spPr bwMode="auto">
            <a:xfrm>
              <a:off x="760734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모드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" name="직사각형 62"/>
            <p:cNvSpPr/>
            <p:nvPr/>
          </p:nvSpPr>
          <p:spPr bwMode="auto">
            <a:xfrm>
              <a:off x="1142667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99" name="모서리가 둥근 직사각형 98"/>
          <p:cNvSpPr/>
          <p:nvPr/>
        </p:nvSpPr>
        <p:spPr>
          <a:xfrm>
            <a:off x="614374" y="2976443"/>
            <a:ext cx="853080" cy="178427"/>
          </a:xfrm>
          <a:prstGeom prst="roundRect">
            <a:avLst>
              <a:gd name="adj" fmla="val 22557"/>
            </a:avLst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" name="Text Box 15"/>
          <p:cNvSpPr txBox="1">
            <a:spLocks noChangeArrowheads="1"/>
          </p:cNvSpPr>
          <p:nvPr/>
        </p:nvSpPr>
        <p:spPr bwMode="auto">
          <a:xfrm>
            <a:off x="342900" y="620688"/>
            <a:ext cx="416781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 smtClean="0">
                <a:sym typeface="Wingdings 2" pitchFamily="18" charset="2"/>
              </a:rPr>
              <a:t>촬영하기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en-US" altLang="ko-KR" sz="700" dirty="0">
              <a:sym typeface="Wingdings 2" pitchFamily="18" charset="2"/>
            </a:endParaRPr>
          </a:p>
        </p:txBody>
      </p:sp>
      <p:grpSp>
        <p:nvGrpSpPr>
          <p:cNvPr id="198" name="그룹 197"/>
          <p:cNvGrpSpPr/>
          <p:nvPr/>
        </p:nvGrpSpPr>
        <p:grpSpPr>
          <a:xfrm>
            <a:off x="1799692" y="1613739"/>
            <a:ext cx="720080" cy="215444"/>
            <a:chOff x="1956033" y="1679218"/>
            <a:chExt cx="540000" cy="215444"/>
          </a:xfrm>
        </p:grpSpPr>
        <p:cxnSp>
          <p:nvCxnSpPr>
            <p:cNvPr id="199" name="직선 연결선 198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2088289" y="1679218"/>
              <a:ext cx="253887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Tap</a:t>
              </a:r>
              <a:endParaRPr lang="en-US" altLang="ko-KR" sz="800" dirty="0">
                <a:latin typeface="Calibri" pitchFamily="34" charset="0"/>
                <a:ea typeface="맑은 고딕" pitchFamily="50" charset="-127"/>
                <a:cs typeface="Calibri" pitchFamily="34" charset="0"/>
              </a:endParaRPr>
            </a:p>
          </p:txBody>
        </p:sp>
      </p:grpSp>
      <p:sp>
        <p:nvSpPr>
          <p:cNvPr id="132" name="직사각형 131"/>
          <p:cNvSpPr/>
          <p:nvPr/>
        </p:nvSpPr>
        <p:spPr bwMode="auto">
          <a:xfrm>
            <a:off x="336550" y="3219505"/>
            <a:ext cx="1907745" cy="288147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피사체가 없을 시 카메라  초점은 </a:t>
            </a:r>
            <a:r>
              <a:rPr lang="ko-KR" altLang="en-US" sz="700" kern="0" dirty="0" err="1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뷰파인더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 중앙에 맞추어짐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</a:p>
        </p:txBody>
      </p:sp>
      <p:sp>
        <p:nvSpPr>
          <p:cNvPr id="133" name="Oval 478"/>
          <p:cNvSpPr>
            <a:spLocks noChangeArrowheads="1"/>
          </p:cNvSpPr>
          <p:nvPr/>
        </p:nvSpPr>
        <p:spPr bwMode="auto">
          <a:xfrm>
            <a:off x="1286253" y="2154308"/>
            <a:ext cx="215899" cy="215900"/>
          </a:xfrm>
          <a:prstGeom prst="ellipse">
            <a:avLst/>
          </a:prstGeom>
          <a:solidFill>
            <a:srgbClr val="FF33CC">
              <a:alpha val="45882"/>
            </a:srgbClr>
          </a:solidFill>
          <a:ln w="3175" algn="ctr">
            <a:solidFill>
              <a:srgbClr val="FF0066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endParaRPr kumimoji="0" lang="ko-KR" altLang="en-US" sz="700">
              <a:solidFill>
                <a:srgbClr val="4D4D4D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4" name="그룹 133"/>
          <p:cNvGrpSpPr/>
          <p:nvPr/>
        </p:nvGrpSpPr>
        <p:grpSpPr>
          <a:xfrm>
            <a:off x="2566958" y="745841"/>
            <a:ext cx="1396030" cy="2443051"/>
            <a:chOff x="342900" y="745841"/>
            <a:chExt cx="1396030" cy="2443051"/>
          </a:xfrm>
        </p:grpSpPr>
        <p:sp>
          <p:nvSpPr>
            <p:cNvPr id="135" name="직사각형 134"/>
            <p:cNvSpPr>
              <a:spLocks noChangeAspect="1"/>
            </p:cNvSpPr>
            <p:nvPr/>
          </p:nvSpPr>
          <p:spPr>
            <a:xfrm>
              <a:off x="342900" y="745841"/>
              <a:ext cx="1396029" cy="244305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36" name="직선 연결선 135"/>
            <p:cNvCxnSpPr/>
            <p:nvPr/>
          </p:nvCxnSpPr>
          <p:spPr>
            <a:xfrm>
              <a:off x="1273586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>
              <a:off x="808243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 rot="16200000">
              <a:off x="1040916" y="862176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 rot="16200000">
              <a:off x="1040916" y="1676527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모서리가 둥근 직사각형 140"/>
            <p:cNvSpPr/>
            <p:nvPr/>
          </p:nvSpPr>
          <p:spPr>
            <a:xfrm>
              <a:off x="614376" y="2976443"/>
              <a:ext cx="853080" cy="178427"/>
            </a:xfrm>
            <a:prstGeom prst="roundRect">
              <a:avLst>
                <a:gd name="adj" fmla="val 22557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촬영하기</a:t>
              </a:r>
            </a:p>
          </p:txBody>
        </p:sp>
        <p:sp>
          <p:nvSpPr>
            <p:cNvPr id="142" name="직사각형 141"/>
            <p:cNvSpPr/>
            <p:nvPr/>
          </p:nvSpPr>
          <p:spPr bwMode="auto">
            <a:xfrm>
              <a:off x="378801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갤러리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진</a:t>
              </a: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3" name="직사각형 142"/>
            <p:cNvSpPr/>
            <p:nvPr/>
          </p:nvSpPr>
          <p:spPr bwMode="auto">
            <a:xfrm>
              <a:off x="1524600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4" name="직사각형 143"/>
            <p:cNvSpPr/>
            <p:nvPr/>
          </p:nvSpPr>
          <p:spPr bwMode="auto">
            <a:xfrm>
              <a:off x="760734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모드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5" name="직사각형 144"/>
            <p:cNvSpPr/>
            <p:nvPr/>
          </p:nvSpPr>
          <p:spPr bwMode="auto">
            <a:xfrm>
              <a:off x="1142667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46" name="직사각형 145"/>
          <p:cNvSpPr/>
          <p:nvPr/>
        </p:nvSpPr>
        <p:spPr bwMode="auto">
          <a:xfrm>
            <a:off x="3434282" y="2078280"/>
            <a:ext cx="367955" cy="36795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 defTabSz="1031626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0" name="직사각형 169"/>
          <p:cNvSpPr/>
          <p:nvPr/>
        </p:nvSpPr>
        <p:spPr bwMode="auto">
          <a:xfrm>
            <a:off x="2566988" y="3219505"/>
            <a:ext cx="1907745" cy="39586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ko-KR" altLang="en-US" sz="700" kern="0" dirty="0" err="1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뷰파인더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 영역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Tap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시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Tap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한 지점상에 카메라 초점이 맞추어지며 카메라 초점 포커스 제공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</a:p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초점이 맞추어졌을 때 효과음 제공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2838434" y="2976443"/>
            <a:ext cx="853080" cy="178427"/>
          </a:xfrm>
          <a:prstGeom prst="roundRect">
            <a:avLst>
              <a:gd name="adj" fmla="val 22557"/>
            </a:avLst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80" name="직선 연결선 179"/>
          <p:cNvCxnSpPr/>
          <p:nvPr/>
        </p:nvCxnSpPr>
        <p:spPr>
          <a:xfrm>
            <a:off x="4022737" y="1825253"/>
            <a:ext cx="720080" cy="0"/>
          </a:xfrm>
          <a:prstGeom prst="line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직사각형 200"/>
          <p:cNvSpPr/>
          <p:nvPr/>
        </p:nvSpPr>
        <p:spPr bwMode="auto">
          <a:xfrm>
            <a:off x="4791467" y="3219505"/>
            <a:ext cx="1586405" cy="61131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피사체가 나타날 시 피사체에 자동으로 카메라 초점이 맞춰짐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</a:p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카메라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초점의 변화가 있을 경우 카메라 초점 포커스가 제공되며 초점이 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맞추어졌을 때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효과음 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제공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202" name="그룹 201"/>
          <p:cNvGrpSpPr/>
          <p:nvPr/>
        </p:nvGrpSpPr>
        <p:grpSpPr>
          <a:xfrm>
            <a:off x="4791467" y="745841"/>
            <a:ext cx="1396030" cy="2443051"/>
            <a:chOff x="342900" y="745841"/>
            <a:chExt cx="1396030" cy="2443051"/>
          </a:xfrm>
        </p:grpSpPr>
        <p:sp>
          <p:nvSpPr>
            <p:cNvPr id="203" name="직사각형 202"/>
            <p:cNvSpPr>
              <a:spLocks noChangeAspect="1"/>
            </p:cNvSpPr>
            <p:nvPr/>
          </p:nvSpPr>
          <p:spPr>
            <a:xfrm>
              <a:off x="342900" y="745841"/>
              <a:ext cx="1396029" cy="244305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04" name="직선 연결선 203"/>
            <p:cNvCxnSpPr/>
            <p:nvPr/>
          </p:nvCxnSpPr>
          <p:spPr>
            <a:xfrm>
              <a:off x="1273586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/>
            <p:nvPr/>
          </p:nvCxnSpPr>
          <p:spPr>
            <a:xfrm>
              <a:off x="808243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 rot="16200000">
              <a:off x="1040916" y="862176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 rot="16200000">
              <a:off x="1040916" y="1676527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모서리가 둥근 직사각형 207"/>
            <p:cNvSpPr/>
            <p:nvPr/>
          </p:nvSpPr>
          <p:spPr>
            <a:xfrm>
              <a:off x="614376" y="2976443"/>
              <a:ext cx="853080" cy="178427"/>
            </a:xfrm>
            <a:prstGeom prst="roundRect">
              <a:avLst>
                <a:gd name="adj" fmla="val 22557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촬영하기</a:t>
              </a:r>
            </a:p>
          </p:txBody>
        </p:sp>
        <p:sp>
          <p:nvSpPr>
            <p:cNvPr id="209" name="직사각형 208"/>
            <p:cNvSpPr/>
            <p:nvPr/>
          </p:nvSpPr>
          <p:spPr bwMode="auto">
            <a:xfrm>
              <a:off x="378801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갤러리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진</a:t>
              </a: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0" name="직사각형 209"/>
            <p:cNvSpPr/>
            <p:nvPr/>
          </p:nvSpPr>
          <p:spPr bwMode="auto">
            <a:xfrm>
              <a:off x="1524600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1" name="직사각형 210"/>
            <p:cNvSpPr/>
            <p:nvPr/>
          </p:nvSpPr>
          <p:spPr bwMode="auto">
            <a:xfrm>
              <a:off x="760734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모드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2" name="직사각형 211"/>
            <p:cNvSpPr/>
            <p:nvPr/>
          </p:nvSpPr>
          <p:spPr bwMode="auto">
            <a:xfrm>
              <a:off x="1142667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13" name="직사각형 212"/>
          <p:cNvSpPr/>
          <p:nvPr/>
        </p:nvSpPr>
        <p:spPr bwMode="auto">
          <a:xfrm>
            <a:off x="5152747" y="2248743"/>
            <a:ext cx="367955" cy="36795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 defTabSz="1031626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5062943" y="2976443"/>
            <a:ext cx="853080" cy="178427"/>
          </a:xfrm>
          <a:prstGeom prst="roundRect">
            <a:avLst>
              <a:gd name="adj" fmla="val 22557"/>
            </a:avLst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35" name="그룹 234"/>
          <p:cNvGrpSpPr/>
          <p:nvPr/>
        </p:nvGrpSpPr>
        <p:grpSpPr>
          <a:xfrm>
            <a:off x="7106655" y="2139346"/>
            <a:ext cx="936104" cy="1049550"/>
            <a:chOff x="5112060" y="1889257"/>
            <a:chExt cx="936104" cy="104955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36" name="사다리꼴 235"/>
            <p:cNvSpPr/>
            <p:nvPr/>
          </p:nvSpPr>
          <p:spPr bwMode="auto">
            <a:xfrm rot="10800000">
              <a:off x="5112060" y="2456892"/>
              <a:ext cx="936104" cy="481915"/>
            </a:xfrm>
            <a:prstGeom prst="trapezoid">
              <a:avLst>
                <a:gd name="adj" fmla="val 17602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7" name="타원 236"/>
            <p:cNvSpPr/>
            <p:nvPr/>
          </p:nvSpPr>
          <p:spPr bwMode="auto">
            <a:xfrm>
              <a:off x="5286737" y="1889257"/>
              <a:ext cx="586752" cy="586750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피사체</a:t>
              </a:r>
            </a:p>
          </p:txBody>
        </p:sp>
      </p:grpSp>
      <p:sp>
        <p:nvSpPr>
          <p:cNvPr id="239" name="직사각형 238"/>
          <p:cNvSpPr/>
          <p:nvPr/>
        </p:nvSpPr>
        <p:spPr bwMode="auto">
          <a:xfrm>
            <a:off x="7029450" y="3219505"/>
            <a:ext cx="1586405" cy="39586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카메라 초점이 맞춰진 후 초점의 변화가 없으면 카메라 초점 포커스는 </a:t>
            </a:r>
            <a:r>
              <a:rPr lang="ko-KR" altLang="en-US" sz="700" kern="0" dirty="0" err="1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뷰파인더에서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 사라짐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240" name="그룹 239"/>
          <p:cNvGrpSpPr/>
          <p:nvPr/>
        </p:nvGrpSpPr>
        <p:grpSpPr>
          <a:xfrm>
            <a:off x="7029450" y="745841"/>
            <a:ext cx="1396030" cy="2443051"/>
            <a:chOff x="342900" y="745841"/>
            <a:chExt cx="1396030" cy="2443051"/>
          </a:xfrm>
        </p:grpSpPr>
        <p:sp>
          <p:nvSpPr>
            <p:cNvPr id="241" name="직사각형 240"/>
            <p:cNvSpPr>
              <a:spLocks noChangeAspect="1"/>
            </p:cNvSpPr>
            <p:nvPr/>
          </p:nvSpPr>
          <p:spPr>
            <a:xfrm>
              <a:off x="342900" y="745841"/>
              <a:ext cx="1396029" cy="244305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42" name="직선 연결선 241"/>
            <p:cNvCxnSpPr/>
            <p:nvPr/>
          </p:nvCxnSpPr>
          <p:spPr>
            <a:xfrm>
              <a:off x="1273586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242"/>
            <p:cNvCxnSpPr/>
            <p:nvPr/>
          </p:nvCxnSpPr>
          <p:spPr>
            <a:xfrm>
              <a:off x="808243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243"/>
            <p:cNvCxnSpPr/>
            <p:nvPr/>
          </p:nvCxnSpPr>
          <p:spPr>
            <a:xfrm rot="16200000">
              <a:off x="1040916" y="862176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 244"/>
            <p:cNvCxnSpPr/>
            <p:nvPr/>
          </p:nvCxnSpPr>
          <p:spPr>
            <a:xfrm rot="16200000">
              <a:off x="1040916" y="1676527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모서리가 둥근 직사각형 245"/>
            <p:cNvSpPr/>
            <p:nvPr/>
          </p:nvSpPr>
          <p:spPr>
            <a:xfrm>
              <a:off x="614376" y="2976443"/>
              <a:ext cx="853080" cy="178427"/>
            </a:xfrm>
            <a:prstGeom prst="roundRect">
              <a:avLst>
                <a:gd name="adj" fmla="val 22557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촬영하기</a:t>
              </a:r>
            </a:p>
          </p:txBody>
        </p:sp>
        <p:sp>
          <p:nvSpPr>
            <p:cNvPr id="247" name="직사각형 246"/>
            <p:cNvSpPr/>
            <p:nvPr/>
          </p:nvSpPr>
          <p:spPr bwMode="auto">
            <a:xfrm>
              <a:off x="378801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갤러리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진</a:t>
              </a: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8" name="직사각형 247"/>
            <p:cNvSpPr/>
            <p:nvPr/>
          </p:nvSpPr>
          <p:spPr bwMode="auto">
            <a:xfrm>
              <a:off x="1524600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9" name="직사각형 248"/>
            <p:cNvSpPr/>
            <p:nvPr/>
          </p:nvSpPr>
          <p:spPr bwMode="auto">
            <a:xfrm>
              <a:off x="760734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모드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50" name="직사각형 249"/>
            <p:cNvSpPr/>
            <p:nvPr/>
          </p:nvSpPr>
          <p:spPr bwMode="auto">
            <a:xfrm>
              <a:off x="1142667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52" name="모서리가 둥근 직사각형 251"/>
          <p:cNvSpPr/>
          <p:nvPr/>
        </p:nvSpPr>
        <p:spPr>
          <a:xfrm>
            <a:off x="7300926" y="2976443"/>
            <a:ext cx="853080" cy="178427"/>
          </a:xfrm>
          <a:prstGeom prst="roundRect">
            <a:avLst>
              <a:gd name="adj" fmla="val 22557"/>
            </a:avLst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53" name="그룹 252"/>
          <p:cNvGrpSpPr/>
          <p:nvPr/>
        </p:nvGrpSpPr>
        <p:grpSpPr>
          <a:xfrm>
            <a:off x="6254707" y="1613739"/>
            <a:ext cx="720080" cy="215444"/>
            <a:chOff x="1956033" y="1679218"/>
            <a:chExt cx="540000" cy="215444"/>
          </a:xfrm>
        </p:grpSpPr>
        <p:cxnSp>
          <p:nvCxnSpPr>
            <p:cNvPr id="254" name="직선 연결선 253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TextBox 254"/>
            <p:cNvSpPr txBox="1"/>
            <p:nvPr/>
          </p:nvSpPr>
          <p:spPr>
            <a:xfrm>
              <a:off x="1974687" y="1679218"/>
              <a:ext cx="481088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After N sec</a:t>
              </a:r>
              <a:endParaRPr lang="en-US" altLang="ko-KR" sz="800" dirty="0">
                <a:latin typeface="Calibri" pitchFamily="34" charset="0"/>
                <a:ea typeface="맑은 고딕" pitchFamily="50" charset="-127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691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그룹 152"/>
          <p:cNvGrpSpPr/>
          <p:nvPr/>
        </p:nvGrpSpPr>
        <p:grpSpPr>
          <a:xfrm>
            <a:off x="974131" y="4427844"/>
            <a:ext cx="813374" cy="911946"/>
            <a:chOff x="5112060" y="1889257"/>
            <a:chExt cx="936104" cy="104955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54" name="사다리꼴 153"/>
            <p:cNvSpPr/>
            <p:nvPr/>
          </p:nvSpPr>
          <p:spPr bwMode="auto">
            <a:xfrm rot="10800000">
              <a:off x="5112060" y="2456892"/>
              <a:ext cx="936104" cy="481915"/>
            </a:xfrm>
            <a:prstGeom prst="trapezoid">
              <a:avLst>
                <a:gd name="adj" fmla="val 17602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5" name="타원 154"/>
            <p:cNvSpPr/>
            <p:nvPr/>
          </p:nvSpPr>
          <p:spPr bwMode="auto">
            <a:xfrm>
              <a:off x="5286737" y="1889257"/>
              <a:ext cx="586752" cy="586750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얼굴</a:t>
              </a:r>
            </a:p>
          </p:txBody>
        </p:sp>
        <p:sp>
          <p:nvSpPr>
            <p:cNvPr id="156" name="타원 155"/>
            <p:cNvSpPr/>
            <p:nvPr/>
          </p:nvSpPr>
          <p:spPr bwMode="auto">
            <a:xfrm>
              <a:off x="5395518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157" name="타원 156"/>
            <p:cNvSpPr/>
            <p:nvPr/>
          </p:nvSpPr>
          <p:spPr bwMode="auto">
            <a:xfrm>
              <a:off x="5641775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158" name="타원 157"/>
            <p:cNvSpPr/>
            <p:nvPr/>
          </p:nvSpPr>
          <p:spPr bwMode="auto">
            <a:xfrm>
              <a:off x="5520856" y="2231203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코</a:t>
              </a: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342900" y="4652013"/>
            <a:ext cx="813374" cy="911946"/>
            <a:chOff x="5112060" y="1889257"/>
            <a:chExt cx="936104" cy="104955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25" name="사다리꼴 124"/>
            <p:cNvSpPr/>
            <p:nvPr/>
          </p:nvSpPr>
          <p:spPr bwMode="auto">
            <a:xfrm rot="10800000">
              <a:off x="5112060" y="2456892"/>
              <a:ext cx="936104" cy="481915"/>
            </a:xfrm>
            <a:prstGeom prst="trapezoid">
              <a:avLst>
                <a:gd name="adj" fmla="val 17602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6" name="타원 125"/>
            <p:cNvSpPr/>
            <p:nvPr/>
          </p:nvSpPr>
          <p:spPr bwMode="auto">
            <a:xfrm>
              <a:off x="5286737" y="1889257"/>
              <a:ext cx="586752" cy="586750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얼굴</a:t>
              </a:r>
            </a:p>
          </p:txBody>
        </p:sp>
        <p:sp>
          <p:nvSpPr>
            <p:cNvPr id="127" name="타원 126"/>
            <p:cNvSpPr/>
            <p:nvPr/>
          </p:nvSpPr>
          <p:spPr bwMode="auto">
            <a:xfrm>
              <a:off x="5395518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128" name="타원 127"/>
            <p:cNvSpPr/>
            <p:nvPr/>
          </p:nvSpPr>
          <p:spPr bwMode="auto">
            <a:xfrm>
              <a:off x="5641775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129" name="타원 128"/>
            <p:cNvSpPr/>
            <p:nvPr/>
          </p:nvSpPr>
          <p:spPr bwMode="auto">
            <a:xfrm>
              <a:off x="5520856" y="2231203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코</a:t>
              </a: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856144" y="4652013"/>
            <a:ext cx="813374" cy="911946"/>
            <a:chOff x="5112060" y="1889257"/>
            <a:chExt cx="936104" cy="104955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48" name="사다리꼴 147"/>
            <p:cNvSpPr/>
            <p:nvPr/>
          </p:nvSpPr>
          <p:spPr bwMode="auto">
            <a:xfrm rot="10800000">
              <a:off x="5112060" y="2456892"/>
              <a:ext cx="936104" cy="481915"/>
            </a:xfrm>
            <a:prstGeom prst="trapezoid">
              <a:avLst>
                <a:gd name="adj" fmla="val 17602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타원 148"/>
            <p:cNvSpPr/>
            <p:nvPr/>
          </p:nvSpPr>
          <p:spPr bwMode="auto">
            <a:xfrm>
              <a:off x="5286737" y="1889257"/>
              <a:ext cx="586752" cy="586750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얼굴</a:t>
              </a:r>
            </a:p>
          </p:txBody>
        </p:sp>
        <p:sp>
          <p:nvSpPr>
            <p:cNvPr id="150" name="타원 149"/>
            <p:cNvSpPr/>
            <p:nvPr/>
          </p:nvSpPr>
          <p:spPr bwMode="auto">
            <a:xfrm>
              <a:off x="5395518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151" name="타원 150"/>
            <p:cNvSpPr/>
            <p:nvPr/>
          </p:nvSpPr>
          <p:spPr bwMode="auto">
            <a:xfrm>
              <a:off x="5641775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152" name="타원 151"/>
            <p:cNvSpPr/>
            <p:nvPr/>
          </p:nvSpPr>
          <p:spPr bwMode="auto">
            <a:xfrm>
              <a:off x="5520856" y="2231203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코</a:t>
              </a: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508316" y="5212452"/>
            <a:ext cx="936104" cy="1049550"/>
            <a:chOff x="5112060" y="1889257"/>
            <a:chExt cx="936104" cy="104955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01" name="사다리꼴 100"/>
            <p:cNvSpPr/>
            <p:nvPr/>
          </p:nvSpPr>
          <p:spPr bwMode="auto">
            <a:xfrm rot="10800000">
              <a:off x="5112060" y="2456892"/>
              <a:ext cx="936104" cy="481915"/>
            </a:xfrm>
            <a:prstGeom prst="trapezoid">
              <a:avLst>
                <a:gd name="adj" fmla="val 17602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2" name="타원 101"/>
            <p:cNvSpPr/>
            <p:nvPr/>
          </p:nvSpPr>
          <p:spPr bwMode="auto">
            <a:xfrm>
              <a:off x="5286737" y="1889257"/>
              <a:ext cx="586752" cy="586750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얼굴</a:t>
              </a:r>
            </a:p>
          </p:txBody>
        </p:sp>
        <p:sp>
          <p:nvSpPr>
            <p:cNvPr id="104" name="타원 103"/>
            <p:cNvSpPr/>
            <p:nvPr/>
          </p:nvSpPr>
          <p:spPr bwMode="auto">
            <a:xfrm>
              <a:off x="5395518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105" name="타원 104"/>
            <p:cNvSpPr/>
            <p:nvPr/>
          </p:nvSpPr>
          <p:spPr bwMode="auto">
            <a:xfrm>
              <a:off x="5641775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106" name="타원 105"/>
            <p:cNvSpPr/>
            <p:nvPr/>
          </p:nvSpPr>
          <p:spPr bwMode="auto">
            <a:xfrm>
              <a:off x="5520856" y="2231203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코</a:t>
              </a: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508316" y="2139346"/>
            <a:ext cx="936104" cy="1049550"/>
            <a:chOff x="5112060" y="1889257"/>
            <a:chExt cx="936104" cy="104955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78" name="사다리꼴 77"/>
            <p:cNvSpPr/>
            <p:nvPr/>
          </p:nvSpPr>
          <p:spPr bwMode="auto">
            <a:xfrm rot="10800000">
              <a:off x="5112060" y="2456892"/>
              <a:ext cx="936104" cy="481915"/>
            </a:xfrm>
            <a:prstGeom prst="trapezoid">
              <a:avLst>
                <a:gd name="adj" fmla="val 17602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9" name="타원 78"/>
            <p:cNvSpPr/>
            <p:nvPr/>
          </p:nvSpPr>
          <p:spPr bwMode="auto">
            <a:xfrm>
              <a:off x="5286737" y="1889257"/>
              <a:ext cx="586752" cy="586750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얼굴</a:t>
              </a:r>
            </a:p>
          </p:txBody>
        </p:sp>
        <p:sp>
          <p:nvSpPr>
            <p:cNvPr id="80" name="타원 79"/>
            <p:cNvSpPr/>
            <p:nvPr/>
          </p:nvSpPr>
          <p:spPr bwMode="auto">
            <a:xfrm>
              <a:off x="5395518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81" name="타원 80"/>
            <p:cNvSpPr/>
            <p:nvPr/>
          </p:nvSpPr>
          <p:spPr bwMode="auto">
            <a:xfrm>
              <a:off x="5641775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82" name="타원 81"/>
            <p:cNvSpPr/>
            <p:nvPr/>
          </p:nvSpPr>
          <p:spPr bwMode="auto">
            <a:xfrm>
              <a:off x="5520856" y="2231203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코</a:t>
              </a: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23" name="내용 개체 틀 3"/>
          <p:cNvSpPr>
            <a:spLocks noGrp="1"/>
          </p:cNvSpPr>
          <p:nvPr>
            <p:ph idx="1"/>
          </p:nvPr>
        </p:nvSpPr>
        <p:spPr>
          <a:xfrm>
            <a:off x="128935" y="145776"/>
            <a:ext cx="8835677" cy="338040"/>
          </a:xfrm>
        </p:spPr>
        <p:txBody>
          <a:bodyPr/>
          <a:lstStyle/>
          <a:p>
            <a:r>
              <a:rPr lang="en-US" altLang="ko-KR" sz="1800" dirty="0" smtClean="0"/>
              <a:t>3.2.3 Flow_ </a:t>
            </a:r>
            <a:r>
              <a:rPr lang="ko-KR" altLang="en-US" sz="1800" dirty="0" smtClean="0"/>
              <a:t>촬영하기 </a:t>
            </a:r>
            <a:r>
              <a:rPr lang="en-US" altLang="ko-KR" sz="1800" dirty="0" smtClean="0"/>
              <a:t>&gt; </a:t>
            </a:r>
            <a:r>
              <a:rPr lang="ko-KR" altLang="en-US" sz="1800" dirty="0"/>
              <a:t>얼굴인식 포커스</a:t>
            </a:r>
          </a:p>
        </p:txBody>
      </p:sp>
      <p:sp>
        <p:nvSpPr>
          <p:cNvPr id="10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342900" y="745841"/>
            <a:ext cx="1396030" cy="2443051"/>
            <a:chOff x="342900" y="745841"/>
            <a:chExt cx="1396030" cy="2443051"/>
          </a:xfrm>
        </p:grpSpPr>
        <p:sp>
          <p:nvSpPr>
            <p:cNvPr id="54" name="직사각형 53"/>
            <p:cNvSpPr>
              <a:spLocks noChangeAspect="1"/>
            </p:cNvSpPr>
            <p:nvPr/>
          </p:nvSpPr>
          <p:spPr>
            <a:xfrm>
              <a:off x="342900" y="745841"/>
              <a:ext cx="1396029" cy="244305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1273586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808243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rot="16200000">
              <a:off x="1040916" y="862176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rot="16200000">
              <a:off x="1040916" y="1676527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모서리가 둥근 직사각형 58"/>
            <p:cNvSpPr/>
            <p:nvPr/>
          </p:nvSpPr>
          <p:spPr>
            <a:xfrm>
              <a:off x="614376" y="2976443"/>
              <a:ext cx="853080" cy="178427"/>
            </a:xfrm>
            <a:prstGeom prst="roundRect">
              <a:avLst>
                <a:gd name="adj" fmla="val 22557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촬영하기</a:t>
              </a:r>
            </a:p>
          </p:txBody>
        </p:sp>
        <p:sp>
          <p:nvSpPr>
            <p:cNvPr id="60" name="직사각형 59"/>
            <p:cNvSpPr/>
            <p:nvPr/>
          </p:nvSpPr>
          <p:spPr bwMode="auto">
            <a:xfrm>
              <a:off x="378801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갤러리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진</a:t>
              </a: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1" name="직사각형 60"/>
            <p:cNvSpPr/>
            <p:nvPr/>
          </p:nvSpPr>
          <p:spPr bwMode="auto">
            <a:xfrm>
              <a:off x="1524600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2" name="직사각형 61"/>
            <p:cNvSpPr/>
            <p:nvPr/>
          </p:nvSpPr>
          <p:spPr bwMode="auto">
            <a:xfrm>
              <a:off x="760734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모드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" name="직사각형 62"/>
            <p:cNvSpPr/>
            <p:nvPr/>
          </p:nvSpPr>
          <p:spPr bwMode="auto">
            <a:xfrm>
              <a:off x="1142667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99" name="모서리가 둥근 직사각형 98"/>
          <p:cNvSpPr/>
          <p:nvPr/>
        </p:nvSpPr>
        <p:spPr>
          <a:xfrm>
            <a:off x="614374" y="2976443"/>
            <a:ext cx="853080" cy="178427"/>
          </a:xfrm>
          <a:prstGeom prst="roundRect">
            <a:avLst>
              <a:gd name="adj" fmla="val 22557"/>
            </a:avLst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" name="Text Box 15"/>
          <p:cNvSpPr txBox="1">
            <a:spLocks noChangeArrowheads="1"/>
          </p:cNvSpPr>
          <p:nvPr/>
        </p:nvSpPr>
        <p:spPr bwMode="auto">
          <a:xfrm>
            <a:off x="342900" y="620688"/>
            <a:ext cx="1266372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 smtClean="0">
                <a:sym typeface="Wingdings 2" pitchFamily="18" charset="2"/>
              </a:rPr>
              <a:t>촬영하기</a:t>
            </a:r>
            <a:r>
              <a:rPr lang="en-US" altLang="ko-KR" sz="700" dirty="0" smtClean="0">
                <a:sym typeface="Wingdings 2" pitchFamily="18" charset="2"/>
              </a:rPr>
              <a:t>_ 1</a:t>
            </a:r>
            <a:r>
              <a:rPr lang="ko-KR" altLang="en-US" sz="700" dirty="0">
                <a:sym typeface="Wingdings 2" pitchFamily="18" charset="2"/>
              </a:rPr>
              <a:t>명의 얼굴 촬영 </a:t>
            </a:r>
            <a:r>
              <a:rPr lang="ko-KR" altLang="en-US" sz="700" dirty="0" smtClean="0">
                <a:sym typeface="Wingdings 2" pitchFamily="18" charset="2"/>
              </a:rPr>
              <a:t>시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en-US" altLang="ko-KR" sz="700" dirty="0">
              <a:sym typeface="Wingdings 2" pitchFamily="18" charset="2"/>
            </a:endParaRPr>
          </a:p>
        </p:txBody>
      </p:sp>
      <p:grpSp>
        <p:nvGrpSpPr>
          <p:cNvPr id="198" name="그룹 197"/>
          <p:cNvGrpSpPr/>
          <p:nvPr/>
        </p:nvGrpSpPr>
        <p:grpSpPr>
          <a:xfrm>
            <a:off x="1799695" y="1613739"/>
            <a:ext cx="720081" cy="215444"/>
            <a:chOff x="1956033" y="1679218"/>
            <a:chExt cx="540000" cy="215444"/>
          </a:xfrm>
        </p:grpSpPr>
        <p:cxnSp>
          <p:nvCxnSpPr>
            <p:cNvPr id="199" name="직선 연결선 198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1992120" y="1679218"/>
              <a:ext cx="446226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ko-KR" altLang="en-US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얼굴인</a:t>
              </a:r>
              <a:r>
                <a:rPr lang="ko-KR" altLang="en-US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식</a:t>
              </a:r>
              <a:endParaRPr lang="en-US" altLang="ko-KR" sz="800" dirty="0">
                <a:latin typeface="Calibri" pitchFamily="34" charset="0"/>
                <a:ea typeface="맑은 고딕" pitchFamily="50" charset="-127"/>
                <a:cs typeface="Calibri" pitchFamily="34" charset="0"/>
              </a:endParaRPr>
            </a:p>
          </p:txBody>
        </p:sp>
      </p:grpSp>
      <p:sp>
        <p:nvSpPr>
          <p:cNvPr id="76" name="직사각형 75"/>
          <p:cNvSpPr/>
          <p:nvPr/>
        </p:nvSpPr>
        <p:spPr bwMode="auto">
          <a:xfrm>
            <a:off x="336551" y="3219505"/>
            <a:ext cx="1692828" cy="288147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피사체가 나타날 시 피사체에 자동으로 카메라 초점이 맞춰짐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</a:p>
        </p:txBody>
      </p:sp>
      <p:sp>
        <p:nvSpPr>
          <p:cNvPr id="83" name="직사각형 82"/>
          <p:cNvSpPr/>
          <p:nvPr/>
        </p:nvSpPr>
        <p:spPr bwMode="auto">
          <a:xfrm>
            <a:off x="2566958" y="3219505"/>
            <a:ext cx="4081615" cy="50359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얼굴의 눈과 코를 인식한 </a:t>
            </a:r>
            <a:r>
              <a:rPr lang="ko-KR" altLang="en-US" sz="700" kern="0" dirty="0" err="1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뷰파인더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 위치상에 얼굴인식 포커스 제공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</a:p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kumimoji="1" lang="en-US" altLang="ko-KR" sz="700" dirty="0">
                <a:latin typeface="Calibri" pitchFamily="34" charset="0"/>
                <a:ea typeface="맑은 고딕" pitchFamily="50" charset="-127"/>
                <a:cs typeface="Calibri" pitchFamily="34" charset="0"/>
              </a:rPr>
              <a:t>1</a:t>
            </a:r>
            <a:r>
              <a:rPr kumimoji="1" lang="ko-KR" altLang="en-US" sz="700" dirty="0">
                <a:latin typeface="Calibri" pitchFamily="34" charset="0"/>
                <a:ea typeface="맑은 고딕" pitchFamily="50" charset="-127"/>
                <a:cs typeface="Calibri" pitchFamily="34" charset="0"/>
              </a:rPr>
              <a:t>명의 작은 얼굴 </a:t>
            </a:r>
            <a:r>
              <a:rPr kumimoji="1" lang="ko-KR" altLang="en-US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정중하단</a:t>
            </a:r>
            <a:r>
              <a:rPr kumimoji="1" lang="en-US" altLang="ko-KR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” </a:t>
            </a:r>
            <a:r>
              <a:rPr kumimoji="1" lang="ko-KR" altLang="en-US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음성안내 제공</a:t>
            </a:r>
            <a:r>
              <a:rPr kumimoji="1" lang="en-US" altLang="ko-KR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</a:p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인물정보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DB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가 홍길동으로 등록되어 있는 경우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“1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명의 홍길동 작은 얼굴 중앙하단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음성안내 제공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</a:p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카메라 초점 포커스 사라짐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</a:p>
        </p:txBody>
      </p:sp>
      <p:sp>
        <p:nvSpPr>
          <p:cNvPr id="84" name="직사각형 83"/>
          <p:cNvSpPr/>
          <p:nvPr/>
        </p:nvSpPr>
        <p:spPr bwMode="auto">
          <a:xfrm>
            <a:off x="792391" y="2248743"/>
            <a:ext cx="367955" cy="36795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 defTabSz="1031626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2732404" y="2139346"/>
            <a:ext cx="936104" cy="1049550"/>
            <a:chOff x="5112060" y="1889257"/>
            <a:chExt cx="936104" cy="104955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71" name="사다리꼴 70"/>
            <p:cNvSpPr/>
            <p:nvPr/>
          </p:nvSpPr>
          <p:spPr bwMode="auto">
            <a:xfrm rot="10800000">
              <a:off x="5112060" y="2456892"/>
              <a:ext cx="936104" cy="481915"/>
            </a:xfrm>
            <a:prstGeom prst="trapezoid">
              <a:avLst>
                <a:gd name="adj" fmla="val 17602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2" name="타원 71"/>
            <p:cNvSpPr/>
            <p:nvPr/>
          </p:nvSpPr>
          <p:spPr bwMode="auto">
            <a:xfrm>
              <a:off x="5286737" y="1889257"/>
              <a:ext cx="586752" cy="586750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얼굴</a:t>
              </a:r>
            </a:p>
          </p:txBody>
        </p:sp>
        <p:sp>
          <p:nvSpPr>
            <p:cNvPr id="73" name="타원 72"/>
            <p:cNvSpPr/>
            <p:nvPr/>
          </p:nvSpPr>
          <p:spPr bwMode="auto">
            <a:xfrm>
              <a:off x="5395518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74" name="타원 73"/>
            <p:cNvSpPr/>
            <p:nvPr/>
          </p:nvSpPr>
          <p:spPr bwMode="auto">
            <a:xfrm>
              <a:off x="5641775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75" name="타원 74"/>
            <p:cNvSpPr/>
            <p:nvPr/>
          </p:nvSpPr>
          <p:spPr bwMode="auto">
            <a:xfrm>
              <a:off x="5520856" y="2231203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코</a:t>
              </a: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2566988" y="745841"/>
            <a:ext cx="1396030" cy="2443051"/>
            <a:chOff x="342900" y="745841"/>
            <a:chExt cx="1396030" cy="2443051"/>
          </a:xfrm>
        </p:grpSpPr>
        <p:sp>
          <p:nvSpPr>
            <p:cNvPr id="86" name="직사각형 85"/>
            <p:cNvSpPr>
              <a:spLocks noChangeAspect="1"/>
            </p:cNvSpPr>
            <p:nvPr/>
          </p:nvSpPr>
          <p:spPr>
            <a:xfrm>
              <a:off x="342900" y="745841"/>
              <a:ext cx="1396029" cy="244305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7" name="직선 연결선 86"/>
            <p:cNvCxnSpPr/>
            <p:nvPr/>
          </p:nvCxnSpPr>
          <p:spPr>
            <a:xfrm>
              <a:off x="1273586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808243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 rot="16200000">
              <a:off x="1040916" y="862176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rot="16200000">
              <a:off x="1040916" y="1676527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모서리가 둥근 직사각형 90"/>
            <p:cNvSpPr/>
            <p:nvPr/>
          </p:nvSpPr>
          <p:spPr>
            <a:xfrm>
              <a:off x="614376" y="2976443"/>
              <a:ext cx="853080" cy="178427"/>
            </a:xfrm>
            <a:prstGeom prst="roundRect">
              <a:avLst>
                <a:gd name="adj" fmla="val 22557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촬영하기</a:t>
              </a:r>
            </a:p>
          </p:txBody>
        </p:sp>
        <p:sp>
          <p:nvSpPr>
            <p:cNvPr id="92" name="직사각형 91"/>
            <p:cNvSpPr/>
            <p:nvPr/>
          </p:nvSpPr>
          <p:spPr bwMode="auto">
            <a:xfrm>
              <a:off x="378801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갤러리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진</a:t>
              </a: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직사각형 92"/>
            <p:cNvSpPr/>
            <p:nvPr/>
          </p:nvSpPr>
          <p:spPr bwMode="auto">
            <a:xfrm>
              <a:off x="1524600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4" name="직사각형 93"/>
            <p:cNvSpPr/>
            <p:nvPr/>
          </p:nvSpPr>
          <p:spPr bwMode="auto">
            <a:xfrm>
              <a:off x="760734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모드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5" name="직사각형 94"/>
            <p:cNvSpPr/>
            <p:nvPr/>
          </p:nvSpPr>
          <p:spPr bwMode="auto">
            <a:xfrm>
              <a:off x="1142667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96" name="모서리가 둥근 직사각형 95"/>
          <p:cNvSpPr/>
          <p:nvPr/>
        </p:nvSpPr>
        <p:spPr>
          <a:xfrm>
            <a:off x="2838462" y="2976443"/>
            <a:ext cx="853080" cy="178427"/>
          </a:xfrm>
          <a:prstGeom prst="roundRect">
            <a:avLst>
              <a:gd name="adj" fmla="val 22557"/>
            </a:avLst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2897924" y="2137361"/>
            <a:ext cx="606293" cy="58814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 defTabSz="1031626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342900" y="3818947"/>
            <a:ext cx="1396030" cy="2443051"/>
            <a:chOff x="342900" y="745841"/>
            <a:chExt cx="1396030" cy="2443051"/>
          </a:xfrm>
        </p:grpSpPr>
        <p:sp>
          <p:nvSpPr>
            <p:cNvPr id="108" name="직사각형 107"/>
            <p:cNvSpPr>
              <a:spLocks noChangeAspect="1"/>
            </p:cNvSpPr>
            <p:nvPr/>
          </p:nvSpPr>
          <p:spPr>
            <a:xfrm>
              <a:off x="342900" y="745841"/>
              <a:ext cx="1396029" cy="244305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09" name="직선 연결선 108"/>
            <p:cNvCxnSpPr/>
            <p:nvPr/>
          </p:nvCxnSpPr>
          <p:spPr>
            <a:xfrm>
              <a:off x="1273586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808243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16200000">
              <a:off x="1040916" y="862176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16200000">
              <a:off x="1040916" y="1676527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모서리가 둥근 직사각형 112"/>
            <p:cNvSpPr/>
            <p:nvPr/>
          </p:nvSpPr>
          <p:spPr>
            <a:xfrm>
              <a:off x="614376" y="2976443"/>
              <a:ext cx="853080" cy="178427"/>
            </a:xfrm>
            <a:prstGeom prst="roundRect">
              <a:avLst>
                <a:gd name="adj" fmla="val 22557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촬영하기</a:t>
              </a:r>
            </a:p>
          </p:txBody>
        </p:sp>
        <p:sp>
          <p:nvSpPr>
            <p:cNvPr id="114" name="직사각형 113"/>
            <p:cNvSpPr/>
            <p:nvPr/>
          </p:nvSpPr>
          <p:spPr bwMode="auto">
            <a:xfrm>
              <a:off x="378801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갤러리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진</a:t>
              </a: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5" name="직사각형 114"/>
            <p:cNvSpPr/>
            <p:nvPr/>
          </p:nvSpPr>
          <p:spPr bwMode="auto">
            <a:xfrm>
              <a:off x="1524600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 bwMode="auto">
            <a:xfrm>
              <a:off x="760734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모드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7" name="직사각형 116"/>
            <p:cNvSpPr/>
            <p:nvPr/>
          </p:nvSpPr>
          <p:spPr bwMode="auto">
            <a:xfrm>
              <a:off x="1142667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18" name="모서리가 둥근 직사각형 117"/>
          <p:cNvSpPr/>
          <p:nvPr/>
        </p:nvSpPr>
        <p:spPr>
          <a:xfrm>
            <a:off x="614374" y="6049549"/>
            <a:ext cx="853080" cy="178427"/>
          </a:xfrm>
          <a:prstGeom prst="roundRect">
            <a:avLst>
              <a:gd name="adj" fmla="val 22557"/>
            </a:avLst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9" name="Text Box 15"/>
          <p:cNvSpPr txBox="1">
            <a:spLocks noChangeArrowheads="1"/>
          </p:cNvSpPr>
          <p:nvPr/>
        </p:nvSpPr>
        <p:spPr bwMode="auto">
          <a:xfrm>
            <a:off x="342900" y="3693794"/>
            <a:ext cx="1466748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 smtClean="0">
                <a:sym typeface="Wingdings 2" pitchFamily="18" charset="2"/>
              </a:rPr>
              <a:t>촬영하기</a:t>
            </a:r>
            <a:r>
              <a:rPr lang="en-US" altLang="ko-KR" sz="700" dirty="0" smtClean="0">
                <a:sym typeface="Wingdings 2" pitchFamily="18" charset="2"/>
              </a:rPr>
              <a:t>_ 2</a:t>
            </a:r>
            <a:r>
              <a:rPr lang="ko-KR" altLang="en-US" sz="700" dirty="0" smtClean="0">
                <a:sym typeface="Wingdings 2" pitchFamily="18" charset="2"/>
              </a:rPr>
              <a:t>명 이상의 </a:t>
            </a:r>
            <a:r>
              <a:rPr lang="ko-KR" altLang="en-US" sz="700" dirty="0">
                <a:sym typeface="Wingdings 2" pitchFamily="18" charset="2"/>
              </a:rPr>
              <a:t>얼굴 촬영 </a:t>
            </a:r>
            <a:r>
              <a:rPr lang="ko-KR" altLang="en-US" sz="700" dirty="0" smtClean="0">
                <a:sym typeface="Wingdings 2" pitchFamily="18" charset="2"/>
              </a:rPr>
              <a:t>시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en-US" altLang="ko-KR" sz="700" dirty="0">
              <a:sym typeface="Wingdings 2" pitchFamily="18" charset="2"/>
            </a:endParaRPr>
          </a:p>
        </p:txBody>
      </p:sp>
      <p:grpSp>
        <p:nvGrpSpPr>
          <p:cNvPr id="120" name="그룹 119"/>
          <p:cNvGrpSpPr/>
          <p:nvPr/>
        </p:nvGrpSpPr>
        <p:grpSpPr>
          <a:xfrm>
            <a:off x="1799695" y="4686845"/>
            <a:ext cx="720081" cy="215444"/>
            <a:chOff x="1956033" y="1679218"/>
            <a:chExt cx="540000" cy="215444"/>
          </a:xfrm>
        </p:grpSpPr>
        <p:cxnSp>
          <p:nvCxnSpPr>
            <p:cNvPr id="121" name="직선 연결선 120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1992120" y="1679218"/>
              <a:ext cx="446226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ko-KR" altLang="en-US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얼굴인</a:t>
              </a:r>
              <a:r>
                <a:rPr lang="ko-KR" altLang="en-US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식</a:t>
              </a:r>
              <a:endParaRPr lang="en-US" altLang="ko-KR" sz="800" dirty="0">
                <a:latin typeface="Calibri" pitchFamily="34" charset="0"/>
                <a:ea typeface="맑은 고딕" pitchFamily="50" charset="-127"/>
                <a:cs typeface="Calibri" pitchFamily="34" charset="0"/>
              </a:endParaRPr>
            </a:p>
          </p:txBody>
        </p:sp>
      </p:grpSp>
      <p:sp>
        <p:nvSpPr>
          <p:cNvPr id="123" name="직사각형 122"/>
          <p:cNvSpPr/>
          <p:nvPr/>
        </p:nvSpPr>
        <p:spPr bwMode="auto">
          <a:xfrm>
            <a:off x="792391" y="5321849"/>
            <a:ext cx="367955" cy="36795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 defTabSz="1031626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59" name="그룹 158"/>
          <p:cNvGrpSpPr/>
          <p:nvPr/>
        </p:nvGrpSpPr>
        <p:grpSpPr>
          <a:xfrm>
            <a:off x="3198219" y="4427844"/>
            <a:ext cx="813374" cy="911946"/>
            <a:chOff x="5112060" y="1889257"/>
            <a:chExt cx="936104" cy="104955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60" name="사다리꼴 159"/>
            <p:cNvSpPr/>
            <p:nvPr/>
          </p:nvSpPr>
          <p:spPr bwMode="auto">
            <a:xfrm rot="10800000">
              <a:off x="5112060" y="2456892"/>
              <a:ext cx="936104" cy="481915"/>
            </a:xfrm>
            <a:prstGeom prst="trapezoid">
              <a:avLst>
                <a:gd name="adj" fmla="val 17602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1" name="타원 160"/>
            <p:cNvSpPr/>
            <p:nvPr/>
          </p:nvSpPr>
          <p:spPr bwMode="auto">
            <a:xfrm>
              <a:off x="5286737" y="1889257"/>
              <a:ext cx="586752" cy="586750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얼굴</a:t>
              </a:r>
            </a:p>
          </p:txBody>
        </p:sp>
        <p:sp>
          <p:nvSpPr>
            <p:cNvPr id="162" name="타원 161"/>
            <p:cNvSpPr/>
            <p:nvPr/>
          </p:nvSpPr>
          <p:spPr bwMode="auto">
            <a:xfrm>
              <a:off x="5395518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163" name="타원 162"/>
            <p:cNvSpPr/>
            <p:nvPr/>
          </p:nvSpPr>
          <p:spPr bwMode="auto">
            <a:xfrm>
              <a:off x="5641775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164" name="타원 163"/>
            <p:cNvSpPr/>
            <p:nvPr/>
          </p:nvSpPr>
          <p:spPr bwMode="auto">
            <a:xfrm>
              <a:off x="5520856" y="2231203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코</a:t>
              </a: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2566988" y="4652013"/>
            <a:ext cx="813374" cy="911946"/>
            <a:chOff x="5112060" y="1889257"/>
            <a:chExt cx="936104" cy="104955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66" name="사다리꼴 165"/>
            <p:cNvSpPr/>
            <p:nvPr/>
          </p:nvSpPr>
          <p:spPr bwMode="auto">
            <a:xfrm rot="10800000">
              <a:off x="5112060" y="2456892"/>
              <a:ext cx="936104" cy="481915"/>
            </a:xfrm>
            <a:prstGeom prst="trapezoid">
              <a:avLst>
                <a:gd name="adj" fmla="val 17602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7" name="타원 166"/>
            <p:cNvSpPr/>
            <p:nvPr/>
          </p:nvSpPr>
          <p:spPr bwMode="auto">
            <a:xfrm>
              <a:off x="5286737" y="1889257"/>
              <a:ext cx="586752" cy="586750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얼굴</a:t>
              </a:r>
            </a:p>
          </p:txBody>
        </p:sp>
        <p:sp>
          <p:nvSpPr>
            <p:cNvPr id="168" name="타원 167"/>
            <p:cNvSpPr/>
            <p:nvPr/>
          </p:nvSpPr>
          <p:spPr bwMode="auto">
            <a:xfrm>
              <a:off x="5395518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169" name="타원 168"/>
            <p:cNvSpPr/>
            <p:nvPr/>
          </p:nvSpPr>
          <p:spPr bwMode="auto">
            <a:xfrm>
              <a:off x="5641775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170" name="타원 169"/>
            <p:cNvSpPr/>
            <p:nvPr/>
          </p:nvSpPr>
          <p:spPr bwMode="auto">
            <a:xfrm>
              <a:off x="5520856" y="2231203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코</a:t>
              </a: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71" name="그룹 170"/>
          <p:cNvGrpSpPr/>
          <p:nvPr/>
        </p:nvGrpSpPr>
        <p:grpSpPr>
          <a:xfrm>
            <a:off x="3080232" y="4652013"/>
            <a:ext cx="813374" cy="911946"/>
            <a:chOff x="5112060" y="1889257"/>
            <a:chExt cx="936104" cy="104955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73" name="사다리꼴 172"/>
            <p:cNvSpPr/>
            <p:nvPr/>
          </p:nvSpPr>
          <p:spPr bwMode="auto">
            <a:xfrm rot="10800000">
              <a:off x="5112060" y="2456892"/>
              <a:ext cx="936104" cy="481915"/>
            </a:xfrm>
            <a:prstGeom prst="trapezoid">
              <a:avLst>
                <a:gd name="adj" fmla="val 17602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4" name="타원 173"/>
            <p:cNvSpPr/>
            <p:nvPr/>
          </p:nvSpPr>
          <p:spPr bwMode="auto">
            <a:xfrm>
              <a:off x="5286737" y="1889257"/>
              <a:ext cx="586752" cy="586750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얼굴</a:t>
              </a:r>
            </a:p>
          </p:txBody>
        </p:sp>
        <p:sp>
          <p:nvSpPr>
            <p:cNvPr id="175" name="타원 174"/>
            <p:cNvSpPr/>
            <p:nvPr/>
          </p:nvSpPr>
          <p:spPr bwMode="auto">
            <a:xfrm>
              <a:off x="5395518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176" name="타원 175"/>
            <p:cNvSpPr/>
            <p:nvPr/>
          </p:nvSpPr>
          <p:spPr bwMode="auto">
            <a:xfrm>
              <a:off x="5641775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177" name="타원 176"/>
            <p:cNvSpPr/>
            <p:nvPr/>
          </p:nvSpPr>
          <p:spPr bwMode="auto">
            <a:xfrm>
              <a:off x="5520856" y="2231203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코</a:t>
              </a: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78" name="그룹 177"/>
          <p:cNvGrpSpPr/>
          <p:nvPr/>
        </p:nvGrpSpPr>
        <p:grpSpPr>
          <a:xfrm>
            <a:off x="2732404" y="5212452"/>
            <a:ext cx="936104" cy="1049550"/>
            <a:chOff x="5112060" y="1889257"/>
            <a:chExt cx="936104" cy="104955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79" name="사다리꼴 178"/>
            <p:cNvSpPr/>
            <p:nvPr/>
          </p:nvSpPr>
          <p:spPr bwMode="auto">
            <a:xfrm rot="10800000">
              <a:off x="5112060" y="2456892"/>
              <a:ext cx="936104" cy="481915"/>
            </a:xfrm>
            <a:prstGeom prst="trapezoid">
              <a:avLst>
                <a:gd name="adj" fmla="val 17602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1" name="타원 180"/>
            <p:cNvSpPr/>
            <p:nvPr/>
          </p:nvSpPr>
          <p:spPr bwMode="auto">
            <a:xfrm>
              <a:off x="5286737" y="1889257"/>
              <a:ext cx="586752" cy="586750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얼굴</a:t>
              </a:r>
            </a:p>
          </p:txBody>
        </p:sp>
        <p:sp>
          <p:nvSpPr>
            <p:cNvPr id="182" name="타원 181"/>
            <p:cNvSpPr/>
            <p:nvPr/>
          </p:nvSpPr>
          <p:spPr bwMode="auto">
            <a:xfrm>
              <a:off x="5395518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183" name="타원 182"/>
            <p:cNvSpPr/>
            <p:nvPr/>
          </p:nvSpPr>
          <p:spPr bwMode="auto">
            <a:xfrm>
              <a:off x="5641775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184" name="타원 183"/>
            <p:cNvSpPr/>
            <p:nvPr/>
          </p:nvSpPr>
          <p:spPr bwMode="auto">
            <a:xfrm>
              <a:off x="5520856" y="2231203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코</a:t>
              </a: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85" name="그룹 184"/>
          <p:cNvGrpSpPr/>
          <p:nvPr/>
        </p:nvGrpSpPr>
        <p:grpSpPr>
          <a:xfrm>
            <a:off x="2566988" y="3818947"/>
            <a:ext cx="1396030" cy="2443051"/>
            <a:chOff x="342900" y="745841"/>
            <a:chExt cx="1396030" cy="2443051"/>
          </a:xfrm>
        </p:grpSpPr>
        <p:sp>
          <p:nvSpPr>
            <p:cNvPr id="186" name="직사각형 185"/>
            <p:cNvSpPr>
              <a:spLocks noChangeAspect="1"/>
            </p:cNvSpPr>
            <p:nvPr/>
          </p:nvSpPr>
          <p:spPr>
            <a:xfrm>
              <a:off x="342900" y="745841"/>
              <a:ext cx="1396029" cy="244305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87" name="직선 연결선 186"/>
            <p:cNvCxnSpPr/>
            <p:nvPr/>
          </p:nvCxnSpPr>
          <p:spPr>
            <a:xfrm>
              <a:off x="1273586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>
              <a:off x="808243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/>
            <p:nvPr/>
          </p:nvCxnSpPr>
          <p:spPr>
            <a:xfrm rot="16200000">
              <a:off x="1040916" y="862176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/>
            <p:cNvCxnSpPr/>
            <p:nvPr/>
          </p:nvCxnSpPr>
          <p:spPr>
            <a:xfrm rot="16200000">
              <a:off x="1040916" y="1676527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모서리가 둥근 직사각형 190"/>
            <p:cNvSpPr/>
            <p:nvPr/>
          </p:nvSpPr>
          <p:spPr>
            <a:xfrm>
              <a:off x="614376" y="2976443"/>
              <a:ext cx="853080" cy="178427"/>
            </a:xfrm>
            <a:prstGeom prst="roundRect">
              <a:avLst>
                <a:gd name="adj" fmla="val 22557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촬영하기</a:t>
              </a:r>
            </a:p>
          </p:txBody>
        </p:sp>
        <p:sp>
          <p:nvSpPr>
            <p:cNvPr id="192" name="직사각형 191"/>
            <p:cNvSpPr/>
            <p:nvPr/>
          </p:nvSpPr>
          <p:spPr bwMode="auto">
            <a:xfrm>
              <a:off x="378801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갤러리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진</a:t>
              </a: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3" name="직사각형 192"/>
            <p:cNvSpPr/>
            <p:nvPr/>
          </p:nvSpPr>
          <p:spPr bwMode="auto">
            <a:xfrm>
              <a:off x="1524600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4" name="직사각형 193"/>
            <p:cNvSpPr/>
            <p:nvPr/>
          </p:nvSpPr>
          <p:spPr bwMode="auto">
            <a:xfrm>
              <a:off x="760734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모드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5" name="직사각형 194"/>
            <p:cNvSpPr/>
            <p:nvPr/>
          </p:nvSpPr>
          <p:spPr bwMode="auto">
            <a:xfrm>
              <a:off x="1142667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96" name="모서리가 둥근 직사각형 195"/>
          <p:cNvSpPr/>
          <p:nvPr/>
        </p:nvSpPr>
        <p:spPr>
          <a:xfrm>
            <a:off x="2838462" y="6049549"/>
            <a:ext cx="853080" cy="178427"/>
          </a:xfrm>
          <a:prstGeom prst="roundRect">
            <a:avLst>
              <a:gd name="adj" fmla="val 22557"/>
            </a:avLst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1" name="직사각형 200"/>
          <p:cNvSpPr/>
          <p:nvPr/>
        </p:nvSpPr>
        <p:spPr bwMode="auto">
          <a:xfrm>
            <a:off x="2897924" y="5222724"/>
            <a:ext cx="606293" cy="58814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 defTabSz="1031626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3" name="직사각형 212"/>
          <p:cNvSpPr/>
          <p:nvPr/>
        </p:nvSpPr>
        <p:spPr bwMode="auto">
          <a:xfrm>
            <a:off x="2715045" y="4662285"/>
            <a:ext cx="517802" cy="5022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 defTabSz="1031626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5" name="직사각형 214"/>
          <p:cNvSpPr/>
          <p:nvPr/>
        </p:nvSpPr>
        <p:spPr bwMode="auto">
          <a:xfrm>
            <a:off x="3245986" y="4662285"/>
            <a:ext cx="517802" cy="5022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 defTabSz="1031626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6" name="직사각형 215"/>
          <p:cNvSpPr/>
          <p:nvPr/>
        </p:nvSpPr>
        <p:spPr bwMode="auto">
          <a:xfrm>
            <a:off x="4077193" y="5877931"/>
            <a:ext cx="2952258" cy="39586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kumimoji="1" lang="en-US" altLang="ko-KR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3</a:t>
            </a:r>
            <a:r>
              <a:rPr kumimoji="1" lang="ko-KR" altLang="en-US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명의 얼굴</a:t>
            </a:r>
            <a:r>
              <a:rPr kumimoji="1" lang="en-US" altLang="ko-KR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” </a:t>
            </a:r>
            <a:r>
              <a:rPr kumimoji="1" lang="ko-KR" altLang="en-US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음성안내 제공</a:t>
            </a:r>
            <a:r>
              <a:rPr kumimoji="1" lang="en-US" altLang="ko-KR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</a:p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얼굴의 코와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1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개의 눈이 인식되지 않을 경우 얼굴인식 안됨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(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기능한계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).</a:t>
            </a:r>
          </a:p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카메라 초점 포커스 사라짐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003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내용 개체 틀 3"/>
          <p:cNvSpPr>
            <a:spLocks noGrp="1"/>
          </p:cNvSpPr>
          <p:nvPr>
            <p:ph idx="1"/>
          </p:nvPr>
        </p:nvSpPr>
        <p:spPr>
          <a:xfrm>
            <a:off x="128935" y="145776"/>
            <a:ext cx="8835677" cy="338040"/>
          </a:xfrm>
        </p:spPr>
        <p:txBody>
          <a:bodyPr/>
          <a:lstStyle/>
          <a:p>
            <a:r>
              <a:rPr lang="en-US" altLang="ko-KR" sz="1800" dirty="0" smtClean="0"/>
              <a:t>3.2.4 Flow_ </a:t>
            </a:r>
            <a:r>
              <a:rPr lang="ko-KR" altLang="en-US" sz="1800" dirty="0" smtClean="0"/>
              <a:t>촬영하기 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촬영</a:t>
            </a:r>
            <a:endParaRPr lang="ko-KR" altLang="en-US" sz="1800" dirty="0"/>
          </a:p>
        </p:txBody>
      </p:sp>
      <p:sp>
        <p:nvSpPr>
          <p:cNvPr id="10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08316" y="2139346"/>
            <a:ext cx="936104" cy="1049550"/>
            <a:chOff x="5112060" y="1889257"/>
            <a:chExt cx="936104" cy="104955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" name="사다리꼴 4"/>
            <p:cNvSpPr/>
            <p:nvPr/>
          </p:nvSpPr>
          <p:spPr bwMode="auto">
            <a:xfrm rot="10800000">
              <a:off x="5112060" y="2456892"/>
              <a:ext cx="936104" cy="481915"/>
            </a:xfrm>
            <a:prstGeom prst="trapezoid">
              <a:avLst>
                <a:gd name="adj" fmla="val 17602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" name="타원 5"/>
            <p:cNvSpPr/>
            <p:nvPr/>
          </p:nvSpPr>
          <p:spPr bwMode="auto">
            <a:xfrm>
              <a:off x="5286737" y="1889257"/>
              <a:ext cx="586752" cy="586750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얼굴</a:t>
              </a:r>
            </a:p>
          </p:txBody>
        </p:sp>
        <p:sp>
          <p:nvSpPr>
            <p:cNvPr id="7" name="타원 6"/>
            <p:cNvSpPr/>
            <p:nvPr/>
          </p:nvSpPr>
          <p:spPr bwMode="auto">
            <a:xfrm>
              <a:off x="5395518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8" name="타원 7"/>
            <p:cNvSpPr/>
            <p:nvPr/>
          </p:nvSpPr>
          <p:spPr bwMode="auto">
            <a:xfrm>
              <a:off x="5641775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9" name="타원 8"/>
            <p:cNvSpPr/>
            <p:nvPr/>
          </p:nvSpPr>
          <p:spPr bwMode="auto">
            <a:xfrm>
              <a:off x="5520856" y="2231203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코</a:t>
              </a: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42900" y="745841"/>
            <a:ext cx="1396030" cy="2443051"/>
            <a:chOff x="342900" y="745841"/>
            <a:chExt cx="1396030" cy="2443051"/>
          </a:xfrm>
        </p:grpSpPr>
        <p:sp>
          <p:nvSpPr>
            <p:cNvPr id="11" name="직사각형 10"/>
            <p:cNvSpPr>
              <a:spLocks noChangeAspect="1"/>
            </p:cNvSpPr>
            <p:nvPr/>
          </p:nvSpPr>
          <p:spPr>
            <a:xfrm>
              <a:off x="342900" y="745841"/>
              <a:ext cx="1396029" cy="244305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273586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808243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rot="16200000">
              <a:off x="1040916" y="862176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rot="16200000">
              <a:off x="1040916" y="1676527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모서리가 둥근 직사각형 15"/>
            <p:cNvSpPr/>
            <p:nvPr/>
          </p:nvSpPr>
          <p:spPr>
            <a:xfrm>
              <a:off x="614376" y="2976443"/>
              <a:ext cx="853080" cy="178427"/>
            </a:xfrm>
            <a:prstGeom prst="roundRect">
              <a:avLst>
                <a:gd name="adj" fmla="val 22557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촬영하기</a:t>
              </a: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378801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갤러리</a:t>
              </a:r>
            </a:p>
            <a:p>
              <a:pPr algn="ctr" defTabSz="1031626"/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1524600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760734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모드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>
              <a:off x="1142667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1" name="모서리가 둥근 직사각형 20"/>
          <p:cNvSpPr/>
          <p:nvPr/>
        </p:nvSpPr>
        <p:spPr>
          <a:xfrm>
            <a:off x="614374" y="2976443"/>
            <a:ext cx="853080" cy="178427"/>
          </a:xfrm>
          <a:prstGeom prst="roundRect">
            <a:avLst>
              <a:gd name="adj" fmla="val 22557"/>
            </a:avLst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342900" y="620688"/>
            <a:ext cx="1556516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 smtClean="0">
                <a:sym typeface="Wingdings 2" pitchFamily="18" charset="2"/>
              </a:rPr>
              <a:t>촬영하기</a:t>
            </a:r>
            <a:r>
              <a:rPr lang="en-US" altLang="ko-KR" sz="700" dirty="0" smtClean="0">
                <a:sym typeface="Wingdings 2" pitchFamily="18" charset="2"/>
              </a:rPr>
              <a:t>_ ‘</a:t>
            </a:r>
            <a:r>
              <a:rPr lang="ko-KR" altLang="en-US" sz="700" dirty="0" smtClean="0">
                <a:sym typeface="Wingdings 2" pitchFamily="18" charset="2"/>
              </a:rPr>
              <a:t>촬영 </a:t>
            </a:r>
            <a:r>
              <a:rPr lang="ko-KR" altLang="en-US" sz="700" dirty="0">
                <a:sym typeface="Wingdings 2" pitchFamily="18" charset="2"/>
              </a:rPr>
              <a:t>후 </a:t>
            </a:r>
            <a:r>
              <a:rPr lang="ko-KR" altLang="en-US" sz="700" dirty="0" smtClean="0">
                <a:sym typeface="Wingdings 2" pitchFamily="18" charset="2"/>
              </a:rPr>
              <a:t>자동저장</a:t>
            </a:r>
            <a:r>
              <a:rPr lang="en-US" altLang="ko-KR" sz="700" dirty="0" smtClean="0">
                <a:sym typeface="Wingdings 2" pitchFamily="18" charset="2"/>
              </a:rPr>
              <a:t>’ </a:t>
            </a:r>
            <a:r>
              <a:rPr lang="ko-KR" altLang="en-US" sz="700" dirty="0" smtClean="0">
                <a:sym typeface="Wingdings 2" pitchFamily="18" charset="2"/>
              </a:rPr>
              <a:t>설정 시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en-US" altLang="ko-KR" sz="700" dirty="0">
              <a:sym typeface="Wingdings 2" pitchFamily="18" charset="2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799692" y="1825253"/>
            <a:ext cx="720080" cy="0"/>
          </a:xfrm>
          <a:prstGeom prst="line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15"/>
          <p:cNvGrpSpPr>
            <a:grpSpLocks/>
          </p:cNvGrpSpPr>
          <p:nvPr/>
        </p:nvGrpSpPr>
        <p:grpSpPr bwMode="auto">
          <a:xfrm>
            <a:off x="890392" y="1748239"/>
            <a:ext cx="325275" cy="215900"/>
            <a:chOff x="845345" y="3206006"/>
            <a:chExt cx="325276" cy="215900"/>
          </a:xfrm>
        </p:grpSpPr>
        <p:sp>
          <p:nvSpPr>
            <p:cNvPr id="28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726748" y="2139346"/>
            <a:ext cx="936104" cy="1049550"/>
            <a:chOff x="5112060" y="1889257"/>
            <a:chExt cx="936104" cy="104955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1" name="사다리꼴 30"/>
            <p:cNvSpPr/>
            <p:nvPr/>
          </p:nvSpPr>
          <p:spPr bwMode="auto">
            <a:xfrm rot="10800000">
              <a:off x="5112060" y="2456892"/>
              <a:ext cx="936104" cy="481915"/>
            </a:xfrm>
            <a:prstGeom prst="trapezoid">
              <a:avLst>
                <a:gd name="adj" fmla="val 17602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" name="타원 31"/>
            <p:cNvSpPr/>
            <p:nvPr/>
          </p:nvSpPr>
          <p:spPr bwMode="auto">
            <a:xfrm>
              <a:off x="5286737" y="1889257"/>
              <a:ext cx="586752" cy="586750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얼굴</a:t>
              </a:r>
            </a:p>
          </p:txBody>
        </p:sp>
        <p:sp>
          <p:nvSpPr>
            <p:cNvPr id="33" name="타원 32"/>
            <p:cNvSpPr/>
            <p:nvPr/>
          </p:nvSpPr>
          <p:spPr bwMode="auto">
            <a:xfrm>
              <a:off x="5395518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34" name="타원 33"/>
            <p:cNvSpPr/>
            <p:nvPr/>
          </p:nvSpPr>
          <p:spPr bwMode="auto">
            <a:xfrm>
              <a:off x="5641775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35" name="타원 34"/>
            <p:cNvSpPr/>
            <p:nvPr/>
          </p:nvSpPr>
          <p:spPr bwMode="auto">
            <a:xfrm>
              <a:off x="5520856" y="2231203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코</a:t>
              </a: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2561332" y="745841"/>
            <a:ext cx="1396030" cy="2443051"/>
            <a:chOff x="342900" y="745841"/>
            <a:chExt cx="1396030" cy="2443051"/>
          </a:xfrm>
        </p:grpSpPr>
        <p:sp>
          <p:nvSpPr>
            <p:cNvPr id="37" name="직사각형 36"/>
            <p:cNvSpPr>
              <a:spLocks noChangeAspect="1"/>
            </p:cNvSpPr>
            <p:nvPr/>
          </p:nvSpPr>
          <p:spPr>
            <a:xfrm>
              <a:off x="342900" y="745841"/>
              <a:ext cx="1396029" cy="244305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1273586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808243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rot="16200000">
              <a:off x="1040916" y="862176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rot="16200000">
              <a:off x="1040916" y="1676527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모서리가 둥근 직사각형 41"/>
            <p:cNvSpPr/>
            <p:nvPr/>
          </p:nvSpPr>
          <p:spPr>
            <a:xfrm>
              <a:off x="614376" y="2976443"/>
              <a:ext cx="853080" cy="178427"/>
            </a:xfrm>
            <a:prstGeom prst="roundRect">
              <a:avLst>
                <a:gd name="adj" fmla="val 22557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촬영하기</a:t>
              </a:r>
            </a:p>
          </p:txBody>
        </p:sp>
        <p:sp>
          <p:nvSpPr>
            <p:cNvPr id="43" name="직사각형 42"/>
            <p:cNvSpPr/>
            <p:nvPr/>
          </p:nvSpPr>
          <p:spPr bwMode="auto">
            <a:xfrm>
              <a:off x="378801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갤러리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진</a:t>
              </a: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1524600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760734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모드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1142667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47" name="모서리가 둥근 직사각형 46"/>
          <p:cNvSpPr/>
          <p:nvPr/>
        </p:nvSpPr>
        <p:spPr>
          <a:xfrm>
            <a:off x="2832806" y="2976443"/>
            <a:ext cx="853080" cy="178427"/>
          </a:xfrm>
          <a:prstGeom prst="roundRect">
            <a:avLst>
              <a:gd name="adj" fmla="val 22557"/>
            </a:avLst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3010823" y="2248743"/>
            <a:ext cx="367955" cy="36795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 defTabSz="1031626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2891530" y="2137361"/>
            <a:ext cx="606293" cy="58814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 defTabSz="1031626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2566959" y="3219505"/>
            <a:ext cx="2795556" cy="39586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얼굴의 눈과 코를 인식한 </a:t>
            </a:r>
            <a:r>
              <a:rPr lang="ko-KR" altLang="en-US" sz="700" kern="0" dirty="0" err="1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뷰파인더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 위치상에 얼굴인식 포커스 제공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</a:p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kumimoji="1" lang="en-US" altLang="ko-KR" sz="700" dirty="0">
                <a:latin typeface="Calibri" pitchFamily="34" charset="0"/>
                <a:ea typeface="맑은 고딕" pitchFamily="50" charset="-127"/>
                <a:cs typeface="Calibri" pitchFamily="34" charset="0"/>
              </a:rPr>
              <a:t>1</a:t>
            </a:r>
            <a:r>
              <a:rPr kumimoji="1" lang="ko-KR" altLang="en-US" sz="700" dirty="0">
                <a:latin typeface="Calibri" pitchFamily="34" charset="0"/>
                <a:ea typeface="맑은 고딕" pitchFamily="50" charset="-127"/>
                <a:cs typeface="Calibri" pitchFamily="34" charset="0"/>
              </a:rPr>
              <a:t>명의 작은 얼굴 </a:t>
            </a:r>
            <a:r>
              <a:rPr kumimoji="1" lang="ko-KR" altLang="en-US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정중하단</a:t>
            </a:r>
            <a:r>
              <a:rPr kumimoji="1" lang="en-US" altLang="ko-KR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” </a:t>
            </a:r>
            <a:r>
              <a:rPr kumimoji="1" lang="ko-KR" altLang="en-US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음성안내 제공</a:t>
            </a:r>
            <a:r>
              <a:rPr kumimoji="1" lang="en-US" altLang="ko-KR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endParaRPr lang="en-US" altLang="ko-KR" sz="700" kern="0" dirty="0" smtClean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피사체에 카메라 초점 맞춰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짐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</a:p>
        </p:txBody>
      </p:sp>
      <p:cxnSp>
        <p:nvCxnSpPr>
          <p:cNvPr id="54" name="직선 연결선 53"/>
          <p:cNvCxnSpPr>
            <a:endCxn id="98" idx="0"/>
          </p:cNvCxnSpPr>
          <p:nvPr/>
        </p:nvCxnSpPr>
        <p:spPr>
          <a:xfrm>
            <a:off x="1122897" y="1956849"/>
            <a:ext cx="772663" cy="1549599"/>
          </a:xfrm>
          <a:prstGeom prst="line">
            <a:avLst/>
          </a:prstGeom>
          <a:ln w="3175">
            <a:solidFill>
              <a:srgbClr val="FF0000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/>
          <p:cNvGrpSpPr/>
          <p:nvPr/>
        </p:nvGrpSpPr>
        <p:grpSpPr>
          <a:xfrm>
            <a:off x="2732404" y="5217793"/>
            <a:ext cx="936104" cy="1049550"/>
            <a:chOff x="5112060" y="1889257"/>
            <a:chExt cx="936104" cy="104955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6" name="사다리꼴 55"/>
            <p:cNvSpPr/>
            <p:nvPr/>
          </p:nvSpPr>
          <p:spPr bwMode="auto">
            <a:xfrm rot="10800000">
              <a:off x="5112060" y="2456892"/>
              <a:ext cx="936104" cy="481915"/>
            </a:xfrm>
            <a:prstGeom prst="trapezoid">
              <a:avLst>
                <a:gd name="adj" fmla="val 17602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7" name="타원 56"/>
            <p:cNvSpPr/>
            <p:nvPr/>
          </p:nvSpPr>
          <p:spPr bwMode="auto">
            <a:xfrm>
              <a:off x="5286737" y="1889257"/>
              <a:ext cx="586752" cy="586750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얼굴</a:t>
              </a:r>
            </a:p>
          </p:txBody>
        </p:sp>
        <p:sp>
          <p:nvSpPr>
            <p:cNvPr id="58" name="타원 57"/>
            <p:cNvSpPr/>
            <p:nvPr/>
          </p:nvSpPr>
          <p:spPr bwMode="auto">
            <a:xfrm>
              <a:off x="5395518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59" name="타원 58"/>
            <p:cNvSpPr/>
            <p:nvPr/>
          </p:nvSpPr>
          <p:spPr bwMode="auto">
            <a:xfrm>
              <a:off x="5641775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60" name="타원 59"/>
            <p:cNvSpPr/>
            <p:nvPr/>
          </p:nvSpPr>
          <p:spPr bwMode="auto">
            <a:xfrm>
              <a:off x="5520856" y="2231203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코</a:t>
              </a: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2566988" y="3824288"/>
            <a:ext cx="1396030" cy="2443051"/>
            <a:chOff x="342900" y="745841"/>
            <a:chExt cx="1396030" cy="2443051"/>
          </a:xfrm>
        </p:grpSpPr>
        <p:sp>
          <p:nvSpPr>
            <p:cNvPr id="62" name="직사각형 61"/>
            <p:cNvSpPr>
              <a:spLocks noChangeAspect="1"/>
            </p:cNvSpPr>
            <p:nvPr/>
          </p:nvSpPr>
          <p:spPr>
            <a:xfrm>
              <a:off x="342900" y="745841"/>
              <a:ext cx="1396029" cy="244305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>
              <a:off x="1273586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808243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rot="16200000">
              <a:off x="1040916" y="862176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16200000">
              <a:off x="1040916" y="1676527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모서리가 둥근 직사각형 66"/>
            <p:cNvSpPr/>
            <p:nvPr/>
          </p:nvSpPr>
          <p:spPr>
            <a:xfrm>
              <a:off x="614376" y="2976443"/>
              <a:ext cx="853080" cy="178427"/>
            </a:xfrm>
            <a:prstGeom prst="roundRect">
              <a:avLst>
                <a:gd name="adj" fmla="val 22557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촬영하기</a:t>
              </a:r>
            </a:p>
          </p:txBody>
        </p:sp>
        <p:sp>
          <p:nvSpPr>
            <p:cNvPr id="68" name="직사각형 67"/>
            <p:cNvSpPr/>
            <p:nvPr/>
          </p:nvSpPr>
          <p:spPr bwMode="auto">
            <a:xfrm>
              <a:off x="378801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갤러리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진</a:t>
              </a: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" name="직사각형 68"/>
            <p:cNvSpPr/>
            <p:nvPr/>
          </p:nvSpPr>
          <p:spPr bwMode="auto">
            <a:xfrm>
              <a:off x="1524600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0" name="직사각형 69"/>
            <p:cNvSpPr/>
            <p:nvPr/>
          </p:nvSpPr>
          <p:spPr bwMode="auto">
            <a:xfrm>
              <a:off x="760734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모드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 bwMode="auto">
            <a:xfrm>
              <a:off x="1142667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72" name="모서리가 둥근 직사각형 71"/>
          <p:cNvSpPr/>
          <p:nvPr/>
        </p:nvSpPr>
        <p:spPr>
          <a:xfrm>
            <a:off x="2838462" y="6054890"/>
            <a:ext cx="853080" cy="178427"/>
          </a:xfrm>
          <a:prstGeom prst="roundRect">
            <a:avLst>
              <a:gd name="adj" fmla="val 22557"/>
            </a:avLst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6" name="Text Box 15"/>
          <p:cNvSpPr txBox="1">
            <a:spLocks noChangeArrowheads="1"/>
          </p:cNvSpPr>
          <p:nvPr/>
        </p:nvSpPr>
        <p:spPr bwMode="auto">
          <a:xfrm>
            <a:off x="2566988" y="3704768"/>
            <a:ext cx="2872581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>
                <a:sym typeface="Wingdings 2" pitchFamily="18" charset="2"/>
              </a:rPr>
              <a:t>촬영상태 알림 </a:t>
            </a:r>
            <a:r>
              <a:rPr lang="ko-KR" altLang="en-US" sz="700" dirty="0" smtClean="0">
                <a:sym typeface="Wingdings 2" pitchFamily="18" charset="2"/>
              </a:rPr>
              <a:t>팝업</a:t>
            </a:r>
            <a:r>
              <a:rPr lang="en-US" altLang="ko-KR" sz="700" dirty="0" smtClean="0">
                <a:sym typeface="Wingdings 2" pitchFamily="18" charset="2"/>
              </a:rPr>
              <a:t>_ </a:t>
            </a:r>
            <a:r>
              <a:rPr lang="ko-KR" altLang="en-US" sz="700" dirty="0" smtClean="0">
                <a:sym typeface="Wingdings 2" pitchFamily="18" charset="2"/>
              </a:rPr>
              <a:t>피사체에 카메라 초점이 맞춰지지 않고 촬영된 경우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2635720" y="4572930"/>
            <a:ext cx="1264709" cy="901663"/>
            <a:chOff x="369068" y="4563955"/>
            <a:chExt cx="1264709" cy="901663"/>
          </a:xfrm>
        </p:grpSpPr>
        <p:sp>
          <p:nvSpPr>
            <p:cNvPr id="78" name="직사각형 77"/>
            <p:cNvSpPr/>
            <p:nvPr/>
          </p:nvSpPr>
          <p:spPr bwMode="auto">
            <a:xfrm>
              <a:off x="369068" y="4563955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알림</a:t>
              </a: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직사각형 78"/>
            <p:cNvSpPr/>
            <p:nvPr/>
          </p:nvSpPr>
          <p:spPr bwMode="auto">
            <a:xfrm>
              <a:off x="369068" y="4723160"/>
              <a:ext cx="1264709" cy="53564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사진의 촬영상태가 올바르지 않습니다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.</a:t>
              </a:r>
              <a:endParaRPr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저장하시겠습니까</a:t>
              </a:r>
              <a:r>
                <a:rPr lang="en-US" altLang="ko-KR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?</a:t>
              </a:r>
            </a:p>
          </p:txBody>
        </p:sp>
        <p:sp>
          <p:nvSpPr>
            <p:cNvPr id="80" name="직사각형 79"/>
            <p:cNvSpPr/>
            <p:nvPr/>
          </p:nvSpPr>
          <p:spPr bwMode="auto">
            <a:xfrm>
              <a:off x="369068" y="5260289"/>
              <a:ext cx="1264709" cy="2053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 bwMode="auto">
            <a:xfrm>
              <a:off x="458658" y="5290047"/>
              <a:ext cx="520763" cy="14432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확인</a:t>
              </a:r>
              <a:endParaRPr kumimoji="0"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 bwMode="auto">
            <a:xfrm>
              <a:off x="1044264" y="5290047"/>
              <a:ext cx="520763" cy="1443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취소</a:t>
              </a:r>
              <a:endParaRPr kumimoji="0"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3" name="직사각형 82"/>
          <p:cNvSpPr/>
          <p:nvPr/>
        </p:nvSpPr>
        <p:spPr bwMode="auto">
          <a:xfrm>
            <a:off x="1776447" y="6322565"/>
            <a:ext cx="3586068" cy="288147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kumimoji="1" lang="en-US" altLang="ko-KR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- 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촬영 효과음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제공 후 </a:t>
            </a:r>
            <a:r>
              <a:rPr kumimoji="1" lang="en-US" altLang="ko-KR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“</a:t>
            </a:r>
            <a:r>
              <a:rPr kumimoji="1" lang="ko-KR" altLang="en-US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촬영한 사진의 초점상태가 올바르지 않습니다</a:t>
            </a:r>
            <a:r>
              <a:rPr kumimoji="1" lang="en-US" altLang="ko-KR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” </a:t>
            </a:r>
            <a:r>
              <a:rPr kumimoji="1" lang="ko-KR" altLang="en-US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음성안내 제공</a:t>
            </a:r>
            <a:r>
              <a:rPr kumimoji="1" lang="en-US" altLang="ko-KR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endParaRPr lang="en-US" altLang="ko-KR" sz="700" kern="0" dirty="0" smtClean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팝업문구 </a:t>
            </a:r>
            <a:r>
              <a:rPr lang="en-US" altLang="ko-KR" sz="700" kern="0" dirty="0" err="1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TalkBack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음성정보 제공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</a:p>
        </p:txBody>
      </p:sp>
      <p:grpSp>
        <p:nvGrpSpPr>
          <p:cNvPr id="84" name="그룹 15"/>
          <p:cNvGrpSpPr>
            <a:grpSpLocks/>
          </p:cNvGrpSpPr>
          <p:nvPr/>
        </p:nvGrpSpPr>
        <p:grpSpPr bwMode="auto">
          <a:xfrm>
            <a:off x="3131652" y="1748239"/>
            <a:ext cx="325275" cy="215900"/>
            <a:chOff x="845345" y="3206006"/>
            <a:chExt cx="325276" cy="215900"/>
          </a:xfrm>
        </p:grpSpPr>
        <p:sp>
          <p:nvSpPr>
            <p:cNvPr id="85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4022737" y="1613739"/>
            <a:ext cx="1469562" cy="215444"/>
            <a:chOff x="1956033" y="1679218"/>
            <a:chExt cx="540000" cy="215444"/>
          </a:xfrm>
        </p:grpSpPr>
        <p:cxnSp>
          <p:nvCxnSpPr>
            <p:cNvPr id="91" name="직선 연결선 90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1966873" y="1679218"/>
              <a:ext cx="496716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Double Tap</a:t>
              </a:r>
            </a:p>
          </p:txBody>
        </p:sp>
      </p:grpSp>
      <p:cxnSp>
        <p:nvCxnSpPr>
          <p:cNvPr id="93" name="꺾인 연결선 92"/>
          <p:cNvCxnSpPr/>
          <p:nvPr/>
        </p:nvCxnSpPr>
        <p:spPr>
          <a:xfrm>
            <a:off x="1799692" y="1825782"/>
            <a:ext cx="706534" cy="3078447"/>
          </a:xfrm>
          <a:prstGeom prst="bentConnector3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564379" y="3506448"/>
            <a:ext cx="662362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altLang="ko-KR" sz="800" dirty="0">
                <a:latin typeface="Calibri" pitchFamily="34" charset="0"/>
                <a:ea typeface="맑은 고딕" pitchFamily="50" charset="-127"/>
                <a:cs typeface="Calibri" pitchFamily="34" charset="0"/>
              </a:rPr>
              <a:t>Double Tap</a:t>
            </a:r>
          </a:p>
        </p:txBody>
      </p:sp>
      <p:grpSp>
        <p:nvGrpSpPr>
          <p:cNvPr id="100" name="그룹 15"/>
          <p:cNvGrpSpPr>
            <a:grpSpLocks/>
          </p:cNvGrpSpPr>
          <p:nvPr/>
        </p:nvGrpSpPr>
        <p:grpSpPr bwMode="auto">
          <a:xfrm>
            <a:off x="3073153" y="5004683"/>
            <a:ext cx="325275" cy="215900"/>
            <a:chOff x="845345" y="3206006"/>
            <a:chExt cx="325276" cy="215900"/>
          </a:xfrm>
        </p:grpSpPr>
        <p:sp>
          <p:nvSpPr>
            <p:cNvPr id="101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4022737" y="4691665"/>
            <a:ext cx="1469562" cy="215444"/>
            <a:chOff x="1956033" y="1679218"/>
            <a:chExt cx="540000" cy="215444"/>
          </a:xfrm>
        </p:grpSpPr>
        <p:cxnSp>
          <p:nvCxnSpPr>
            <p:cNvPr id="108" name="직선 연결선 107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1966873" y="1679218"/>
              <a:ext cx="496716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Double Tap</a:t>
              </a: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5741813" y="2139346"/>
            <a:ext cx="936104" cy="1049550"/>
            <a:chOff x="5112060" y="1889257"/>
            <a:chExt cx="936104" cy="104955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11" name="사다리꼴 110"/>
            <p:cNvSpPr/>
            <p:nvPr/>
          </p:nvSpPr>
          <p:spPr bwMode="auto">
            <a:xfrm rot="10800000">
              <a:off x="5112060" y="2456892"/>
              <a:ext cx="936104" cy="481915"/>
            </a:xfrm>
            <a:prstGeom prst="trapezoid">
              <a:avLst>
                <a:gd name="adj" fmla="val 17602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2" name="타원 111"/>
            <p:cNvSpPr/>
            <p:nvPr/>
          </p:nvSpPr>
          <p:spPr bwMode="auto">
            <a:xfrm>
              <a:off x="5286737" y="1889257"/>
              <a:ext cx="586752" cy="586750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얼굴</a:t>
              </a:r>
            </a:p>
          </p:txBody>
        </p:sp>
        <p:sp>
          <p:nvSpPr>
            <p:cNvPr id="113" name="타원 112"/>
            <p:cNvSpPr/>
            <p:nvPr/>
          </p:nvSpPr>
          <p:spPr bwMode="auto">
            <a:xfrm>
              <a:off x="5395518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114" name="타원 113"/>
            <p:cNvSpPr/>
            <p:nvPr/>
          </p:nvSpPr>
          <p:spPr bwMode="auto">
            <a:xfrm>
              <a:off x="5641775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115" name="타원 114"/>
            <p:cNvSpPr/>
            <p:nvPr/>
          </p:nvSpPr>
          <p:spPr bwMode="auto">
            <a:xfrm>
              <a:off x="5520856" y="2231203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코</a:t>
              </a: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5576397" y="745841"/>
            <a:ext cx="1396030" cy="2443051"/>
            <a:chOff x="342900" y="745841"/>
            <a:chExt cx="1396030" cy="2443051"/>
          </a:xfrm>
        </p:grpSpPr>
        <p:sp>
          <p:nvSpPr>
            <p:cNvPr id="117" name="직사각형 116"/>
            <p:cNvSpPr>
              <a:spLocks noChangeAspect="1"/>
            </p:cNvSpPr>
            <p:nvPr/>
          </p:nvSpPr>
          <p:spPr>
            <a:xfrm>
              <a:off x="342900" y="745841"/>
              <a:ext cx="1396029" cy="244305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18" name="직선 연결선 117"/>
            <p:cNvCxnSpPr/>
            <p:nvPr/>
          </p:nvCxnSpPr>
          <p:spPr>
            <a:xfrm>
              <a:off x="1273586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808243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rot="16200000">
              <a:off x="1040916" y="862176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rot="16200000">
              <a:off x="1040916" y="1676527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모서리가 둥근 직사각형 121"/>
            <p:cNvSpPr/>
            <p:nvPr/>
          </p:nvSpPr>
          <p:spPr>
            <a:xfrm>
              <a:off x="614376" y="2976443"/>
              <a:ext cx="853080" cy="178427"/>
            </a:xfrm>
            <a:prstGeom prst="roundRect">
              <a:avLst>
                <a:gd name="adj" fmla="val 22557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촬영하기</a:t>
              </a:r>
            </a:p>
          </p:txBody>
        </p:sp>
        <p:sp>
          <p:nvSpPr>
            <p:cNvPr id="123" name="직사각형 122"/>
            <p:cNvSpPr/>
            <p:nvPr/>
          </p:nvSpPr>
          <p:spPr bwMode="auto">
            <a:xfrm>
              <a:off x="378801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갤러리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진</a:t>
              </a: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 bwMode="auto">
            <a:xfrm>
              <a:off x="1524600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5" name="직사각형 124"/>
            <p:cNvSpPr/>
            <p:nvPr/>
          </p:nvSpPr>
          <p:spPr bwMode="auto">
            <a:xfrm>
              <a:off x="760734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모드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 bwMode="auto">
            <a:xfrm>
              <a:off x="1142667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27" name="모서리가 둥근 직사각형 126"/>
          <p:cNvSpPr/>
          <p:nvPr/>
        </p:nvSpPr>
        <p:spPr>
          <a:xfrm>
            <a:off x="5847871" y="2976443"/>
            <a:ext cx="853080" cy="178427"/>
          </a:xfrm>
          <a:prstGeom prst="roundRect">
            <a:avLst>
              <a:gd name="adj" fmla="val 22557"/>
            </a:avLst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9" name="직사각형 128"/>
          <p:cNvSpPr/>
          <p:nvPr/>
        </p:nvSpPr>
        <p:spPr bwMode="auto">
          <a:xfrm>
            <a:off x="5906595" y="2137361"/>
            <a:ext cx="606293" cy="58814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 defTabSz="1031626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0" name="직사각형 129"/>
          <p:cNvSpPr/>
          <p:nvPr/>
        </p:nvSpPr>
        <p:spPr bwMode="auto">
          <a:xfrm>
            <a:off x="5575630" y="3219505"/>
            <a:ext cx="3002032" cy="39586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촬영 시 촬영 효과음 제공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</a:p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[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갤러리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]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에 촬영된 사진 저장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</a:p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[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촬영하기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]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화면 상에 갤러리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메뉴는 저장된 사진이미지 노출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 </a:t>
            </a:r>
            <a:endParaRPr lang="en-US" altLang="ko-KR" sz="700" kern="0" dirty="0" smtClean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5611792" y="791018"/>
            <a:ext cx="181373" cy="168881"/>
            <a:chOff x="7251804" y="4586239"/>
            <a:chExt cx="1667152" cy="1552335"/>
          </a:xfrm>
        </p:grpSpPr>
        <p:sp>
          <p:nvSpPr>
            <p:cNvPr id="152" name="직사각형 151"/>
            <p:cNvSpPr>
              <a:spLocks noChangeAspect="1"/>
            </p:cNvSpPr>
            <p:nvPr/>
          </p:nvSpPr>
          <p:spPr>
            <a:xfrm>
              <a:off x="7251804" y="4586239"/>
              <a:ext cx="1667152" cy="155232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6" name="사다리꼴 145"/>
            <p:cNvSpPr/>
            <p:nvPr/>
          </p:nvSpPr>
          <p:spPr bwMode="auto">
            <a:xfrm rot="10800000">
              <a:off x="7417229" y="5656659"/>
              <a:ext cx="936104" cy="481915"/>
            </a:xfrm>
            <a:prstGeom prst="trapezoid">
              <a:avLst>
                <a:gd name="adj" fmla="val 17602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7" name="타원 146"/>
            <p:cNvSpPr/>
            <p:nvPr/>
          </p:nvSpPr>
          <p:spPr bwMode="auto">
            <a:xfrm>
              <a:off x="7591906" y="5089024"/>
              <a:ext cx="586752" cy="58675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8" name="타원 147"/>
            <p:cNvSpPr/>
            <p:nvPr/>
          </p:nvSpPr>
          <p:spPr bwMode="auto">
            <a:xfrm>
              <a:off x="7700687" y="5298559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타원 148"/>
            <p:cNvSpPr/>
            <p:nvPr/>
          </p:nvSpPr>
          <p:spPr bwMode="auto">
            <a:xfrm>
              <a:off x="7946944" y="5298559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0" name="타원 149"/>
            <p:cNvSpPr/>
            <p:nvPr/>
          </p:nvSpPr>
          <p:spPr bwMode="auto">
            <a:xfrm>
              <a:off x="7826025" y="5430970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62" name="그룹 161"/>
          <p:cNvGrpSpPr/>
          <p:nvPr/>
        </p:nvGrpSpPr>
        <p:grpSpPr>
          <a:xfrm>
            <a:off x="5741075" y="5217793"/>
            <a:ext cx="936104" cy="1049550"/>
            <a:chOff x="5112060" y="1889257"/>
            <a:chExt cx="936104" cy="104955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63" name="사다리꼴 162"/>
            <p:cNvSpPr/>
            <p:nvPr/>
          </p:nvSpPr>
          <p:spPr bwMode="auto">
            <a:xfrm rot="10800000">
              <a:off x="5112060" y="2456892"/>
              <a:ext cx="936104" cy="481915"/>
            </a:xfrm>
            <a:prstGeom prst="trapezoid">
              <a:avLst>
                <a:gd name="adj" fmla="val 17602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4" name="타원 163"/>
            <p:cNvSpPr/>
            <p:nvPr/>
          </p:nvSpPr>
          <p:spPr bwMode="auto">
            <a:xfrm>
              <a:off x="5286737" y="1889257"/>
              <a:ext cx="586752" cy="586750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얼굴</a:t>
              </a:r>
            </a:p>
          </p:txBody>
        </p:sp>
        <p:sp>
          <p:nvSpPr>
            <p:cNvPr id="165" name="타원 164"/>
            <p:cNvSpPr/>
            <p:nvPr/>
          </p:nvSpPr>
          <p:spPr bwMode="auto">
            <a:xfrm>
              <a:off x="5395518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166" name="타원 165"/>
            <p:cNvSpPr/>
            <p:nvPr/>
          </p:nvSpPr>
          <p:spPr bwMode="auto">
            <a:xfrm>
              <a:off x="5641775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167" name="타원 166"/>
            <p:cNvSpPr/>
            <p:nvPr/>
          </p:nvSpPr>
          <p:spPr bwMode="auto">
            <a:xfrm>
              <a:off x="5520856" y="2231203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코</a:t>
              </a: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68" name="그룹 167"/>
          <p:cNvGrpSpPr/>
          <p:nvPr/>
        </p:nvGrpSpPr>
        <p:grpSpPr>
          <a:xfrm>
            <a:off x="5575659" y="3824288"/>
            <a:ext cx="1396030" cy="2443051"/>
            <a:chOff x="342900" y="745841"/>
            <a:chExt cx="1396030" cy="2443051"/>
          </a:xfrm>
        </p:grpSpPr>
        <p:sp>
          <p:nvSpPr>
            <p:cNvPr id="169" name="직사각형 168"/>
            <p:cNvSpPr>
              <a:spLocks noChangeAspect="1"/>
            </p:cNvSpPr>
            <p:nvPr/>
          </p:nvSpPr>
          <p:spPr>
            <a:xfrm>
              <a:off x="342900" y="745841"/>
              <a:ext cx="1396029" cy="244305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70" name="직선 연결선 169"/>
            <p:cNvCxnSpPr/>
            <p:nvPr/>
          </p:nvCxnSpPr>
          <p:spPr>
            <a:xfrm>
              <a:off x="1273586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>
            <a:xfrm>
              <a:off x="808243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 rot="16200000">
              <a:off x="1040916" y="862176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 rot="16200000">
              <a:off x="1040916" y="1676527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모서리가 둥근 직사각형 173"/>
            <p:cNvSpPr/>
            <p:nvPr/>
          </p:nvSpPr>
          <p:spPr>
            <a:xfrm>
              <a:off x="614376" y="2976443"/>
              <a:ext cx="853080" cy="178427"/>
            </a:xfrm>
            <a:prstGeom prst="roundRect">
              <a:avLst>
                <a:gd name="adj" fmla="val 22557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촬영하기</a:t>
              </a:r>
            </a:p>
          </p:txBody>
        </p:sp>
        <p:sp>
          <p:nvSpPr>
            <p:cNvPr id="175" name="직사각형 174"/>
            <p:cNvSpPr/>
            <p:nvPr/>
          </p:nvSpPr>
          <p:spPr bwMode="auto">
            <a:xfrm>
              <a:off x="378801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갤러리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진</a:t>
              </a: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6" name="직사각형 175"/>
            <p:cNvSpPr/>
            <p:nvPr/>
          </p:nvSpPr>
          <p:spPr bwMode="auto">
            <a:xfrm>
              <a:off x="1524600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7" name="직사각형 176"/>
            <p:cNvSpPr/>
            <p:nvPr/>
          </p:nvSpPr>
          <p:spPr bwMode="auto">
            <a:xfrm>
              <a:off x="760734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모드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8" name="직사각형 177"/>
            <p:cNvSpPr/>
            <p:nvPr/>
          </p:nvSpPr>
          <p:spPr bwMode="auto">
            <a:xfrm>
              <a:off x="1142667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79" name="모서리가 둥근 직사각형 178"/>
          <p:cNvSpPr/>
          <p:nvPr/>
        </p:nvSpPr>
        <p:spPr>
          <a:xfrm>
            <a:off x="5847133" y="6054890"/>
            <a:ext cx="853080" cy="178427"/>
          </a:xfrm>
          <a:prstGeom prst="roundRect">
            <a:avLst>
              <a:gd name="adj" fmla="val 22557"/>
            </a:avLst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0" name="직사각형 179"/>
          <p:cNvSpPr/>
          <p:nvPr/>
        </p:nvSpPr>
        <p:spPr bwMode="auto">
          <a:xfrm>
            <a:off x="5575630" y="6322565"/>
            <a:ext cx="3002032" cy="288147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[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갤러리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]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에 촬영된 사진 저장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</a:p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[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촬영하기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]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화면 상에 갤러리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메뉴는 저장된 사진이미지 노출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 </a:t>
            </a:r>
            <a:endParaRPr lang="en-US" altLang="ko-KR" sz="700" kern="0" dirty="0" smtClean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181" name="그룹 180"/>
          <p:cNvGrpSpPr/>
          <p:nvPr/>
        </p:nvGrpSpPr>
        <p:grpSpPr>
          <a:xfrm>
            <a:off x="5611792" y="3870483"/>
            <a:ext cx="181373" cy="168881"/>
            <a:chOff x="7251804" y="4586239"/>
            <a:chExt cx="1667152" cy="1552335"/>
          </a:xfrm>
        </p:grpSpPr>
        <p:sp>
          <p:nvSpPr>
            <p:cNvPr id="182" name="직사각형 181"/>
            <p:cNvSpPr>
              <a:spLocks noChangeAspect="1"/>
            </p:cNvSpPr>
            <p:nvPr/>
          </p:nvSpPr>
          <p:spPr>
            <a:xfrm>
              <a:off x="7251804" y="4586239"/>
              <a:ext cx="1667152" cy="155232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3" name="사다리꼴 182"/>
            <p:cNvSpPr/>
            <p:nvPr/>
          </p:nvSpPr>
          <p:spPr bwMode="auto">
            <a:xfrm rot="10800000">
              <a:off x="7417229" y="5656659"/>
              <a:ext cx="936104" cy="481915"/>
            </a:xfrm>
            <a:prstGeom prst="trapezoid">
              <a:avLst>
                <a:gd name="adj" fmla="val 17602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4" name="타원 183"/>
            <p:cNvSpPr/>
            <p:nvPr/>
          </p:nvSpPr>
          <p:spPr bwMode="auto">
            <a:xfrm>
              <a:off x="7591906" y="5089024"/>
              <a:ext cx="586752" cy="58675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5" name="타원 184"/>
            <p:cNvSpPr/>
            <p:nvPr/>
          </p:nvSpPr>
          <p:spPr bwMode="auto">
            <a:xfrm>
              <a:off x="7700687" y="5298559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6" name="타원 185"/>
            <p:cNvSpPr/>
            <p:nvPr/>
          </p:nvSpPr>
          <p:spPr bwMode="auto">
            <a:xfrm>
              <a:off x="7946944" y="5298559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7" name="타원 186"/>
            <p:cNvSpPr/>
            <p:nvPr/>
          </p:nvSpPr>
          <p:spPr bwMode="auto">
            <a:xfrm>
              <a:off x="7826025" y="5430970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640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내용 개체 틀 3"/>
          <p:cNvSpPr>
            <a:spLocks noGrp="1"/>
          </p:cNvSpPr>
          <p:nvPr>
            <p:ph idx="1"/>
          </p:nvPr>
        </p:nvSpPr>
        <p:spPr>
          <a:xfrm>
            <a:off x="128935" y="145776"/>
            <a:ext cx="8835677" cy="338040"/>
          </a:xfrm>
        </p:spPr>
        <p:txBody>
          <a:bodyPr/>
          <a:lstStyle/>
          <a:p>
            <a:r>
              <a:rPr lang="en-US" altLang="ko-KR" sz="1800" dirty="0" smtClean="0"/>
              <a:t>3.2.4 Flow_ </a:t>
            </a:r>
            <a:r>
              <a:rPr lang="ko-KR" altLang="en-US" sz="1800" dirty="0" smtClean="0"/>
              <a:t>촬영하기 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촬영</a:t>
            </a:r>
            <a:endParaRPr lang="ko-KR" altLang="en-US" sz="1800" dirty="0"/>
          </a:p>
        </p:txBody>
      </p:sp>
      <p:sp>
        <p:nvSpPr>
          <p:cNvPr id="10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342900" y="620688"/>
            <a:ext cx="2226572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 smtClean="0">
                <a:sym typeface="Wingdings 2" pitchFamily="18" charset="2"/>
              </a:rPr>
              <a:t>촬영하기</a:t>
            </a:r>
            <a:r>
              <a:rPr lang="en-US" altLang="ko-KR" sz="700" dirty="0" smtClean="0">
                <a:sym typeface="Wingdings 2" pitchFamily="18" charset="2"/>
              </a:rPr>
              <a:t>_ ‘</a:t>
            </a:r>
            <a:r>
              <a:rPr lang="ko-KR" altLang="en-US" sz="700" dirty="0" smtClean="0">
                <a:sym typeface="Wingdings 2" pitchFamily="18" charset="2"/>
              </a:rPr>
              <a:t>촬영 </a:t>
            </a:r>
            <a:r>
              <a:rPr lang="ko-KR" altLang="en-US" sz="700" dirty="0">
                <a:sym typeface="Wingdings 2" pitchFamily="18" charset="2"/>
              </a:rPr>
              <a:t>시 사진구도 음성가이드 </a:t>
            </a:r>
            <a:r>
              <a:rPr lang="ko-KR" altLang="en-US" sz="700" dirty="0" smtClean="0">
                <a:sym typeface="Wingdings 2" pitchFamily="18" charset="2"/>
              </a:rPr>
              <a:t>제공</a:t>
            </a:r>
            <a:r>
              <a:rPr lang="en-US" altLang="ko-KR" sz="700" dirty="0" smtClean="0">
                <a:sym typeface="Wingdings 2" pitchFamily="18" charset="2"/>
              </a:rPr>
              <a:t>’ </a:t>
            </a:r>
            <a:r>
              <a:rPr lang="ko-KR" altLang="en-US" sz="700" dirty="0" smtClean="0">
                <a:sym typeface="Wingdings 2" pitchFamily="18" charset="2"/>
              </a:rPr>
              <a:t>설정 시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3499"/>
              </p:ext>
            </p:extLst>
          </p:nvPr>
        </p:nvGraphicFramePr>
        <p:xfrm>
          <a:off x="6941820" y="0"/>
          <a:ext cx="2210543" cy="249360"/>
        </p:xfrm>
        <a:graphic>
          <a:graphicData uri="http://schemas.openxmlformats.org/drawingml/2006/table">
            <a:tbl>
              <a:tblPr/>
              <a:tblGrid>
                <a:gridCol w="2210543"/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v.0.2_130712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-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페이지추가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 bwMode="auto">
          <a:xfrm>
            <a:off x="342901" y="3219505"/>
            <a:ext cx="2158022" cy="39586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kumimoji="1" lang="en-US" altLang="ko-KR" sz="700" dirty="0">
                <a:latin typeface="Calibri" pitchFamily="34" charset="0"/>
                <a:ea typeface="맑은 고딕" pitchFamily="50" charset="-127"/>
                <a:cs typeface="Calibri" pitchFamily="34" charset="0"/>
              </a:rPr>
              <a:t>1</a:t>
            </a:r>
            <a:r>
              <a:rPr kumimoji="1" lang="ko-KR" altLang="en-US" sz="700" dirty="0">
                <a:latin typeface="Calibri" pitchFamily="34" charset="0"/>
                <a:ea typeface="맑은 고딕" pitchFamily="50" charset="-127"/>
                <a:cs typeface="Calibri" pitchFamily="34" charset="0"/>
              </a:rPr>
              <a:t>명의 작은 얼굴 </a:t>
            </a:r>
            <a:r>
              <a:rPr kumimoji="1" lang="ko-KR" altLang="en-US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왼</a:t>
            </a:r>
            <a:r>
              <a:rPr kumimoji="1" lang="ko-KR" altLang="en-US" sz="700" dirty="0">
                <a:latin typeface="Calibri" pitchFamily="34" charset="0"/>
                <a:ea typeface="맑은 고딕" pitchFamily="50" charset="-127"/>
                <a:cs typeface="Calibri" pitchFamily="34" charset="0"/>
              </a:rPr>
              <a:t>쪽</a:t>
            </a:r>
            <a:r>
              <a:rPr kumimoji="1" lang="ko-KR" altLang="en-US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하단</a:t>
            </a:r>
            <a:r>
              <a:rPr kumimoji="1" lang="en-US" altLang="ko-KR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” </a:t>
            </a:r>
            <a:r>
              <a:rPr kumimoji="1" lang="ko-KR" altLang="en-US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음성안내 제공</a:t>
            </a:r>
            <a:r>
              <a:rPr kumimoji="1" lang="en-US" altLang="ko-KR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</a:p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“왼쪽 얼굴 잘림 기기를 왼쪽으로 이동하시오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사진구도 음성가이드 제공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  <a:endParaRPr lang="ko-KR" altLang="en-US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-76060" y="2139346"/>
            <a:ext cx="936104" cy="1049550"/>
            <a:chOff x="5112060" y="1889257"/>
            <a:chExt cx="936104" cy="104955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9" name="사다리꼴 8"/>
            <p:cNvSpPr/>
            <p:nvPr/>
          </p:nvSpPr>
          <p:spPr bwMode="auto">
            <a:xfrm rot="10800000">
              <a:off x="5112060" y="2456892"/>
              <a:ext cx="936104" cy="481915"/>
            </a:xfrm>
            <a:prstGeom prst="trapezoid">
              <a:avLst>
                <a:gd name="adj" fmla="val 17602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타원 9"/>
            <p:cNvSpPr/>
            <p:nvPr/>
          </p:nvSpPr>
          <p:spPr bwMode="auto">
            <a:xfrm>
              <a:off x="5286737" y="1889257"/>
              <a:ext cx="586752" cy="586750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얼굴</a:t>
              </a:r>
            </a:p>
          </p:txBody>
        </p:sp>
        <p:sp>
          <p:nvSpPr>
            <p:cNvPr id="11" name="타원 10"/>
            <p:cNvSpPr/>
            <p:nvPr/>
          </p:nvSpPr>
          <p:spPr bwMode="auto">
            <a:xfrm>
              <a:off x="5395518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12" name="타원 11"/>
            <p:cNvSpPr/>
            <p:nvPr/>
          </p:nvSpPr>
          <p:spPr bwMode="auto">
            <a:xfrm>
              <a:off x="5641775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13" name="타원 12"/>
            <p:cNvSpPr/>
            <p:nvPr/>
          </p:nvSpPr>
          <p:spPr bwMode="auto">
            <a:xfrm>
              <a:off x="5520856" y="2231203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코</a:t>
              </a: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42930" y="745841"/>
            <a:ext cx="1396030" cy="2443051"/>
            <a:chOff x="342900" y="745841"/>
            <a:chExt cx="1396030" cy="2443051"/>
          </a:xfrm>
        </p:grpSpPr>
        <p:sp>
          <p:nvSpPr>
            <p:cNvPr id="15" name="직사각형 14"/>
            <p:cNvSpPr>
              <a:spLocks noChangeAspect="1"/>
            </p:cNvSpPr>
            <p:nvPr/>
          </p:nvSpPr>
          <p:spPr>
            <a:xfrm>
              <a:off x="342900" y="745841"/>
              <a:ext cx="1396029" cy="244305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1273586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808243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6200000">
              <a:off x="1040916" y="862176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6200000">
              <a:off x="1040916" y="1676527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모서리가 둥근 직사각형 19"/>
            <p:cNvSpPr/>
            <p:nvPr/>
          </p:nvSpPr>
          <p:spPr>
            <a:xfrm>
              <a:off x="614376" y="2976443"/>
              <a:ext cx="853080" cy="178427"/>
            </a:xfrm>
            <a:prstGeom prst="roundRect">
              <a:avLst>
                <a:gd name="adj" fmla="val 22557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촬영하기</a:t>
              </a: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378801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갤러리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진</a:t>
              </a: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1524600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760734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모드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1142667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5" name="모서리가 둥근 직사각형 24"/>
          <p:cNvSpPr/>
          <p:nvPr/>
        </p:nvSpPr>
        <p:spPr>
          <a:xfrm>
            <a:off x="614404" y="2976443"/>
            <a:ext cx="853080" cy="178427"/>
          </a:xfrm>
          <a:prstGeom prst="roundRect">
            <a:avLst>
              <a:gd name="adj" fmla="val 22557"/>
            </a:avLst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348017" y="2232525"/>
            <a:ext cx="412748" cy="40039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 defTabSz="1031626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799695" y="1613739"/>
            <a:ext cx="720081" cy="215444"/>
            <a:chOff x="1956033" y="1679218"/>
            <a:chExt cx="540000" cy="215444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992120" y="1679218"/>
              <a:ext cx="446226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ko-KR" altLang="en-US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기기이동</a:t>
              </a:r>
              <a:endParaRPr lang="en-US" altLang="ko-KR" sz="800" dirty="0">
                <a:latin typeface="Calibri" pitchFamily="34" charset="0"/>
                <a:ea typeface="맑은 고딕" pitchFamily="50" charset="-127"/>
                <a:cs typeface="Calibri" pitchFamily="34" charset="0"/>
              </a:endParaRPr>
            </a:p>
          </p:txBody>
        </p:sp>
      </p:grpSp>
      <p:sp>
        <p:nvSpPr>
          <p:cNvPr id="44" name="직사각형 43"/>
          <p:cNvSpPr/>
          <p:nvPr/>
        </p:nvSpPr>
        <p:spPr bwMode="auto">
          <a:xfrm>
            <a:off x="2561657" y="3219505"/>
            <a:ext cx="1893112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kumimoji="1" lang="en-US" altLang="ko-KR" sz="700" dirty="0">
                <a:latin typeface="Calibri" pitchFamily="34" charset="0"/>
                <a:ea typeface="맑은 고딕" pitchFamily="50" charset="-127"/>
                <a:cs typeface="Calibri" pitchFamily="34" charset="0"/>
              </a:rPr>
              <a:t>1</a:t>
            </a:r>
            <a:r>
              <a:rPr kumimoji="1" lang="ko-KR" altLang="en-US" sz="700" dirty="0">
                <a:latin typeface="Calibri" pitchFamily="34" charset="0"/>
                <a:ea typeface="맑은 고딕" pitchFamily="50" charset="-127"/>
                <a:cs typeface="Calibri" pitchFamily="34" charset="0"/>
              </a:rPr>
              <a:t>명의 작은 얼굴 </a:t>
            </a:r>
            <a:r>
              <a:rPr kumimoji="1" lang="ko-KR" altLang="en-US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중앙하단</a:t>
            </a:r>
            <a:r>
              <a:rPr kumimoji="1" lang="en-US" altLang="ko-KR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” </a:t>
            </a:r>
            <a:r>
              <a:rPr kumimoji="1" lang="ko-KR" altLang="en-US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음성안내 제공</a:t>
            </a:r>
            <a:r>
              <a:rPr kumimoji="1" lang="en-US" altLang="ko-KR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2791648" y="2139346"/>
            <a:ext cx="936104" cy="1049550"/>
            <a:chOff x="5112060" y="1889257"/>
            <a:chExt cx="936104" cy="104955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6" name="사다리꼴 45"/>
            <p:cNvSpPr/>
            <p:nvPr/>
          </p:nvSpPr>
          <p:spPr bwMode="auto">
            <a:xfrm rot="10800000">
              <a:off x="5112060" y="2456892"/>
              <a:ext cx="936104" cy="481915"/>
            </a:xfrm>
            <a:prstGeom prst="trapezoid">
              <a:avLst>
                <a:gd name="adj" fmla="val 17602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7" name="타원 46"/>
            <p:cNvSpPr/>
            <p:nvPr/>
          </p:nvSpPr>
          <p:spPr bwMode="auto">
            <a:xfrm>
              <a:off x="5286737" y="1889257"/>
              <a:ext cx="586752" cy="586750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얼굴</a:t>
              </a:r>
            </a:p>
          </p:txBody>
        </p:sp>
        <p:sp>
          <p:nvSpPr>
            <p:cNvPr id="48" name="타원 47"/>
            <p:cNvSpPr/>
            <p:nvPr/>
          </p:nvSpPr>
          <p:spPr bwMode="auto">
            <a:xfrm>
              <a:off x="5395518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49" name="타원 48"/>
            <p:cNvSpPr/>
            <p:nvPr/>
          </p:nvSpPr>
          <p:spPr bwMode="auto">
            <a:xfrm>
              <a:off x="5641775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50" name="타원 49"/>
            <p:cNvSpPr/>
            <p:nvPr/>
          </p:nvSpPr>
          <p:spPr bwMode="auto">
            <a:xfrm>
              <a:off x="5520856" y="2231203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코</a:t>
              </a: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561686" y="745841"/>
            <a:ext cx="1396030" cy="2443051"/>
            <a:chOff x="342900" y="745841"/>
            <a:chExt cx="1396030" cy="2443051"/>
          </a:xfrm>
        </p:grpSpPr>
        <p:sp>
          <p:nvSpPr>
            <p:cNvPr id="52" name="직사각형 51"/>
            <p:cNvSpPr>
              <a:spLocks noChangeAspect="1"/>
            </p:cNvSpPr>
            <p:nvPr/>
          </p:nvSpPr>
          <p:spPr>
            <a:xfrm>
              <a:off x="342900" y="745841"/>
              <a:ext cx="1396029" cy="244305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>
            <a:xfrm>
              <a:off x="1273586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808243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rot="16200000">
              <a:off x="1040916" y="862176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16200000">
              <a:off x="1040916" y="1676527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모서리가 둥근 직사각형 56"/>
            <p:cNvSpPr/>
            <p:nvPr/>
          </p:nvSpPr>
          <p:spPr>
            <a:xfrm>
              <a:off x="614376" y="2976443"/>
              <a:ext cx="853080" cy="178427"/>
            </a:xfrm>
            <a:prstGeom prst="roundRect">
              <a:avLst>
                <a:gd name="adj" fmla="val 22557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촬영하기</a:t>
              </a:r>
            </a:p>
          </p:txBody>
        </p:sp>
        <p:sp>
          <p:nvSpPr>
            <p:cNvPr id="58" name="직사각형 57"/>
            <p:cNvSpPr/>
            <p:nvPr/>
          </p:nvSpPr>
          <p:spPr bwMode="auto">
            <a:xfrm>
              <a:off x="378801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갤러리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진</a:t>
              </a: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9" name="직사각형 58"/>
            <p:cNvSpPr/>
            <p:nvPr/>
          </p:nvSpPr>
          <p:spPr bwMode="auto">
            <a:xfrm>
              <a:off x="1524600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0" name="직사각형 59"/>
            <p:cNvSpPr/>
            <p:nvPr/>
          </p:nvSpPr>
          <p:spPr bwMode="auto">
            <a:xfrm>
              <a:off x="760734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모드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1" name="직사각형 60"/>
            <p:cNvSpPr/>
            <p:nvPr/>
          </p:nvSpPr>
          <p:spPr bwMode="auto">
            <a:xfrm>
              <a:off x="1142667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62" name="모서리가 둥근 직사각형 61"/>
          <p:cNvSpPr/>
          <p:nvPr/>
        </p:nvSpPr>
        <p:spPr>
          <a:xfrm>
            <a:off x="2833160" y="2976443"/>
            <a:ext cx="853080" cy="178427"/>
          </a:xfrm>
          <a:prstGeom prst="roundRect">
            <a:avLst>
              <a:gd name="adj" fmla="val 22557"/>
            </a:avLst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2973770" y="2151195"/>
            <a:ext cx="592644" cy="57490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 defTabSz="1031626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4792663" y="3219505"/>
            <a:ext cx="1569060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카메라 초점이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맞춰짐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효과음 제공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5022654" y="2139346"/>
            <a:ext cx="936104" cy="1049550"/>
            <a:chOff x="5112060" y="1889257"/>
            <a:chExt cx="936104" cy="104955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68" name="사다리꼴 67"/>
            <p:cNvSpPr/>
            <p:nvPr/>
          </p:nvSpPr>
          <p:spPr bwMode="auto">
            <a:xfrm rot="10800000">
              <a:off x="5112060" y="2456892"/>
              <a:ext cx="936104" cy="481915"/>
            </a:xfrm>
            <a:prstGeom prst="trapezoid">
              <a:avLst>
                <a:gd name="adj" fmla="val 17602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" name="타원 68"/>
            <p:cNvSpPr/>
            <p:nvPr/>
          </p:nvSpPr>
          <p:spPr bwMode="auto">
            <a:xfrm>
              <a:off x="5286737" y="1889257"/>
              <a:ext cx="586752" cy="586750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얼굴</a:t>
              </a:r>
            </a:p>
          </p:txBody>
        </p:sp>
        <p:sp>
          <p:nvSpPr>
            <p:cNvPr id="70" name="타원 69"/>
            <p:cNvSpPr/>
            <p:nvPr/>
          </p:nvSpPr>
          <p:spPr bwMode="auto">
            <a:xfrm>
              <a:off x="5395518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71" name="타원 70"/>
            <p:cNvSpPr/>
            <p:nvPr/>
          </p:nvSpPr>
          <p:spPr bwMode="auto">
            <a:xfrm>
              <a:off x="5641775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72" name="타원 71"/>
            <p:cNvSpPr/>
            <p:nvPr/>
          </p:nvSpPr>
          <p:spPr bwMode="auto">
            <a:xfrm>
              <a:off x="5520856" y="2231203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코</a:t>
              </a: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4792692" y="745841"/>
            <a:ext cx="1396030" cy="2443051"/>
            <a:chOff x="342900" y="745841"/>
            <a:chExt cx="1396030" cy="2443051"/>
          </a:xfrm>
        </p:grpSpPr>
        <p:sp>
          <p:nvSpPr>
            <p:cNvPr id="74" name="직사각형 73"/>
            <p:cNvSpPr>
              <a:spLocks noChangeAspect="1"/>
            </p:cNvSpPr>
            <p:nvPr/>
          </p:nvSpPr>
          <p:spPr>
            <a:xfrm>
              <a:off x="342900" y="745841"/>
              <a:ext cx="1396029" cy="244305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>
            <a:xfrm>
              <a:off x="1273586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808243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16200000">
              <a:off x="1040916" y="862176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 rot="16200000">
              <a:off x="1040916" y="1676527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모서리가 둥근 직사각형 78"/>
            <p:cNvSpPr/>
            <p:nvPr/>
          </p:nvSpPr>
          <p:spPr>
            <a:xfrm>
              <a:off x="614376" y="2976443"/>
              <a:ext cx="853080" cy="178427"/>
            </a:xfrm>
            <a:prstGeom prst="roundRect">
              <a:avLst>
                <a:gd name="adj" fmla="val 22557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촬영하기</a:t>
              </a:r>
            </a:p>
          </p:txBody>
        </p:sp>
        <p:sp>
          <p:nvSpPr>
            <p:cNvPr id="80" name="직사각형 79"/>
            <p:cNvSpPr/>
            <p:nvPr/>
          </p:nvSpPr>
          <p:spPr bwMode="auto">
            <a:xfrm>
              <a:off x="378801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갤러리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진</a:t>
              </a: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1" name="직사각형 80"/>
            <p:cNvSpPr/>
            <p:nvPr/>
          </p:nvSpPr>
          <p:spPr bwMode="auto">
            <a:xfrm>
              <a:off x="1524600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2" name="직사각형 81"/>
            <p:cNvSpPr/>
            <p:nvPr/>
          </p:nvSpPr>
          <p:spPr bwMode="auto">
            <a:xfrm>
              <a:off x="760734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모드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3" name="직사각형 82"/>
            <p:cNvSpPr/>
            <p:nvPr/>
          </p:nvSpPr>
          <p:spPr bwMode="auto">
            <a:xfrm>
              <a:off x="1142667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4" name="모서리가 둥근 직사각형 83"/>
          <p:cNvSpPr/>
          <p:nvPr/>
        </p:nvSpPr>
        <p:spPr>
          <a:xfrm>
            <a:off x="5064166" y="2976443"/>
            <a:ext cx="853080" cy="178427"/>
          </a:xfrm>
          <a:prstGeom prst="roundRect">
            <a:avLst>
              <a:gd name="adj" fmla="val 22557"/>
            </a:avLst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5204776" y="2151195"/>
            <a:ext cx="592644" cy="57490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 defTabSz="1031626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5312627" y="2248743"/>
            <a:ext cx="367955" cy="36795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 defTabSz="1031626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7" name="직선 연결선 86"/>
          <p:cNvCxnSpPr/>
          <p:nvPr/>
        </p:nvCxnSpPr>
        <p:spPr>
          <a:xfrm>
            <a:off x="4022737" y="1825253"/>
            <a:ext cx="720080" cy="0"/>
          </a:xfrm>
          <a:prstGeom prst="line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그룹 15"/>
          <p:cNvGrpSpPr>
            <a:grpSpLocks/>
          </p:cNvGrpSpPr>
          <p:nvPr/>
        </p:nvGrpSpPr>
        <p:grpSpPr bwMode="auto">
          <a:xfrm>
            <a:off x="3101379" y="1762440"/>
            <a:ext cx="325275" cy="215900"/>
            <a:chOff x="845345" y="3206006"/>
            <a:chExt cx="325276" cy="215900"/>
          </a:xfrm>
        </p:grpSpPr>
        <p:sp>
          <p:nvSpPr>
            <p:cNvPr id="96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3242148" y="3422579"/>
            <a:ext cx="369012" cy="278392"/>
            <a:chOff x="7496761" y="3330575"/>
            <a:chExt cx="369012" cy="307975"/>
          </a:xfrm>
        </p:grpSpPr>
        <p:sp>
          <p:nvSpPr>
            <p:cNvPr id="99" name="TextBox 10"/>
            <p:cNvSpPr txBox="1">
              <a:spLocks noChangeArrowheads="1"/>
            </p:cNvSpPr>
            <p:nvPr/>
          </p:nvSpPr>
          <p:spPr bwMode="auto">
            <a:xfrm>
              <a:off x="7496761" y="3360158"/>
              <a:ext cx="369012" cy="215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ctr">
                <a:defRPr sz="800"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1pPr>
            </a:lstStyle>
            <a:p>
              <a:pPr algn="l"/>
              <a:r>
                <a:rPr lang="en-US" altLang="ko-KR" dirty="0"/>
                <a:t>Flick</a:t>
              </a:r>
            </a:p>
          </p:txBody>
        </p:sp>
        <p:cxnSp>
          <p:nvCxnSpPr>
            <p:cNvPr id="100" name="직선 화살표 연결선 99"/>
            <p:cNvCxnSpPr/>
            <p:nvPr/>
          </p:nvCxnSpPr>
          <p:spPr>
            <a:xfrm>
              <a:off x="7500938" y="3330575"/>
              <a:ext cx="0" cy="30797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그룹 100"/>
          <p:cNvGrpSpPr/>
          <p:nvPr/>
        </p:nvGrpSpPr>
        <p:grpSpPr>
          <a:xfrm>
            <a:off x="2791648" y="5216435"/>
            <a:ext cx="936104" cy="1049550"/>
            <a:chOff x="5112060" y="1889257"/>
            <a:chExt cx="936104" cy="104955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02" name="사다리꼴 101"/>
            <p:cNvSpPr/>
            <p:nvPr/>
          </p:nvSpPr>
          <p:spPr bwMode="auto">
            <a:xfrm rot="10800000">
              <a:off x="5112060" y="2456892"/>
              <a:ext cx="936104" cy="481915"/>
            </a:xfrm>
            <a:prstGeom prst="trapezoid">
              <a:avLst>
                <a:gd name="adj" fmla="val 17602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4" name="타원 103"/>
            <p:cNvSpPr/>
            <p:nvPr/>
          </p:nvSpPr>
          <p:spPr bwMode="auto">
            <a:xfrm>
              <a:off x="5286737" y="1889257"/>
              <a:ext cx="586752" cy="586750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얼굴</a:t>
              </a:r>
            </a:p>
          </p:txBody>
        </p:sp>
        <p:sp>
          <p:nvSpPr>
            <p:cNvPr id="105" name="타원 104"/>
            <p:cNvSpPr/>
            <p:nvPr/>
          </p:nvSpPr>
          <p:spPr bwMode="auto">
            <a:xfrm>
              <a:off x="5395518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106" name="타원 105"/>
            <p:cNvSpPr/>
            <p:nvPr/>
          </p:nvSpPr>
          <p:spPr bwMode="auto">
            <a:xfrm>
              <a:off x="5641775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107" name="타원 106"/>
            <p:cNvSpPr/>
            <p:nvPr/>
          </p:nvSpPr>
          <p:spPr bwMode="auto">
            <a:xfrm>
              <a:off x="5520856" y="2231203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코</a:t>
              </a: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2561686" y="3822930"/>
            <a:ext cx="1396030" cy="2443051"/>
            <a:chOff x="342900" y="745841"/>
            <a:chExt cx="1396030" cy="2443051"/>
          </a:xfrm>
        </p:grpSpPr>
        <p:sp>
          <p:nvSpPr>
            <p:cNvPr id="109" name="직사각형 108"/>
            <p:cNvSpPr>
              <a:spLocks noChangeAspect="1"/>
            </p:cNvSpPr>
            <p:nvPr/>
          </p:nvSpPr>
          <p:spPr>
            <a:xfrm>
              <a:off x="342900" y="745841"/>
              <a:ext cx="1396029" cy="244305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10" name="직선 연결선 109"/>
            <p:cNvCxnSpPr/>
            <p:nvPr/>
          </p:nvCxnSpPr>
          <p:spPr>
            <a:xfrm>
              <a:off x="1273586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808243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16200000">
              <a:off x="1040916" y="862176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16200000">
              <a:off x="1040916" y="1676527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모서리가 둥근 직사각형 113"/>
            <p:cNvSpPr/>
            <p:nvPr/>
          </p:nvSpPr>
          <p:spPr>
            <a:xfrm>
              <a:off x="614376" y="2976443"/>
              <a:ext cx="853080" cy="178427"/>
            </a:xfrm>
            <a:prstGeom prst="roundRect">
              <a:avLst>
                <a:gd name="adj" fmla="val 22557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촬영하기</a:t>
              </a:r>
            </a:p>
          </p:txBody>
        </p:sp>
        <p:sp>
          <p:nvSpPr>
            <p:cNvPr id="115" name="직사각형 114"/>
            <p:cNvSpPr/>
            <p:nvPr/>
          </p:nvSpPr>
          <p:spPr bwMode="auto">
            <a:xfrm>
              <a:off x="378801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갤러리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진</a:t>
              </a: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 bwMode="auto">
            <a:xfrm>
              <a:off x="1524600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7" name="직사각형 116"/>
            <p:cNvSpPr/>
            <p:nvPr/>
          </p:nvSpPr>
          <p:spPr bwMode="auto">
            <a:xfrm>
              <a:off x="760734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모드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 bwMode="auto">
            <a:xfrm>
              <a:off x="1142667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19" name="모서리가 둥근 직사각형 118"/>
          <p:cNvSpPr/>
          <p:nvPr/>
        </p:nvSpPr>
        <p:spPr>
          <a:xfrm>
            <a:off x="2833160" y="6053532"/>
            <a:ext cx="853080" cy="178427"/>
          </a:xfrm>
          <a:prstGeom prst="roundRect">
            <a:avLst>
              <a:gd name="adj" fmla="val 22557"/>
            </a:avLst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2973770" y="5228284"/>
            <a:ext cx="592644" cy="57490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 defTabSz="1031626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2629922" y="4617715"/>
            <a:ext cx="1264709" cy="901663"/>
            <a:chOff x="369068" y="4563955"/>
            <a:chExt cx="1264709" cy="901663"/>
          </a:xfrm>
        </p:grpSpPr>
        <p:sp>
          <p:nvSpPr>
            <p:cNvPr id="132" name="직사각형 131"/>
            <p:cNvSpPr/>
            <p:nvPr/>
          </p:nvSpPr>
          <p:spPr bwMode="auto">
            <a:xfrm>
              <a:off x="369068" y="4563955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알림</a:t>
              </a: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" name="직사각형 132"/>
            <p:cNvSpPr/>
            <p:nvPr/>
          </p:nvSpPr>
          <p:spPr bwMode="auto">
            <a:xfrm>
              <a:off x="369068" y="4723160"/>
              <a:ext cx="1264709" cy="53564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초점이 맞지 않음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.</a:t>
              </a:r>
              <a:endParaRPr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저장하시겠습니까</a:t>
              </a:r>
              <a:r>
                <a:rPr lang="en-US" altLang="ko-KR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?</a:t>
              </a:r>
            </a:p>
          </p:txBody>
        </p:sp>
        <p:sp>
          <p:nvSpPr>
            <p:cNvPr id="134" name="직사각형 133"/>
            <p:cNvSpPr/>
            <p:nvPr/>
          </p:nvSpPr>
          <p:spPr bwMode="auto">
            <a:xfrm>
              <a:off x="369068" y="5260289"/>
              <a:ext cx="1264709" cy="2053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5" name="모서리가 둥근 직사각형 134"/>
            <p:cNvSpPr/>
            <p:nvPr/>
          </p:nvSpPr>
          <p:spPr bwMode="auto">
            <a:xfrm>
              <a:off x="458658" y="5290047"/>
              <a:ext cx="520763" cy="14432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확인</a:t>
              </a:r>
              <a:endParaRPr kumimoji="0"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모서리가 둥근 직사각형 135"/>
            <p:cNvSpPr/>
            <p:nvPr/>
          </p:nvSpPr>
          <p:spPr bwMode="auto">
            <a:xfrm>
              <a:off x="1044264" y="5290047"/>
              <a:ext cx="520763" cy="1443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취소</a:t>
              </a:r>
              <a:endParaRPr kumimoji="0"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8" name="Text Box 15"/>
          <p:cNvSpPr txBox="1">
            <a:spLocks noChangeArrowheads="1"/>
          </p:cNvSpPr>
          <p:nvPr/>
        </p:nvSpPr>
        <p:spPr bwMode="auto">
          <a:xfrm>
            <a:off x="2566988" y="3704768"/>
            <a:ext cx="1934825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>
                <a:sym typeface="Wingdings 2" pitchFamily="18" charset="2"/>
              </a:rPr>
              <a:t>촬영상태 알림 </a:t>
            </a:r>
            <a:r>
              <a:rPr lang="ko-KR" altLang="en-US" sz="700" dirty="0" smtClean="0">
                <a:sym typeface="Wingdings 2" pitchFamily="18" charset="2"/>
              </a:rPr>
              <a:t>팝업</a:t>
            </a:r>
            <a:r>
              <a:rPr lang="en-US" altLang="ko-KR" sz="700" dirty="0" smtClean="0">
                <a:sym typeface="Wingdings 2" pitchFamily="18" charset="2"/>
              </a:rPr>
              <a:t>_</a:t>
            </a:r>
            <a:r>
              <a:rPr lang="ko-KR" altLang="en-US" sz="700" dirty="0" smtClean="0">
                <a:sym typeface="Wingdings 2" pitchFamily="18" charset="2"/>
              </a:rPr>
              <a:t>초점이 맞지 않는 경우 제공</a:t>
            </a:r>
            <a:r>
              <a:rPr lang="en-US" altLang="ko-KR" sz="700" dirty="0" smtClean="0">
                <a:latin typeface="Arial" pitchFamily="34" charset="0"/>
                <a:cs typeface="Arial" pitchFamily="34" charset="0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grpSp>
        <p:nvGrpSpPr>
          <p:cNvPr id="139" name="그룹 15"/>
          <p:cNvGrpSpPr>
            <a:grpSpLocks/>
          </p:cNvGrpSpPr>
          <p:nvPr/>
        </p:nvGrpSpPr>
        <p:grpSpPr bwMode="auto">
          <a:xfrm>
            <a:off x="3077637" y="4971079"/>
            <a:ext cx="325275" cy="215900"/>
            <a:chOff x="845345" y="3206006"/>
            <a:chExt cx="325276" cy="215900"/>
          </a:xfrm>
        </p:grpSpPr>
        <p:sp>
          <p:nvSpPr>
            <p:cNvPr id="140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1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5014835" y="5216435"/>
            <a:ext cx="936104" cy="1049550"/>
            <a:chOff x="5112060" y="1889257"/>
            <a:chExt cx="936104" cy="104955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43" name="사다리꼴 142"/>
            <p:cNvSpPr/>
            <p:nvPr/>
          </p:nvSpPr>
          <p:spPr bwMode="auto">
            <a:xfrm rot="10800000">
              <a:off x="5112060" y="2456892"/>
              <a:ext cx="936104" cy="481915"/>
            </a:xfrm>
            <a:prstGeom prst="trapezoid">
              <a:avLst>
                <a:gd name="adj" fmla="val 17602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4" name="타원 143"/>
            <p:cNvSpPr/>
            <p:nvPr/>
          </p:nvSpPr>
          <p:spPr bwMode="auto">
            <a:xfrm>
              <a:off x="5286737" y="1889257"/>
              <a:ext cx="586752" cy="586750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얼굴</a:t>
              </a:r>
            </a:p>
          </p:txBody>
        </p:sp>
        <p:sp>
          <p:nvSpPr>
            <p:cNvPr id="145" name="타원 144"/>
            <p:cNvSpPr/>
            <p:nvPr/>
          </p:nvSpPr>
          <p:spPr bwMode="auto">
            <a:xfrm>
              <a:off x="5395518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146" name="타원 145"/>
            <p:cNvSpPr/>
            <p:nvPr/>
          </p:nvSpPr>
          <p:spPr bwMode="auto">
            <a:xfrm>
              <a:off x="5641775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147" name="타원 146"/>
            <p:cNvSpPr/>
            <p:nvPr/>
          </p:nvSpPr>
          <p:spPr bwMode="auto">
            <a:xfrm>
              <a:off x="5520856" y="2231203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코</a:t>
              </a: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4784873" y="3822930"/>
            <a:ext cx="1396030" cy="2443051"/>
            <a:chOff x="342900" y="745841"/>
            <a:chExt cx="1396030" cy="2443051"/>
          </a:xfrm>
        </p:grpSpPr>
        <p:sp>
          <p:nvSpPr>
            <p:cNvPr id="149" name="직사각형 148"/>
            <p:cNvSpPr>
              <a:spLocks noChangeAspect="1"/>
            </p:cNvSpPr>
            <p:nvPr/>
          </p:nvSpPr>
          <p:spPr>
            <a:xfrm>
              <a:off x="342900" y="745841"/>
              <a:ext cx="1396029" cy="244305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50" name="직선 연결선 149"/>
            <p:cNvCxnSpPr/>
            <p:nvPr/>
          </p:nvCxnSpPr>
          <p:spPr>
            <a:xfrm>
              <a:off x="1273586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/>
            <p:cNvCxnSpPr/>
            <p:nvPr/>
          </p:nvCxnSpPr>
          <p:spPr>
            <a:xfrm>
              <a:off x="808243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 rot="16200000">
              <a:off x="1040916" y="862176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rot="16200000">
              <a:off x="1040916" y="1676527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모서리가 둥근 직사각형 153"/>
            <p:cNvSpPr/>
            <p:nvPr/>
          </p:nvSpPr>
          <p:spPr>
            <a:xfrm>
              <a:off x="614376" y="2976443"/>
              <a:ext cx="853080" cy="178427"/>
            </a:xfrm>
            <a:prstGeom prst="roundRect">
              <a:avLst>
                <a:gd name="adj" fmla="val 22557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촬영하기</a:t>
              </a:r>
            </a:p>
          </p:txBody>
        </p:sp>
        <p:sp>
          <p:nvSpPr>
            <p:cNvPr id="155" name="직사각형 154"/>
            <p:cNvSpPr/>
            <p:nvPr/>
          </p:nvSpPr>
          <p:spPr bwMode="auto">
            <a:xfrm>
              <a:off x="378801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갤러리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진</a:t>
              </a: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6" name="직사각형 155"/>
            <p:cNvSpPr/>
            <p:nvPr/>
          </p:nvSpPr>
          <p:spPr bwMode="auto">
            <a:xfrm>
              <a:off x="1524600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7" name="직사각형 156"/>
            <p:cNvSpPr/>
            <p:nvPr/>
          </p:nvSpPr>
          <p:spPr bwMode="auto">
            <a:xfrm>
              <a:off x="760734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모드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8" name="직사각형 157"/>
            <p:cNvSpPr/>
            <p:nvPr/>
          </p:nvSpPr>
          <p:spPr bwMode="auto">
            <a:xfrm>
              <a:off x="1142667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59" name="모서리가 둥근 직사각형 158"/>
          <p:cNvSpPr/>
          <p:nvPr/>
        </p:nvSpPr>
        <p:spPr>
          <a:xfrm>
            <a:off x="5056347" y="6053532"/>
            <a:ext cx="853080" cy="178427"/>
          </a:xfrm>
          <a:prstGeom prst="roundRect">
            <a:avLst>
              <a:gd name="adj" fmla="val 22557"/>
            </a:avLst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0" name="직사각형 159"/>
          <p:cNvSpPr/>
          <p:nvPr/>
        </p:nvSpPr>
        <p:spPr bwMode="auto">
          <a:xfrm>
            <a:off x="5196957" y="5228284"/>
            <a:ext cx="592644" cy="57490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 defTabSz="1031626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71" name="그룹 170"/>
          <p:cNvGrpSpPr/>
          <p:nvPr/>
        </p:nvGrpSpPr>
        <p:grpSpPr>
          <a:xfrm>
            <a:off x="4817828" y="3869465"/>
            <a:ext cx="181373" cy="168881"/>
            <a:chOff x="7108136" y="4586239"/>
            <a:chExt cx="1667152" cy="1552335"/>
          </a:xfrm>
        </p:grpSpPr>
        <p:sp>
          <p:nvSpPr>
            <p:cNvPr id="172" name="직사각형 171"/>
            <p:cNvSpPr>
              <a:spLocks noChangeAspect="1"/>
            </p:cNvSpPr>
            <p:nvPr/>
          </p:nvSpPr>
          <p:spPr>
            <a:xfrm>
              <a:off x="7108136" y="4586239"/>
              <a:ext cx="1667152" cy="155232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3" name="사다리꼴 172"/>
            <p:cNvSpPr/>
            <p:nvPr/>
          </p:nvSpPr>
          <p:spPr bwMode="auto">
            <a:xfrm rot="10800000">
              <a:off x="7417229" y="5656659"/>
              <a:ext cx="936104" cy="481915"/>
            </a:xfrm>
            <a:prstGeom prst="trapezoid">
              <a:avLst>
                <a:gd name="adj" fmla="val 17602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4" name="타원 173"/>
            <p:cNvSpPr/>
            <p:nvPr/>
          </p:nvSpPr>
          <p:spPr bwMode="auto">
            <a:xfrm>
              <a:off x="7591906" y="5089024"/>
              <a:ext cx="586752" cy="58675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5" name="타원 174"/>
            <p:cNvSpPr/>
            <p:nvPr/>
          </p:nvSpPr>
          <p:spPr bwMode="auto">
            <a:xfrm>
              <a:off x="7700687" y="5298559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6" name="타원 175"/>
            <p:cNvSpPr/>
            <p:nvPr/>
          </p:nvSpPr>
          <p:spPr bwMode="auto">
            <a:xfrm>
              <a:off x="7946944" y="5298559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7" name="타원 176"/>
            <p:cNvSpPr/>
            <p:nvPr/>
          </p:nvSpPr>
          <p:spPr bwMode="auto">
            <a:xfrm>
              <a:off x="7826025" y="5430970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78" name="직사각형 177"/>
          <p:cNvSpPr/>
          <p:nvPr/>
        </p:nvSpPr>
        <p:spPr bwMode="auto">
          <a:xfrm>
            <a:off x="4788792" y="6292378"/>
            <a:ext cx="3636194" cy="288147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촬영하기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”, “</a:t>
            </a:r>
            <a:r>
              <a:rPr lang="ko-KR" altLang="en-US" sz="700" kern="0" dirty="0" err="1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뷰파인더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음성안내제공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</a:p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[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갤러리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]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에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사진은 저장되며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 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[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촬영하기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]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화면 상에 갤러리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 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메뉴는 저장된 사진이미지 노출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 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179" name="그룹 178"/>
          <p:cNvGrpSpPr/>
          <p:nvPr/>
        </p:nvGrpSpPr>
        <p:grpSpPr>
          <a:xfrm>
            <a:off x="4022736" y="4686845"/>
            <a:ext cx="720081" cy="215444"/>
            <a:chOff x="1956033" y="1679218"/>
            <a:chExt cx="540000" cy="215444"/>
          </a:xfrm>
        </p:grpSpPr>
        <p:cxnSp>
          <p:nvCxnSpPr>
            <p:cNvPr id="180" name="직선 연결선 179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/>
            <p:cNvSpPr txBox="1"/>
            <p:nvPr/>
          </p:nvSpPr>
          <p:spPr>
            <a:xfrm>
              <a:off x="1966874" y="1679218"/>
              <a:ext cx="496716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Double Tap</a:t>
              </a:r>
              <a:endParaRPr lang="en-US" altLang="ko-KR" sz="800" dirty="0">
                <a:latin typeface="Calibri" pitchFamily="34" charset="0"/>
                <a:ea typeface="맑은 고딕" pitchFamily="50" charset="-127"/>
                <a:cs typeface="Calibri" pitchFamily="34" charset="0"/>
              </a:endParaRPr>
            </a:p>
          </p:txBody>
        </p:sp>
      </p:grpSp>
      <p:grpSp>
        <p:nvGrpSpPr>
          <p:cNvPr id="182" name="그룹 181"/>
          <p:cNvGrpSpPr/>
          <p:nvPr/>
        </p:nvGrpSpPr>
        <p:grpSpPr>
          <a:xfrm>
            <a:off x="7254654" y="2142805"/>
            <a:ext cx="936104" cy="1049550"/>
            <a:chOff x="5112060" y="1889257"/>
            <a:chExt cx="936104" cy="104955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83" name="사다리꼴 182"/>
            <p:cNvSpPr/>
            <p:nvPr/>
          </p:nvSpPr>
          <p:spPr bwMode="auto">
            <a:xfrm rot="10800000">
              <a:off x="5112060" y="2456892"/>
              <a:ext cx="936104" cy="481915"/>
            </a:xfrm>
            <a:prstGeom prst="trapezoid">
              <a:avLst>
                <a:gd name="adj" fmla="val 17602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4" name="타원 183"/>
            <p:cNvSpPr/>
            <p:nvPr/>
          </p:nvSpPr>
          <p:spPr bwMode="auto">
            <a:xfrm>
              <a:off x="5286737" y="1889257"/>
              <a:ext cx="586752" cy="586750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얼굴</a:t>
              </a:r>
            </a:p>
          </p:txBody>
        </p:sp>
        <p:sp>
          <p:nvSpPr>
            <p:cNvPr id="185" name="타원 184"/>
            <p:cNvSpPr/>
            <p:nvPr/>
          </p:nvSpPr>
          <p:spPr bwMode="auto">
            <a:xfrm>
              <a:off x="5395518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186" name="타원 185"/>
            <p:cNvSpPr/>
            <p:nvPr/>
          </p:nvSpPr>
          <p:spPr bwMode="auto">
            <a:xfrm>
              <a:off x="5641775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187" name="타원 186"/>
            <p:cNvSpPr/>
            <p:nvPr/>
          </p:nvSpPr>
          <p:spPr bwMode="auto">
            <a:xfrm>
              <a:off x="5520856" y="2231203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코</a:t>
              </a: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88" name="그룹 187"/>
          <p:cNvGrpSpPr/>
          <p:nvPr/>
        </p:nvGrpSpPr>
        <p:grpSpPr>
          <a:xfrm>
            <a:off x="7024692" y="749300"/>
            <a:ext cx="1396030" cy="2443051"/>
            <a:chOff x="342900" y="745841"/>
            <a:chExt cx="1396030" cy="2443051"/>
          </a:xfrm>
        </p:grpSpPr>
        <p:sp>
          <p:nvSpPr>
            <p:cNvPr id="189" name="직사각형 188"/>
            <p:cNvSpPr>
              <a:spLocks noChangeAspect="1"/>
            </p:cNvSpPr>
            <p:nvPr/>
          </p:nvSpPr>
          <p:spPr>
            <a:xfrm>
              <a:off x="342900" y="745841"/>
              <a:ext cx="1396029" cy="244305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90" name="직선 연결선 189"/>
            <p:cNvCxnSpPr/>
            <p:nvPr/>
          </p:nvCxnSpPr>
          <p:spPr>
            <a:xfrm>
              <a:off x="1273586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/>
            <p:cNvCxnSpPr/>
            <p:nvPr/>
          </p:nvCxnSpPr>
          <p:spPr>
            <a:xfrm>
              <a:off x="808243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 rot="16200000">
              <a:off x="1040916" y="862176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 rot="16200000">
              <a:off x="1040916" y="1676527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모서리가 둥근 직사각형 193"/>
            <p:cNvSpPr/>
            <p:nvPr/>
          </p:nvSpPr>
          <p:spPr>
            <a:xfrm>
              <a:off x="614376" y="2976443"/>
              <a:ext cx="853080" cy="178427"/>
            </a:xfrm>
            <a:prstGeom prst="roundRect">
              <a:avLst>
                <a:gd name="adj" fmla="val 22557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촬영하기</a:t>
              </a:r>
            </a:p>
          </p:txBody>
        </p:sp>
        <p:sp>
          <p:nvSpPr>
            <p:cNvPr id="195" name="직사각형 194"/>
            <p:cNvSpPr/>
            <p:nvPr/>
          </p:nvSpPr>
          <p:spPr bwMode="auto">
            <a:xfrm>
              <a:off x="378801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갤러리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진</a:t>
              </a: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6" name="직사각형 195"/>
            <p:cNvSpPr/>
            <p:nvPr/>
          </p:nvSpPr>
          <p:spPr bwMode="auto">
            <a:xfrm>
              <a:off x="1524600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7" name="직사각형 196"/>
            <p:cNvSpPr/>
            <p:nvPr/>
          </p:nvSpPr>
          <p:spPr bwMode="auto">
            <a:xfrm>
              <a:off x="760734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모드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8" name="직사각형 197"/>
            <p:cNvSpPr/>
            <p:nvPr/>
          </p:nvSpPr>
          <p:spPr bwMode="auto">
            <a:xfrm>
              <a:off x="1142667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99" name="모서리가 둥근 직사각형 198"/>
          <p:cNvSpPr/>
          <p:nvPr/>
        </p:nvSpPr>
        <p:spPr>
          <a:xfrm>
            <a:off x="7296166" y="2979902"/>
            <a:ext cx="853080" cy="178427"/>
          </a:xfrm>
          <a:prstGeom prst="roundRect">
            <a:avLst>
              <a:gd name="adj" fmla="val 22557"/>
            </a:avLst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0" name="직사각형 199"/>
          <p:cNvSpPr/>
          <p:nvPr/>
        </p:nvSpPr>
        <p:spPr bwMode="auto">
          <a:xfrm>
            <a:off x="7436776" y="2154654"/>
            <a:ext cx="592644" cy="57490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 defTabSz="1031626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01" name="그룹 200"/>
          <p:cNvGrpSpPr/>
          <p:nvPr/>
        </p:nvGrpSpPr>
        <p:grpSpPr>
          <a:xfrm>
            <a:off x="7057647" y="795835"/>
            <a:ext cx="181373" cy="168881"/>
            <a:chOff x="7108136" y="4586239"/>
            <a:chExt cx="1667152" cy="1552335"/>
          </a:xfrm>
        </p:grpSpPr>
        <p:sp>
          <p:nvSpPr>
            <p:cNvPr id="202" name="직사각형 201"/>
            <p:cNvSpPr>
              <a:spLocks noChangeAspect="1"/>
            </p:cNvSpPr>
            <p:nvPr/>
          </p:nvSpPr>
          <p:spPr>
            <a:xfrm>
              <a:off x="7108136" y="4586239"/>
              <a:ext cx="1667152" cy="155232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3" name="사다리꼴 202"/>
            <p:cNvSpPr/>
            <p:nvPr/>
          </p:nvSpPr>
          <p:spPr bwMode="auto">
            <a:xfrm rot="10800000">
              <a:off x="7417229" y="5656659"/>
              <a:ext cx="936104" cy="481915"/>
            </a:xfrm>
            <a:prstGeom prst="trapezoid">
              <a:avLst>
                <a:gd name="adj" fmla="val 17602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4" name="타원 203"/>
            <p:cNvSpPr/>
            <p:nvPr/>
          </p:nvSpPr>
          <p:spPr bwMode="auto">
            <a:xfrm>
              <a:off x="7591906" y="5089024"/>
              <a:ext cx="586752" cy="58675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5" name="타원 204"/>
            <p:cNvSpPr/>
            <p:nvPr/>
          </p:nvSpPr>
          <p:spPr bwMode="auto">
            <a:xfrm>
              <a:off x="7700687" y="5298559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6" name="타원 205"/>
            <p:cNvSpPr/>
            <p:nvPr/>
          </p:nvSpPr>
          <p:spPr bwMode="auto">
            <a:xfrm>
              <a:off x="7946944" y="5298559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7" name="타원 206"/>
            <p:cNvSpPr/>
            <p:nvPr/>
          </p:nvSpPr>
          <p:spPr bwMode="auto">
            <a:xfrm>
              <a:off x="7826025" y="5430970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08" name="그룹 207"/>
          <p:cNvGrpSpPr/>
          <p:nvPr/>
        </p:nvGrpSpPr>
        <p:grpSpPr>
          <a:xfrm>
            <a:off x="6254707" y="1613739"/>
            <a:ext cx="720080" cy="215444"/>
            <a:chOff x="1956033" y="1679218"/>
            <a:chExt cx="540000" cy="215444"/>
          </a:xfrm>
        </p:grpSpPr>
        <p:cxnSp>
          <p:nvCxnSpPr>
            <p:cNvPr id="209" name="직선 연결선 208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/>
            <p:cNvSpPr txBox="1"/>
            <p:nvPr/>
          </p:nvSpPr>
          <p:spPr>
            <a:xfrm>
              <a:off x="1966874" y="1679218"/>
              <a:ext cx="496716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Double Tap</a:t>
              </a:r>
            </a:p>
          </p:txBody>
        </p:sp>
      </p:grpSp>
      <p:grpSp>
        <p:nvGrpSpPr>
          <p:cNvPr id="211" name="그룹 15"/>
          <p:cNvGrpSpPr>
            <a:grpSpLocks/>
          </p:cNvGrpSpPr>
          <p:nvPr/>
        </p:nvGrpSpPr>
        <p:grpSpPr bwMode="auto">
          <a:xfrm>
            <a:off x="5354265" y="1762440"/>
            <a:ext cx="325275" cy="215900"/>
            <a:chOff x="845345" y="3206006"/>
            <a:chExt cx="325276" cy="215900"/>
          </a:xfrm>
        </p:grpSpPr>
        <p:sp>
          <p:nvSpPr>
            <p:cNvPr id="212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3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14" name="직사각형 213"/>
          <p:cNvSpPr/>
          <p:nvPr/>
        </p:nvSpPr>
        <p:spPr bwMode="auto">
          <a:xfrm>
            <a:off x="7029450" y="3219505"/>
            <a:ext cx="1397685" cy="288147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촬영하기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”, “</a:t>
            </a:r>
            <a:r>
              <a:rPr lang="ko-KR" altLang="en-US" sz="700" kern="0" dirty="0" err="1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뷰파인더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</a:p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사진 저장됨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215" name="직사각형 214"/>
          <p:cNvSpPr/>
          <p:nvPr/>
        </p:nvSpPr>
        <p:spPr bwMode="auto">
          <a:xfrm>
            <a:off x="2552529" y="6292378"/>
            <a:ext cx="1949284" cy="288147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초점이 맞지 않음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저장하시겠습니까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?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확인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음성안내 제공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27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꺾인 연결선 2"/>
          <p:cNvCxnSpPr>
            <a:stCxn id="15" idx="2"/>
            <a:endCxn id="337" idx="1"/>
          </p:cNvCxnSpPr>
          <p:nvPr/>
        </p:nvCxnSpPr>
        <p:spPr>
          <a:xfrm rot="16200000" flipH="1">
            <a:off x="877948" y="3351889"/>
            <a:ext cx="1846953" cy="1520958"/>
          </a:xfrm>
          <a:prstGeom prst="bentConnector2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그룹 240"/>
          <p:cNvGrpSpPr/>
          <p:nvPr/>
        </p:nvGrpSpPr>
        <p:grpSpPr>
          <a:xfrm>
            <a:off x="6606889" y="2139346"/>
            <a:ext cx="936104" cy="1049550"/>
            <a:chOff x="5112060" y="1889257"/>
            <a:chExt cx="936104" cy="104955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42" name="사다리꼴 241"/>
            <p:cNvSpPr/>
            <p:nvPr/>
          </p:nvSpPr>
          <p:spPr bwMode="auto">
            <a:xfrm rot="10800000">
              <a:off x="5112060" y="2456892"/>
              <a:ext cx="936104" cy="481915"/>
            </a:xfrm>
            <a:prstGeom prst="trapezoid">
              <a:avLst>
                <a:gd name="adj" fmla="val 17602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3" name="타원 242"/>
            <p:cNvSpPr/>
            <p:nvPr/>
          </p:nvSpPr>
          <p:spPr bwMode="auto">
            <a:xfrm>
              <a:off x="5286737" y="1889257"/>
              <a:ext cx="586752" cy="586750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얼굴</a:t>
              </a:r>
            </a:p>
          </p:txBody>
        </p:sp>
        <p:sp>
          <p:nvSpPr>
            <p:cNvPr id="244" name="타원 243"/>
            <p:cNvSpPr/>
            <p:nvPr/>
          </p:nvSpPr>
          <p:spPr bwMode="auto">
            <a:xfrm>
              <a:off x="5395518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245" name="타원 244"/>
            <p:cNvSpPr/>
            <p:nvPr/>
          </p:nvSpPr>
          <p:spPr bwMode="auto">
            <a:xfrm>
              <a:off x="5641775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246" name="타원 245"/>
            <p:cNvSpPr/>
            <p:nvPr/>
          </p:nvSpPr>
          <p:spPr bwMode="auto">
            <a:xfrm>
              <a:off x="5520856" y="2231203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코</a:t>
              </a: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47" name="그룹 246"/>
          <p:cNvGrpSpPr/>
          <p:nvPr/>
        </p:nvGrpSpPr>
        <p:grpSpPr>
          <a:xfrm>
            <a:off x="7025879" y="745841"/>
            <a:ext cx="1396030" cy="2443051"/>
            <a:chOff x="342900" y="745841"/>
            <a:chExt cx="1396030" cy="2443051"/>
          </a:xfrm>
        </p:grpSpPr>
        <p:sp>
          <p:nvSpPr>
            <p:cNvPr id="248" name="직사각형 247"/>
            <p:cNvSpPr>
              <a:spLocks noChangeAspect="1"/>
            </p:cNvSpPr>
            <p:nvPr/>
          </p:nvSpPr>
          <p:spPr>
            <a:xfrm>
              <a:off x="342900" y="745841"/>
              <a:ext cx="1396029" cy="244305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49" name="직선 연결선 248"/>
            <p:cNvCxnSpPr/>
            <p:nvPr/>
          </p:nvCxnSpPr>
          <p:spPr>
            <a:xfrm>
              <a:off x="1273586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/>
            <p:cNvCxnSpPr/>
            <p:nvPr/>
          </p:nvCxnSpPr>
          <p:spPr>
            <a:xfrm>
              <a:off x="808243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/>
            <p:cNvCxnSpPr/>
            <p:nvPr/>
          </p:nvCxnSpPr>
          <p:spPr>
            <a:xfrm rot="16200000">
              <a:off x="1040916" y="862176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/>
            <p:nvPr/>
          </p:nvCxnSpPr>
          <p:spPr>
            <a:xfrm rot="16200000">
              <a:off x="1040916" y="1676527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모서리가 둥근 직사각형 252"/>
            <p:cNvSpPr/>
            <p:nvPr/>
          </p:nvSpPr>
          <p:spPr>
            <a:xfrm>
              <a:off x="614376" y="2976443"/>
              <a:ext cx="853080" cy="178427"/>
            </a:xfrm>
            <a:prstGeom prst="roundRect">
              <a:avLst>
                <a:gd name="adj" fmla="val 22557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촬영하기</a:t>
              </a:r>
            </a:p>
          </p:txBody>
        </p:sp>
        <p:sp>
          <p:nvSpPr>
            <p:cNvPr id="254" name="직사각형 253"/>
            <p:cNvSpPr/>
            <p:nvPr/>
          </p:nvSpPr>
          <p:spPr bwMode="auto">
            <a:xfrm>
              <a:off x="378801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갤러리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진</a:t>
              </a: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55" name="직사각형 254"/>
            <p:cNvSpPr/>
            <p:nvPr/>
          </p:nvSpPr>
          <p:spPr bwMode="auto">
            <a:xfrm>
              <a:off x="1524600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56" name="직사각형 255"/>
            <p:cNvSpPr/>
            <p:nvPr/>
          </p:nvSpPr>
          <p:spPr bwMode="auto">
            <a:xfrm>
              <a:off x="760734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모드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57" name="직사각형 256"/>
            <p:cNvSpPr/>
            <p:nvPr/>
          </p:nvSpPr>
          <p:spPr bwMode="auto">
            <a:xfrm>
              <a:off x="1142667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58" name="모서리가 둥근 직사각형 257"/>
          <p:cNvSpPr/>
          <p:nvPr/>
        </p:nvSpPr>
        <p:spPr>
          <a:xfrm>
            <a:off x="7297353" y="2976443"/>
            <a:ext cx="853080" cy="178427"/>
          </a:xfrm>
          <a:prstGeom prst="roundRect">
            <a:avLst>
              <a:gd name="adj" fmla="val 22557"/>
            </a:avLst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9" name="직사각형 258"/>
          <p:cNvSpPr/>
          <p:nvPr/>
        </p:nvSpPr>
        <p:spPr bwMode="auto">
          <a:xfrm>
            <a:off x="7030966" y="2232525"/>
            <a:ext cx="412748" cy="40039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 defTabSz="1031626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23" name="내용 개체 틀 3"/>
          <p:cNvSpPr>
            <a:spLocks noGrp="1"/>
          </p:cNvSpPr>
          <p:nvPr>
            <p:ph idx="1"/>
          </p:nvPr>
        </p:nvSpPr>
        <p:spPr>
          <a:xfrm>
            <a:off x="128935" y="145776"/>
            <a:ext cx="8835677" cy="338040"/>
          </a:xfrm>
        </p:spPr>
        <p:txBody>
          <a:bodyPr/>
          <a:lstStyle/>
          <a:p>
            <a:r>
              <a:rPr lang="en-US" altLang="ko-KR" sz="1800" dirty="0" smtClean="0"/>
              <a:t>3.2.4 Flow_ </a:t>
            </a:r>
            <a:r>
              <a:rPr lang="ko-KR" altLang="en-US" sz="1800" dirty="0" smtClean="0"/>
              <a:t>촬영하기 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촬영</a:t>
            </a:r>
            <a:endParaRPr lang="ko-KR" altLang="en-US" sz="1800" dirty="0"/>
          </a:p>
        </p:txBody>
      </p:sp>
      <p:sp>
        <p:nvSpPr>
          <p:cNvPr id="10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342900" y="620688"/>
            <a:ext cx="2226572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 smtClean="0">
                <a:sym typeface="Wingdings 2" pitchFamily="18" charset="2"/>
              </a:rPr>
              <a:t>촬영하기</a:t>
            </a:r>
            <a:r>
              <a:rPr lang="en-US" altLang="ko-KR" sz="700" dirty="0" smtClean="0">
                <a:sym typeface="Wingdings 2" pitchFamily="18" charset="2"/>
              </a:rPr>
              <a:t>_ ‘</a:t>
            </a:r>
            <a:r>
              <a:rPr lang="ko-KR" altLang="en-US" sz="700" dirty="0" smtClean="0">
                <a:sym typeface="Wingdings 2" pitchFamily="18" charset="2"/>
              </a:rPr>
              <a:t>촬영 </a:t>
            </a:r>
            <a:r>
              <a:rPr lang="ko-KR" altLang="en-US" sz="700" dirty="0">
                <a:sym typeface="Wingdings 2" pitchFamily="18" charset="2"/>
              </a:rPr>
              <a:t>시 사진구도 음성가이드 </a:t>
            </a:r>
            <a:r>
              <a:rPr lang="ko-KR" altLang="en-US" sz="700" dirty="0" smtClean="0">
                <a:sym typeface="Wingdings 2" pitchFamily="18" charset="2"/>
              </a:rPr>
              <a:t>제공</a:t>
            </a:r>
            <a:r>
              <a:rPr lang="en-US" altLang="ko-KR" sz="700" dirty="0" smtClean="0">
                <a:sym typeface="Wingdings 2" pitchFamily="18" charset="2"/>
              </a:rPr>
              <a:t>’ </a:t>
            </a:r>
            <a:r>
              <a:rPr lang="ko-KR" altLang="en-US" sz="700" dirty="0" smtClean="0">
                <a:sym typeface="Wingdings 2" pitchFamily="18" charset="2"/>
              </a:rPr>
              <a:t>설정 시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562149"/>
              </p:ext>
            </p:extLst>
          </p:nvPr>
        </p:nvGraphicFramePr>
        <p:xfrm>
          <a:off x="6941820" y="0"/>
          <a:ext cx="2210543" cy="249360"/>
        </p:xfrm>
        <a:graphic>
          <a:graphicData uri="http://schemas.openxmlformats.org/drawingml/2006/table">
            <a:tbl>
              <a:tblPr/>
              <a:tblGrid>
                <a:gridCol w="2210543"/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v.0.2_130712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-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페이지추가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 bwMode="auto">
          <a:xfrm>
            <a:off x="342901" y="3219505"/>
            <a:ext cx="2158022" cy="39586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kumimoji="1" lang="en-US" altLang="ko-KR" sz="700" dirty="0">
                <a:latin typeface="Calibri" pitchFamily="34" charset="0"/>
                <a:ea typeface="맑은 고딕" pitchFamily="50" charset="-127"/>
                <a:cs typeface="Calibri" pitchFamily="34" charset="0"/>
              </a:rPr>
              <a:t>1</a:t>
            </a:r>
            <a:r>
              <a:rPr kumimoji="1" lang="ko-KR" altLang="en-US" sz="700" dirty="0">
                <a:latin typeface="Calibri" pitchFamily="34" charset="0"/>
                <a:ea typeface="맑은 고딕" pitchFamily="50" charset="-127"/>
                <a:cs typeface="Calibri" pitchFamily="34" charset="0"/>
              </a:rPr>
              <a:t>명의 작은 얼굴 </a:t>
            </a:r>
            <a:r>
              <a:rPr kumimoji="1" lang="ko-KR" altLang="en-US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왼</a:t>
            </a:r>
            <a:r>
              <a:rPr kumimoji="1" lang="ko-KR" altLang="en-US" sz="700" dirty="0">
                <a:latin typeface="Calibri" pitchFamily="34" charset="0"/>
                <a:ea typeface="맑은 고딕" pitchFamily="50" charset="-127"/>
                <a:cs typeface="Calibri" pitchFamily="34" charset="0"/>
              </a:rPr>
              <a:t>쪽</a:t>
            </a:r>
            <a:r>
              <a:rPr kumimoji="1" lang="ko-KR" altLang="en-US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하단</a:t>
            </a:r>
            <a:r>
              <a:rPr kumimoji="1" lang="en-US" altLang="ko-KR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” </a:t>
            </a:r>
            <a:r>
              <a:rPr kumimoji="1" lang="ko-KR" altLang="en-US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음성안내 제공</a:t>
            </a:r>
            <a:r>
              <a:rPr kumimoji="1" lang="en-US" altLang="ko-KR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</a:p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“왼쪽 얼굴 잘림 기기를 왼쪽으로 이동하시오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사진구도 음성가이드 제공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  <a:endParaRPr lang="ko-KR" altLang="en-US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-76060" y="2139346"/>
            <a:ext cx="936104" cy="1049550"/>
            <a:chOff x="5112060" y="1889257"/>
            <a:chExt cx="936104" cy="104955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9" name="사다리꼴 8"/>
            <p:cNvSpPr/>
            <p:nvPr/>
          </p:nvSpPr>
          <p:spPr bwMode="auto">
            <a:xfrm rot="10800000">
              <a:off x="5112060" y="2456892"/>
              <a:ext cx="936104" cy="481915"/>
            </a:xfrm>
            <a:prstGeom prst="trapezoid">
              <a:avLst>
                <a:gd name="adj" fmla="val 17602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타원 9"/>
            <p:cNvSpPr/>
            <p:nvPr/>
          </p:nvSpPr>
          <p:spPr bwMode="auto">
            <a:xfrm>
              <a:off x="5286737" y="1889257"/>
              <a:ext cx="586752" cy="586750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얼굴</a:t>
              </a:r>
            </a:p>
          </p:txBody>
        </p:sp>
        <p:sp>
          <p:nvSpPr>
            <p:cNvPr id="11" name="타원 10"/>
            <p:cNvSpPr/>
            <p:nvPr/>
          </p:nvSpPr>
          <p:spPr bwMode="auto">
            <a:xfrm>
              <a:off x="5395518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12" name="타원 11"/>
            <p:cNvSpPr/>
            <p:nvPr/>
          </p:nvSpPr>
          <p:spPr bwMode="auto">
            <a:xfrm>
              <a:off x="5641775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13" name="타원 12"/>
            <p:cNvSpPr/>
            <p:nvPr/>
          </p:nvSpPr>
          <p:spPr bwMode="auto">
            <a:xfrm>
              <a:off x="5520856" y="2231203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코</a:t>
              </a: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42930" y="745841"/>
            <a:ext cx="1396030" cy="2443051"/>
            <a:chOff x="342900" y="745841"/>
            <a:chExt cx="1396030" cy="2443051"/>
          </a:xfrm>
        </p:grpSpPr>
        <p:sp>
          <p:nvSpPr>
            <p:cNvPr id="15" name="직사각형 14"/>
            <p:cNvSpPr>
              <a:spLocks noChangeAspect="1"/>
            </p:cNvSpPr>
            <p:nvPr/>
          </p:nvSpPr>
          <p:spPr>
            <a:xfrm>
              <a:off x="342900" y="745841"/>
              <a:ext cx="1396029" cy="244305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1273586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808243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6200000">
              <a:off x="1040916" y="862176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6200000">
              <a:off x="1040916" y="1676527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모서리가 둥근 직사각형 19"/>
            <p:cNvSpPr/>
            <p:nvPr/>
          </p:nvSpPr>
          <p:spPr>
            <a:xfrm>
              <a:off x="614376" y="2976443"/>
              <a:ext cx="853080" cy="178427"/>
            </a:xfrm>
            <a:prstGeom prst="roundRect">
              <a:avLst>
                <a:gd name="adj" fmla="val 22557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촬영하기</a:t>
              </a: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378801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갤러리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진</a:t>
              </a: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1524600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760734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모드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1142667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5" name="모서리가 둥근 직사각형 24"/>
          <p:cNvSpPr/>
          <p:nvPr/>
        </p:nvSpPr>
        <p:spPr>
          <a:xfrm>
            <a:off x="614404" y="2976443"/>
            <a:ext cx="853080" cy="178427"/>
          </a:xfrm>
          <a:prstGeom prst="roundRect">
            <a:avLst>
              <a:gd name="adj" fmla="val 22557"/>
            </a:avLst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348017" y="2232525"/>
            <a:ext cx="412748" cy="40039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 defTabSz="1031626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1799695" y="1825253"/>
            <a:ext cx="720081" cy="0"/>
          </a:xfrm>
          <a:prstGeom prst="line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 bwMode="auto">
          <a:xfrm>
            <a:off x="2561657" y="3219505"/>
            <a:ext cx="1893112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카메라 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초점이 맞춰짐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 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효과음 제공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</a:p>
        </p:txBody>
      </p:sp>
      <p:sp>
        <p:nvSpPr>
          <p:cNvPr id="138" name="Text Box 15"/>
          <p:cNvSpPr txBox="1">
            <a:spLocks noChangeArrowheads="1"/>
          </p:cNvSpPr>
          <p:nvPr/>
        </p:nvSpPr>
        <p:spPr bwMode="auto">
          <a:xfrm>
            <a:off x="2566988" y="3704768"/>
            <a:ext cx="2425344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>
                <a:sym typeface="Wingdings 2" pitchFamily="18" charset="2"/>
              </a:rPr>
              <a:t>촬영상태 알림 </a:t>
            </a:r>
            <a:r>
              <a:rPr lang="ko-KR" altLang="en-US" sz="700" dirty="0" smtClean="0">
                <a:sym typeface="Wingdings 2" pitchFamily="18" charset="2"/>
              </a:rPr>
              <a:t>팝업</a:t>
            </a:r>
            <a:r>
              <a:rPr lang="en-US" altLang="ko-KR" sz="700" dirty="0" smtClean="0">
                <a:sym typeface="Wingdings 2" pitchFamily="18" charset="2"/>
              </a:rPr>
              <a:t>_</a:t>
            </a:r>
            <a:r>
              <a:rPr lang="ko-KR" altLang="en-US" sz="700" dirty="0" smtClean="0">
                <a:sym typeface="Wingdings 2" pitchFamily="18" charset="2"/>
              </a:rPr>
              <a:t>초점이 맞지 않고 얼굴이 잘린 경우 제공</a:t>
            </a:r>
            <a:r>
              <a:rPr lang="en-US" altLang="ko-KR" sz="700" dirty="0" smtClean="0">
                <a:latin typeface="Arial" pitchFamily="34" charset="0"/>
                <a:cs typeface="Arial" pitchFamily="34" charset="0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sp>
        <p:nvSpPr>
          <p:cNvPr id="178" name="직사각형 177"/>
          <p:cNvSpPr/>
          <p:nvPr/>
        </p:nvSpPr>
        <p:spPr bwMode="auto">
          <a:xfrm>
            <a:off x="4788792" y="6292378"/>
            <a:ext cx="3636194" cy="288147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촬영하기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”, “</a:t>
            </a:r>
            <a:r>
              <a:rPr lang="ko-KR" altLang="en-US" sz="700" kern="0" dirty="0" err="1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뷰파인더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음성안내제공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</a:p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[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갤러리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]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에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사진은 저장되며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 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[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촬영하기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]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화면 상에 갤러리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 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메뉴는 저장된 사진이미지 노출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 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179" name="그룹 178"/>
          <p:cNvGrpSpPr/>
          <p:nvPr/>
        </p:nvGrpSpPr>
        <p:grpSpPr>
          <a:xfrm>
            <a:off x="4022736" y="4686845"/>
            <a:ext cx="720081" cy="215444"/>
            <a:chOff x="1956033" y="1679218"/>
            <a:chExt cx="540000" cy="215444"/>
          </a:xfrm>
        </p:grpSpPr>
        <p:cxnSp>
          <p:nvCxnSpPr>
            <p:cNvPr id="180" name="직선 연결선 179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/>
            <p:cNvSpPr txBox="1"/>
            <p:nvPr/>
          </p:nvSpPr>
          <p:spPr>
            <a:xfrm>
              <a:off x="1966874" y="1679218"/>
              <a:ext cx="496716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Double Tap</a:t>
              </a:r>
              <a:endParaRPr lang="en-US" altLang="ko-KR" sz="800" dirty="0">
                <a:latin typeface="Calibri" pitchFamily="34" charset="0"/>
                <a:ea typeface="맑은 고딕" pitchFamily="50" charset="-127"/>
                <a:cs typeface="Calibri" pitchFamily="34" charset="0"/>
              </a:endParaRPr>
            </a:p>
          </p:txBody>
        </p:sp>
      </p:grpSp>
      <p:grpSp>
        <p:nvGrpSpPr>
          <p:cNvPr id="201" name="그룹 200"/>
          <p:cNvGrpSpPr/>
          <p:nvPr/>
        </p:nvGrpSpPr>
        <p:grpSpPr>
          <a:xfrm>
            <a:off x="7049299" y="795835"/>
            <a:ext cx="194636" cy="168881"/>
            <a:chOff x="7417229" y="4586239"/>
            <a:chExt cx="1789063" cy="1552335"/>
          </a:xfrm>
        </p:grpSpPr>
        <p:sp>
          <p:nvSpPr>
            <p:cNvPr id="202" name="직사각형 201"/>
            <p:cNvSpPr>
              <a:spLocks noChangeAspect="1"/>
            </p:cNvSpPr>
            <p:nvPr/>
          </p:nvSpPr>
          <p:spPr>
            <a:xfrm>
              <a:off x="7539140" y="4586239"/>
              <a:ext cx="1667152" cy="155232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3" name="사다리꼴 202"/>
            <p:cNvSpPr/>
            <p:nvPr/>
          </p:nvSpPr>
          <p:spPr bwMode="auto">
            <a:xfrm rot="10800000">
              <a:off x="7417229" y="5656659"/>
              <a:ext cx="936104" cy="481915"/>
            </a:xfrm>
            <a:prstGeom prst="trapezoid">
              <a:avLst>
                <a:gd name="adj" fmla="val 17602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4" name="타원 203"/>
            <p:cNvSpPr/>
            <p:nvPr/>
          </p:nvSpPr>
          <p:spPr bwMode="auto">
            <a:xfrm>
              <a:off x="7591906" y="5089024"/>
              <a:ext cx="586752" cy="58675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5" name="타원 204"/>
            <p:cNvSpPr/>
            <p:nvPr/>
          </p:nvSpPr>
          <p:spPr bwMode="auto">
            <a:xfrm>
              <a:off x="7700687" y="5298559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6" name="타원 205"/>
            <p:cNvSpPr/>
            <p:nvPr/>
          </p:nvSpPr>
          <p:spPr bwMode="auto">
            <a:xfrm>
              <a:off x="7946944" y="5298559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7" name="타원 206"/>
            <p:cNvSpPr/>
            <p:nvPr/>
          </p:nvSpPr>
          <p:spPr bwMode="auto">
            <a:xfrm>
              <a:off x="7826025" y="5430970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14" name="직사각형 213"/>
          <p:cNvSpPr/>
          <p:nvPr/>
        </p:nvSpPr>
        <p:spPr bwMode="auto">
          <a:xfrm>
            <a:off x="7034365" y="3219505"/>
            <a:ext cx="1397685" cy="288147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촬영하기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”, “</a:t>
            </a:r>
            <a:r>
              <a:rPr lang="ko-KR" altLang="en-US" sz="700" kern="0" dirty="0" err="1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뷰파인더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</a:p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사진 저장됨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215" name="직사각형 214"/>
          <p:cNvSpPr/>
          <p:nvPr/>
        </p:nvSpPr>
        <p:spPr bwMode="auto">
          <a:xfrm>
            <a:off x="2552529" y="6292378"/>
            <a:ext cx="2163392" cy="288147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초점이 맞지 않음 얼굴 잘림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저장하시겠습니까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?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확인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음성안내 제공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170" name="그룹 169"/>
          <p:cNvGrpSpPr/>
          <p:nvPr/>
        </p:nvGrpSpPr>
        <p:grpSpPr>
          <a:xfrm>
            <a:off x="2148259" y="2139346"/>
            <a:ext cx="936104" cy="1049550"/>
            <a:chOff x="5112060" y="1889257"/>
            <a:chExt cx="936104" cy="104955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16" name="사다리꼴 215"/>
            <p:cNvSpPr/>
            <p:nvPr/>
          </p:nvSpPr>
          <p:spPr bwMode="auto">
            <a:xfrm rot="10800000">
              <a:off x="5112060" y="2456892"/>
              <a:ext cx="936104" cy="481915"/>
            </a:xfrm>
            <a:prstGeom prst="trapezoid">
              <a:avLst>
                <a:gd name="adj" fmla="val 17602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7" name="타원 216"/>
            <p:cNvSpPr/>
            <p:nvPr/>
          </p:nvSpPr>
          <p:spPr bwMode="auto">
            <a:xfrm>
              <a:off x="5286737" y="1889257"/>
              <a:ext cx="586752" cy="586750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얼굴</a:t>
              </a:r>
            </a:p>
          </p:txBody>
        </p:sp>
        <p:sp>
          <p:nvSpPr>
            <p:cNvPr id="218" name="타원 217"/>
            <p:cNvSpPr/>
            <p:nvPr/>
          </p:nvSpPr>
          <p:spPr bwMode="auto">
            <a:xfrm>
              <a:off x="5395518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219" name="타원 218"/>
            <p:cNvSpPr/>
            <p:nvPr/>
          </p:nvSpPr>
          <p:spPr bwMode="auto">
            <a:xfrm>
              <a:off x="5641775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220" name="타원 219"/>
            <p:cNvSpPr/>
            <p:nvPr/>
          </p:nvSpPr>
          <p:spPr bwMode="auto">
            <a:xfrm>
              <a:off x="5520856" y="2231203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코</a:t>
              </a: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21" name="그룹 220"/>
          <p:cNvGrpSpPr/>
          <p:nvPr/>
        </p:nvGrpSpPr>
        <p:grpSpPr>
          <a:xfrm>
            <a:off x="2567249" y="745841"/>
            <a:ext cx="1396030" cy="2443051"/>
            <a:chOff x="342900" y="745841"/>
            <a:chExt cx="1396030" cy="2443051"/>
          </a:xfrm>
        </p:grpSpPr>
        <p:sp>
          <p:nvSpPr>
            <p:cNvPr id="222" name="직사각형 221"/>
            <p:cNvSpPr>
              <a:spLocks noChangeAspect="1"/>
            </p:cNvSpPr>
            <p:nvPr/>
          </p:nvSpPr>
          <p:spPr>
            <a:xfrm>
              <a:off x="342900" y="745841"/>
              <a:ext cx="1396029" cy="244305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23" name="직선 연결선 222"/>
            <p:cNvCxnSpPr/>
            <p:nvPr/>
          </p:nvCxnSpPr>
          <p:spPr>
            <a:xfrm>
              <a:off x="1273586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/>
            <p:cNvCxnSpPr/>
            <p:nvPr/>
          </p:nvCxnSpPr>
          <p:spPr>
            <a:xfrm>
              <a:off x="808243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/>
            <p:nvPr/>
          </p:nvCxnSpPr>
          <p:spPr>
            <a:xfrm rot="16200000">
              <a:off x="1040916" y="862176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/>
            <p:cNvCxnSpPr/>
            <p:nvPr/>
          </p:nvCxnSpPr>
          <p:spPr>
            <a:xfrm rot="16200000">
              <a:off x="1040916" y="1676527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모서리가 둥근 직사각형 226"/>
            <p:cNvSpPr/>
            <p:nvPr/>
          </p:nvSpPr>
          <p:spPr>
            <a:xfrm>
              <a:off x="614376" y="2976443"/>
              <a:ext cx="853080" cy="178427"/>
            </a:xfrm>
            <a:prstGeom prst="roundRect">
              <a:avLst>
                <a:gd name="adj" fmla="val 22557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촬영하기</a:t>
              </a:r>
            </a:p>
          </p:txBody>
        </p:sp>
        <p:sp>
          <p:nvSpPr>
            <p:cNvPr id="228" name="직사각형 227"/>
            <p:cNvSpPr/>
            <p:nvPr/>
          </p:nvSpPr>
          <p:spPr bwMode="auto">
            <a:xfrm>
              <a:off x="378801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갤러리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진</a:t>
              </a: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9" name="직사각형 228"/>
            <p:cNvSpPr/>
            <p:nvPr/>
          </p:nvSpPr>
          <p:spPr bwMode="auto">
            <a:xfrm>
              <a:off x="1524600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0" name="직사각형 229"/>
            <p:cNvSpPr/>
            <p:nvPr/>
          </p:nvSpPr>
          <p:spPr bwMode="auto">
            <a:xfrm>
              <a:off x="760734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모드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1" name="직사각형 230"/>
            <p:cNvSpPr/>
            <p:nvPr/>
          </p:nvSpPr>
          <p:spPr bwMode="auto">
            <a:xfrm>
              <a:off x="1142667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32" name="모서리가 둥근 직사각형 231"/>
          <p:cNvSpPr/>
          <p:nvPr/>
        </p:nvSpPr>
        <p:spPr>
          <a:xfrm>
            <a:off x="2838723" y="2976443"/>
            <a:ext cx="853080" cy="178427"/>
          </a:xfrm>
          <a:prstGeom prst="roundRect">
            <a:avLst>
              <a:gd name="adj" fmla="val 22557"/>
            </a:avLst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3" name="직사각형 232"/>
          <p:cNvSpPr/>
          <p:nvPr/>
        </p:nvSpPr>
        <p:spPr bwMode="auto">
          <a:xfrm>
            <a:off x="2572336" y="2232525"/>
            <a:ext cx="412748" cy="40039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 defTabSz="1031626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4" name="직사각형 233"/>
          <p:cNvSpPr/>
          <p:nvPr/>
        </p:nvSpPr>
        <p:spPr bwMode="auto">
          <a:xfrm>
            <a:off x="2595752" y="2248743"/>
            <a:ext cx="367955" cy="36795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 defTabSz="1031626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35" name="그룹 15"/>
          <p:cNvGrpSpPr>
            <a:grpSpLocks/>
          </p:cNvGrpSpPr>
          <p:nvPr/>
        </p:nvGrpSpPr>
        <p:grpSpPr bwMode="auto">
          <a:xfrm>
            <a:off x="3077637" y="2124575"/>
            <a:ext cx="325275" cy="215900"/>
            <a:chOff x="845345" y="3206006"/>
            <a:chExt cx="325276" cy="215900"/>
          </a:xfrm>
        </p:grpSpPr>
        <p:sp>
          <p:nvSpPr>
            <p:cNvPr id="236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7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38" name="그룹 237"/>
          <p:cNvGrpSpPr/>
          <p:nvPr/>
        </p:nvGrpSpPr>
        <p:grpSpPr>
          <a:xfrm>
            <a:off x="4022737" y="1613739"/>
            <a:ext cx="720080" cy="215444"/>
            <a:chOff x="1956033" y="1679218"/>
            <a:chExt cx="540000" cy="215444"/>
          </a:xfrm>
        </p:grpSpPr>
        <p:cxnSp>
          <p:nvCxnSpPr>
            <p:cNvPr id="239" name="직선 연결선 238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/>
            <p:cNvSpPr txBox="1"/>
            <p:nvPr/>
          </p:nvSpPr>
          <p:spPr>
            <a:xfrm>
              <a:off x="1966874" y="1679218"/>
              <a:ext cx="496716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Double Tap</a:t>
              </a:r>
            </a:p>
          </p:txBody>
        </p:sp>
      </p:grpSp>
      <p:grpSp>
        <p:nvGrpSpPr>
          <p:cNvPr id="264" name="그룹 263"/>
          <p:cNvGrpSpPr/>
          <p:nvPr/>
        </p:nvGrpSpPr>
        <p:grpSpPr>
          <a:xfrm>
            <a:off x="6254707" y="1613739"/>
            <a:ext cx="720080" cy="215444"/>
            <a:chOff x="1956033" y="1679218"/>
            <a:chExt cx="540000" cy="215444"/>
          </a:xfrm>
        </p:grpSpPr>
        <p:cxnSp>
          <p:nvCxnSpPr>
            <p:cNvPr id="265" name="직선 연결선 264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TextBox 265"/>
            <p:cNvSpPr txBox="1"/>
            <p:nvPr/>
          </p:nvSpPr>
          <p:spPr>
            <a:xfrm>
              <a:off x="1966874" y="1679218"/>
              <a:ext cx="496716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Double Tap</a:t>
              </a:r>
            </a:p>
          </p:txBody>
        </p:sp>
      </p:grpSp>
      <p:grpSp>
        <p:nvGrpSpPr>
          <p:cNvPr id="267" name="그룹 266"/>
          <p:cNvGrpSpPr/>
          <p:nvPr/>
        </p:nvGrpSpPr>
        <p:grpSpPr>
          <a:xfrm>
            <a:off x="4367308" y="2139346"/>
            <a:ext cx="936104" cy="1049550"/>
            <a:chOff x="5112060" y="1889257"/>
            <a:chExt cx="936104" cy="104955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68" name="사다리꼴 267"/>
            <p:cNvSpPr/>
            <p:nvPr/>
          </p:nvSpPr>
          <p:spPr bwMode="auto">
            <a:xfrm rot="10800000">
              <a:off x="5112060" y="2456892"/>
              <a:ext cx="936104" cy="481915"/>
            </a:xfrm>
            <a:prstGeom prst="trapezoid">
              <a:avLst>
                <a:gd name="adj" fmla="val 17602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9" name="타원 268"/>
            <p:cNvSpPr/>
            <p:nvPr/>
          </p:nvSpPr>
          <p:spPr bwMode="auto">
            <a:xfrm>
              <a:off x="5286737" y="1889257"/>
              <a:ext cx="586752" cy="586750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얼굴</a:t>
              </a:r>
            </a:p>
          </p:txBody>
        </p:sp>
        <p:sp>
          <p:nvSpPr>
            <p:cNvPr id="270" name="타원 269"/>
            <p:cNvSpPr/>
            <p:nvPr/>
          </p:nvSpPr>
          <p:spPr bwMode="auto">
            <a:xfrm>
              <a:off x="5395518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271" name="타원 270"/>
            <p:cNvSpPr/>
            <p:nvPr/>
          </p:nvSpPr>
          <p:spPr bwMode="auto">
            <a:xfrm>
              <a:off x="5641775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272" name="타원 271"/>
            <p:cNvSpPr/>
            <p:nvPr/>
          </p:nvSpPr>
          <p:spPr bwMode="auto">
            <a:xfrm>
              <a:off x="5520856" y="2231203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코</a:t>
              </a: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73" name="그룹 272"/>
          <p:cNvGrpSpPr/>
          <p:nvPr/>
        </p:nvGrpSpPr>
        <p:grpSpPr>
          <a:xfrm>
            <a:off x="4786298" y="745841"/>
            <a:ext cx="1396030" cy="2443051"/>
            <a:chOff x="342900" y="745841"/>
            <a:chExt cx="1396030" cy="2443051"/>
          </a:xfrm>
        </p:grpSpPr>
        <p:sp>
          <p:nvSpPr>
            <p:cNvPr id="274" name="직사각형 273"/>
            <p:cNvSpPr>
              <a:spLocks noChangeAspect="1"/>
            </p:cNvSpPr>
            <p:nvPr/>
          </p:nvSpPr>
          <p:spPr>
            <a:xfrm>
              <a:off x="342900" y="745841"/>
              <a:ext cx="1396029" cy="244305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75" name="직선 연결선 274"/>
            <p:cNvCxnSpPr/>
            <p:nvPr/>
          </p:nvCxnSpPr>
          <p:spPr>
            <a:xfrm>
              <a:off x="1273586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/>
            <p:nvPr/>
          </p:nvCxnSpPr>
          <p:spPr>
            <a:xfrm>
              <a:off x="808243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 276"/>
            <p:cNvCxnSpPr/>
            <p:nvPr/>
          </p:nvCxnSpPr>
          <p:spPr>
            <a:xfrm rot="16200000">
              <a:off x="1040916" y="862176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 277"/>
            <p:cNvCxnSpPr/>
            <p:nvPr/>
          </p:nvCxnSpPr>
          <p:spPr>
            <a:xfrm rot="16200000">
              <a:off x="1040916" y="1676527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모서리가 둥근 직사각형 278"/>
            <p:cNvSpPr/>
            <p:nvPr/>
          </p:nvSpPr>
          <p:spPr>
            <a:xfrm>
              <a:off x="614376" y="2976443"/>
              <a:ext cx="853080" cy="178427"/>
            </a:xfrm>
            <a:prstGeom prst="roundRect">
              <a:avLst>
                <a:gd name="adj" fmla="val 22557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촬영하기</a:t>
              </a:r>
            </a:p>
          </p:txBody>
        </p:sp>
        <p:sp>
          <p:nvSpPr>
            <p:cNvPr id="280" name="직사각형 279"/>
            <p:cNvSpPr/>
            <p:nvPr/>
          </p:nvSpPr>
          <p:spPr bwMode="auto">
            <a:xfrm>
              <a:off x="378801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갤러리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진</a:t>
              </a: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1" name="직사각형 280"/>
            <p:cNvSpPr/>
            <p:nvPr/>
          </p:nvSpPr>
          <p:spPr bwMode="auto">
            <a:xfrm>
              <a:off x="1524600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2" name="직사각형 281"/>
            <p:cNvSpPr/>
            <p:nvPr/>
          </p:nvSpPr>
          <p:spPr bwMode="auto">
            <a:xfrm>
              <a:off x="760734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모드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3" name="직사각형 282"/>
            <p:cNvSpPr/>
            <p:nvPr/>
          </p:nvSpPr>
          <p:spPr bwMode="auto">
            <a:xfrm>
              <a:off x="1142667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84" name="모서리가 둥근 직사각형 283"/>
          <p:cNvSpPr/>
          <p:nvPr/>
        </p:nvSpPr>
        <p:spPr>
          <a:xfrm>
            <a:off x="5057772" y="2976443"/>
            <a:ext cx="853080" cy="178427"/>
          </a:xfrm>
          <a:prstGeom prst="roundRect">
            <a:avLst>
              <a:gd name="adj" fmla="val 22557"/>
            </a:avLst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5" name="직사각형 284"/>
          <p:cNvSpPr/>
          <p:nvPr/>
        </p:nvSpPr>
        <p:spPr bwMode="auto">
          <a:xfrm>
            <a:off x="4791385" y="2232525"/>
            <a:ext cx="412748" cy="40039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 defTabSz="1031626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90" name="그룹 289"/>
          <p:cNvGrpSpPr/>
          <p:nvPr/>
        </p:nvGrpSpPr>
        <p:grpSpPr>
          <a:xfrm>
            <a:off x="4849074" y="1438812"/>
            <a:ext cx="1264709" cy="901663"/>
            <a:chOff x="369068" y="4563955"/>
            <a:chExt cx="1264709" cy="901663"/>
          </a:xfrm>
        </p:grpSpPr>
        <p:sp>
          <p:nvSpPr>
            <p:cNvPr id="291" name="직사각형 290"/>
            <p:cNvSpPr/>
            <p:nvPr/>
          </p:nvSpPr>
          <p:spPr bwMode="auto">
            <a:xfrm>
              <a:off x="369068" y="4563955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알림</a:t>
              </a: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" name="직사각형 291"/>
            <p:cNvSpPr/>
            <p:nvPr/>
          </p:nvSpPr>
          <p:spPr bwMode="auto">
            <a:xfrm>
              <a:off x="369068" y="4723160"/>
              <a:ext cx="1264709" cy="53564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얼굴 잘림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.</a:t>
              </a:r>
              <a:endParaRPr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저장하시겠습니까</a:t>
              </a:r>
              <a:r>
                <a:rPr lang="en-US" altLang="ko-KR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?</a:t>
              </a:r>
            </a:p>
          </p:txBody>
        </p:sp>
        <p:sp>
          <p:nvSpPr>
            <p:cNvPr id="293" name="직사각형 292"/>
            <p:cNvSpPr/>
            <p:nvPr/>
          </p:nvSpPr>
          <p:spPr bwMode="auto">
            <a:xfrm>
              <a:off x="369068" y="5260289"/>
              <a:ext cx="1264709" cy="2053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4" name="모서리가 둥근 직사각형 293"/>
            <p:cNvSpPr/>
            <p:nvPr/>
          </p:nvSpPr>
          <p:spPr bwMode="auto">
            <a:xfrm>
              <a:off x="458658" y="5290047"/>
              <a:ext cx="520763" cy="14432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확인</a:t>
              </a:r>
              <a:endParaRPr kumimoji="0"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5" name="모서리가 둥근 직사각형 294"/>
            <p:cNvSpPr/>
            <p:nvPr/>
          </p:nvSpPr>
          <p:spPr bwMode="auto">
            <a:xfrm>
              <a:off x="1044264" y="5290047"/>
              <a:ext cx="520763" cy="1443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취소</a:t>
              </a:r>
              <a:endParaRPr kumimoji="0"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96" name="그룹 15"/>
          <p:cNvGrpSpPr>
            <a:grpSpLocks/>
          </p:cNvGrpSpPr>
          <p:nvPr/>
        </p:nvGrpSpPr>
        <p:grpSpPr bwMode="auto">
          <a:xfrm>
            <a:off x="5379413" y="2524966"/>
            <a:ext cx="325275" cy="215900"/>
            <a:chOff x="845345" y="3206006"/>
            <a:chExt cx="325276" cy="215900"/>
          </a:xfrm>
        </p:grpSpPr>
        <p:sp>
          <p:nvSpPr>
            <p:cNvPr id="297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8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99" name="직사각형 298"/>
          <p:cNvSpPr/>
          <p:nvPr/>
        </p:nvSpPr>
        <p:spPr bwMode="auto">
          <a:xfrm>
            <a:off x="4781076" y="3219505"/>
            <a:ext cx="1949284" cy="288147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얼굴 잘림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저장하시겠습니까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?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확인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음성안내 제공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300" name="Text Box 15"/>
          <p:cNvSpPr txBox="1">
            <a:spLocks noChangeArrowheads="1"/>
          </p:cNvSpPr>
          <p:nvPr/>
        </p:nvSpPr>
        <p:spPr bwMode="auto">
          <a:xfrm>
            <a:off x="4792663" y="620688"/>
            <a:ext cx="1734449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>
                <a:sym typeface="Wingdings 2" pitchFamily="18" charset="2"/>
              </a:rPr>
              <a:t>촬영상태 알림 팝업</a:t>
            </a:r>
            <a:r>
              <a:rPr lang="en-US" altLang="ko-KR" sz="700" dirty="0" smtClean="0">
                <a:sym typeface="Wingdings 2" pitchFamily="18" charset="2"/>
              </a:rPr>
              <a:t>_</a:t>
            </a:r>
            <a:r>
              <a:rPr lang="ko-KR" altLang="en-US" sz="700" dirty="0" smtClean="0">
                <a:sym typeface="Wingdings 2" pitchFamily="18" charset="2"/>
              </a:rPr>
              <a:t>얼굴이 잘린 </a:t>
            </a:r>
            <a:r>
              <a:rPr lang="ko-KR" altLang="en-US" sz="700" dirty="0">
                <a:sym typeface="Wingdings 2" pitchFamily="18" charset="2"/>
              </a:rPr>
              <a:t>경우 제공</a:t>
            </a:r>
            <a:r>
              <a:rPr lang="en-US" altLang="ko-KR" sz="700" dirty="0">
                <a:latin typeface="Arial" pitchFamily="34" charset="0"/>
                <a:cs typeface="Arial" pitchFamily="34" charset="0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grpSp>
        <p:nvGrpSpPr>
          <p:cNvPr id="301" name="그룹 15"/>
          <p:cNvGrpSpPr>
            <a:grpSpLocks/>
          </p:cNvGrpSpPr>
          <p:nvPr/>
        </p:nvGrpSpPr>
        <p:grpSpPr bwMode="auto">
          <a:xfrm>
            <a:off x="878308" y="2438496"/>
            <a:ext cx="325275" cy="215900"/>
            <a:chOff x="845345" y="3206006"/>
            <a:chExt cx="325276" cy="215900"/>
          </a:xfrm>
        </p:grpSpPr>
        <p:sp>
          <p:nvSpPr>
            <p:cNvPr id="302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3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04" name="그룹 303"/>
          <p:cNvGrpSpPr/>
          <p:nvPr/>
        </p:nvGrpSpPr>
        <p:grpSpPr>
          <a:xfrm>
            <a:off x="4367308" y="5218405"/>
            <a:ext cx="936104" cy="1049550"/>
            <a:chOff x="5112060" y="1889257"/>
            <a:chExt cx="936104" cy="104955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05" name="사다리꼴 304"/>
            <p:cNvSpPr/>
            <p:nvPr/>
          </p:nvSpPr>
          <p:spPr bwMode="auto">
            <a:xfrm rot="10800000">
              <a:off x="5112060" y="2456892"/>
              <a:ext cx="936104" cy="481915"/>
            </a:xfrm>
            <a:prstGeom prst="trapezoid">
              <a:avLst>
                <a:gd name="adj" fmla="val 17602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06" name="타원 305"/>
            <p:cNvSpPr/>
            <p:nvPr/>
          </p:nvSpPr>
          <p:spPr bwMode="auto">
            <a:xfrm>
              <a:off x="5286737" y="1889257"/>
              <a:ext cx="586752" cy="586750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얼굴</a:t>
              </a:r>
            </a:p>
          </p:txBody>
        </p:sp>
        <p:sp>
          <p:nvSpPr>
            <p:cNvPr id="307" name="타원 306"/>
            <p:cNvSpPr/>
            <p:nvPr/>
          </p:nvSpPr>
          <p:spPr bwMode="auto">
            <a:xfrm>
              <a:off x="5395518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308" name="타원 307"/>
            <p:cNvSpPr/>
            <p:nvPr/>
          </p:nvSpPr>
          <p:spPr bwMode="auto">
            <a:xfrm>
              <a:off x="5641775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309" name="타원 308"/>
            <p:cNvSpPr/>
            <p:nvPr/>
          </p:nvSpPr>
          <p:spPr bwMode="auto">
            <a:xfrm>
              <a:off x="5520856" y="2231203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코</a:t>
              </a: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10" name="그룹 309"/>
          <p:cNvGrpSpPr/>
          <p:nvPr/>
        </p:nvGrpSpPr>
        <p:grpSpPr>
          <a:xfrm>
            <a:off x="4786298" y="3824900"/>
            <a:ext cx="1396030" cy="2443051"/>
            <a:chOff x="342900" y="745841"/>
            <a:chExt cx="1396030" cy="2443051"/>
          </a:xfrm>
        </p:grpSpPr>
        <p:sp>
          <p:nvSpPr>
            <p:cNvPr id="311" name="직사각형 310"/>
            <p:cNvSpPr>
              <a:spLocks noChangeAspect="1"/>
            </p:cNvSpPr>
            <p:nvPr/>
          </p:nvSpPr>
          <p:spPr>
            <a:xfrm>
              <a:off x="342900" y="745841"/>
              <a:ext cx="1396029" cy="244305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312" name="직선 연결선 311"/>
            <p:cNvCxnSpPr/>
            <p:nvPr/>
          </p:nvCxnSpPr>
          <p:spPr>
            <a:xfrm>
              <a:off x="1273586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직선 연결선 312"/>
            <p:cNvCxnSpPr/>
            <p:nvPr/>
          </p:nvCxnSpPr>
          <p:spPr>
            <a:xfrm>
              <a:off x="808243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직선 연결선 313"/>
            <p:cNvCxnSpPr/>
            <p:nvPr/>
          </p:nvCxnSpPr>
          <p:spPr>
            <a:xfrm rot="16200000">
              <a:off x="1040916" y="862176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연결선 314"/>
            <p:cNvCxnSpPr/>
            <p:nvPr/>
          </p:nvCxnSpPr>
          <p:spPr>
            <a:xfrm rot="16200000">
              <a:off x="1040916" y="1676527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모서리가 둥근 직사각형 315"/>
            <p:cNvSpPr/>
            <p:nvPr/>
          </p:nvSpPr>
          <p:spPr>
            <a:xfrm>
              <a:off x="614376" y="2976443"/>
              <a:ext cx="853080" cy="178427"/>
            </a:xfrm>
            <a:prstGeom prst="roundRect">
              <a:avLst>
                <a:gd name="adj" fmla="val 22557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촬영하기</a:t>
              </a:r>
            </a:p>
          </p:txBody>
        </p:sp>
        <p:sp>
          <p:nvSpPr>
            <p:cNvPr id="317" name="직사각형 316"/>
            <p:cNvSpPr/>
            <p:nvPr/>
          </p:nvSpPr>
          <p:spPr bwMode="auto">
            <a:xfrm>
              <a:off x="378801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갤러리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진</a:t>
              </a: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8" name="직사각형 317"/>
            <p:cNvSpPr/>
            <p:nvPr/>
          </p:nvSpPr>
          <p:spPr bwMode="auto">
            <a:xfrm>
              <a:off x="1524600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9" name="직사각형 318"/>
            <p:cNvSpPr/>
            <p:nvPr/>
          </p:nvSpPr>
          <p:spPr bwMode="auto">
            <a:xfrm>
              <a:off x="760734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모드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0" name="직사각형 319"/>
            <p:cNvSpPr/>
            <p:nvPr/>
          </p:nvSpPr>
          <p:spPr bwMode="auto">
            <a:xfrm>
              <a:off x="1142667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21" name="모서리가 둥근 직사각형 320"/>
          <p:cNvSpPr/>
          <p:nvPr/>
        </p:nvSpPr>
        <p:spPr>
          <a:xfrm>
            <a:off x="5057772" y="6055502"/>
            <a:ext cx="853080" cy="178427"/>
          </a:xfrm>
          <a:prstGeom prst="roundRect">
            <a:avLst>
              <a:gd name="adj" fmla="val 22557"/>
            </a:avLst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2" name="직사각형 321"/>
          <p:cNvSpPr/>
          <p:nvPr/>
        </p:nvSpPr>
        <p:spPr bwMode="auto">
          <a:xfrm>
            <a:off x="4791385" y="5311584"/>
            <a:ext cx="412748" cy="40039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 defTabSz="1031626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23" name="그룹 322"/>
          <p:cNvGrpSpPr/>
          <p:nvPr/>
        </p:nvGrpSpPr>
        <p:grpSpPr>
          <a:xfrm>
            <a:off x="4809718" y="3874894"/>
            <a:ext cx="194636" cy="168881"/>
            <a:chOff x="7417229" y="4586239"/>
            <a:chExt cx="1789063" cy="1552335"/>
          </a:xfrm>
        </p:grpSpPr>
        <p:sp>
          <p:nvSpPr>
            <p:cNvPr id="324" name="직사각형 323"/>
            <p:cNvSpPr>
              <a:spLocks noChangeAspect="1"/>
            </p:cNvSpPr>
            <p:nvPr/>
          </p:nvSpPr>
          <p:spPr>
            <a:xfrm>
              <a:off x="7539140" y="4586239"/>
              <a:ext cx="1667152" cy="155232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5" name="사다리꼴 324"/>
            <p:cNvSpPr/>
            <p:nvPr/>
          </p:nvSpPr>
          <p:spPr bwMode="auto">
            <a:xfrm rot="10800000">
              <a:off x="7417229" y="5656659"/>
              <a:ext cx="936104" cy="481915"/>
            </a:xfrm>
            <a:prstGeom prst="trapezoid">
              <a:avLst>
                <a:gd name="adj" fmla="val 17602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6" name="타원 325"/>
            <p:cNvSpPr/>
            <p:nvPr/>
          </p:nvSpPr>
          <p:spPr bwMode="auto">
            <a:xfrm>
              <a:off x="7591906" y="5089024"/>
              <a:ext cx="586752" cy="58675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7" name="타원 326"/>
            <p:cNvSpPr/>
            <p:nvPr/>
          </p:nvSpPr>
          <p:spPr bwMode="auto">
            <a:xfrm>
              <a:off x="7700687" y="5298559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8" name="타원 327"/>
            <p:cNvSpPr/>
            <p:nvPr/>
          </p:nvSpPr>
          <p:spPr bwMode="auto">
            <a:xfrm>
              <a:off x="7946944" y="5298559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9" name="타원 328"/>
            <p:cNvSpPr/>
            <p:nvPr/>
          </p:nvSpPr>
          <p:spPr bwMode="auto">
            <a:xfrm>
              <a:off x="7826025" y="5430970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30" name="그룹 329"/>
          <p:cNvGrpSpPr/>
          <p:nvPr/>
        </p:nvGrpSpPr>
        <p:grpSpPr>
          <a:xfrm>
            <a:off x="2142913" y="5207824"/>
            <a:ext cx="936104" cy="1049550"/>
            <a:chOff x="5112060" y="1889257"/>
            <a:chExt cx="936104" cy="104955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31" name="사다리꼴 330"/>
            <p:cNvSpPr/>
            <p:nvPr/>
          </p:nvSpPr>
          <p:spPr bwMode="auto">
            <a:xfrm rot="10800000">
              <a:off x="5112060" y="2456892"/>
              <a:ext cx="936104" cy="481915"/>
            </a:xfrm>
            <a:prstGeom prst="trapezoid">
              <a:avLst>
                <a:gd name="adj" fmla="val 17602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2" name="타원 331"/>
            <p:cNvSpPr/>
            <p:nvPr/>
          </p:nvSpPr>
          <p:spPr bwMode="auto">
            <a:xfrm>
              <a:off x="5286737" y="1889257"/>
              <a:ext cx="586752" cy="586750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얼굴</a:t>
              </a:r>
            </a:p>
          </p:txBody>
        </p:sp>
        <p:sp>
          <p:nvSpPr>
            <p:cNvPr id="333" name="타원 332"/>
            <p:cNvSpPr/>
            <p:nvPr/>
          </p:nvSpPr>
          <p:spPr bwMode="auto">
            <a:xfrm>
              <a:off x="5395518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334" name="타원 333"/>
            <p:cNvSpPr/>
            <p:nvPr/>
          </p:nvSpPr>
          <p:spPr bwMode="auto">
            <a:xfrm>
              <a:off x="5641775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335" name="타원 334"/>
            <p:cNvSpPr/>
            <p:nvPr/>
          </p:nvSpPr>
          <p:spPr bwMode="auto">
            <a:xfrm>
              <a:off x="5520856" y="2231203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코</a:t>
              </a: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36" name="그룹 335"/>
          <p:cNvGrpSpPr/>
          <p:nvPr/>
        </p:nvGrpSpPr>
        <p:grpSpPr>
          <a:xfrm>
            <a:off x="2561903" y="3814319"/>
            <a:ext cx="1396030" cy="2443051"/>
            <a:chOff x="342900" y="745841"/>
            <a:chExt cx="1396030" cy="2443051"/>
          </a:xfrm>
        </p:grpSpPr>
        <p:sp>
          <p:nvSpPr>
            <p:cNvPr id="337" name="직사각형 336"/>
            <p:cNvSpPr>
              <a:spLocks noChangeAspect="1"/>
            </p:cNvSpPr>
            <p:nvPr/>
          </p:nvSpPr>
          <p:spPr>
            <a:xfrm>
              <a:off x="342900" y="745841"/>
              <a:ext cx="1396029" cy="244305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338" name="직선 연결선 337"/>
            <p:cNvCxnSpPr/>
            <p:nvPr/>
          </p:nvCxnSpPr>
          <p:spPr>
            <a:xfrm>
              <a:off x="1273586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808243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직선 연결선 339"/>
            <p:cNvCxnSpPr/>
            <p:nvPr/>
          </p:nvCxnSpPr>
          <p:spPr>
            <a:xfrm rot="16200000">
              <a:off x="1040916" y="862176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 340"/>
            <p:cNvCxnSpPr/>
            <p:nvPr/>
          </p:nvCxnSpPr>
          <p:spPr>
            <a:xfrm rot="16200000">
              <a:off x="1040916" y="1676527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모서리가 둥근 직사각형 341"/>
            <p:cNvSpPr/>
            <p:nvPr/>
          </p:nvSpPr>
          <p:spPr>
            <a:xfrm>
              <a:off x="614376" y="2976443"/>
              <a:ext cx="853080" cy="178427"/>
            </a:xfrm>
            <a:prstGeom prst="roundRect">
              <a:avLst>
                <a:gd name="adj" fmla="val 22557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촬영하기</a:t>
              </a:r>
            </a:p>
          </p:txBody>
        </p:sp>
        <p:sp>
          <p:nvSpPr>
            <p:cNvPr id="343" name="직사각형 342"/>
            <p:cNvSpPr/>
            <p:nvPr/>
          </p:nvSpPr>
          <p:spPr bwMode="auto">
            <a:xfrm>
              <a:off x="378801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갤러리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진</a:t>
              </a: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4" name="직사각형 343"/>
            <p:cNvSpPr/>
            <p:nvPr/>
          </p:nvSpPr>
          <p:spPr bwMode="auto">
            <a:xfrm>
              <a:off x="1524600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5" name="직사각형 344"/>
            <p:cNvSpPr/>
            <p:nvPr/>
          </p:nvSpPr>
          <p:spPr bwMode="auto">
            <a:xfrm>
              <a:off x="760734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모드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6" name="직사각형 345"/>
            <p:cNvSpPr/>
            <p:nvPr/>
          </p:nvSpPr>
          <p:spPr bwMode="auto">
            <a:xfrm>
              <a:off x="1142667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47" name="모서리가 둥근 직사각형 346"/>
          <p:cNvSpPr/>
          <p:nvPr/>
        </p:nvSpPr>
        <p:spPr>
          <a:xfrm>
            <a:off x="2833377" y="6044921"/>
            <a:ext cx="853080" cy="178427"/>
          </a:xfrm>
          <a:prstGeom prst="roundRect">
            <a:avLst>
              <a:gd name="adj" fmla="val 22557"/>
            </a:avLst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8" name="직사각형 347"/>
          <p:cNvSpPr/>
          <p:nvPr/>
        </p:nvSpPr>
        <p:spPr bwMode="auto">
          <a:xfrm>
            <a:off x="2566990" y="5301003"/>
            <a:ext cx="412748" cy="40039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 defTabSz="1031626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52" name="그룹 351"/>
          <p:cNvGrpSpPr/>
          <p:nvPr/>
        </p:nvGrpSpPr>
        <p:grpSpPr>
          <a:xfrm>
            <a:off x="2622210" y="4517181"/>
            <a:ext cx="1264709" cy="901663"/>
            <a:chOff x="369068" y="4563955"/>
            <a:chExt cx="1264709" cy="901663"/>
          </a:xfrm>
        </p:grpSpPr>
        <p:sp>
          <p:nvSpPr>
            <p:cNvPr id="353" name="직사각형 352"/>
            <p:cNvSpPr/>
            <p:nvPr/>
          </p:nvSpPr>
          <p:spPr bwMode="auto">
            <a:xfrm>
              <a:off x="369068" y="4563955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알림</a:t>
              </a: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4" name="직사각형 353"/>
            <p:cNvSpPr/>
            <p:nvPr/>
          </p:nvSpPr>
          <p:spPr bwMode="auto">
            <a:xfrm>
              <a:off x="369068" y="4723160"/>
              <a:ext cx="1264709" cy="53564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초점이 맞지 않음 얼굴 잘림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.</a:t>
              </a:r>
              <a:endParaRPr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저장하시겠습니까</a:t>
              </a:r>
              <a:r>
                <a:rPr lang="en-US" altLang="ko-KR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?</a:t>
              </a:r>
            </a:p>
          </p:txBody>
        </p:sp>
        <p:sp>
          <p:nvSpPr>
            <p:cNvPr id="355" name="직사각형 354"/>
            <p:cNvSpPr/>
            <p:nvPr/>
          </p:nvSpPr>
          <p:spPr bwMode="auto">
            <a:xfrm>
              <a:off x="369068" y="5260289"/>
              <a:ext cx="1264709" cy="2053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6" name="모서리가 둥근 직사각형 355"/>
            <p:cNvSpPr/>
            <p:nvPr/>
          </p:nvSpPr>
          <p:spPr bwMode="auto">
            <a:xfrm>
              <a:off x="458658" y="5290047"/>
              <a:ext cx="520763" cy="14432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확인</a:t>
              </a:r>
              <a:endParaRPr kumimoji="0"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7" name="모서리가 둥근 직사각형 356"/>
            <p:cNvSpPr/>
            <p:nvPr/>
          </p:nvSpPr>
          <p:spPr bwMode="auto">
            <a:xfrm>
              <a:off x="1044264" y="5290047"/>
              <a:ext cx="520763" cy="1443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취소</a:t>
              </a:r>
              <a:endParaRPr kumimoji="0"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58" name="그룹 15"/>
          <p:cNvGrpSpPr>
            <a:grpSpLocks/>
          </p:cNvGrpSpPr>
          <p:nvPr/>
        </p:nvGrpSpPr>
        <p:grpSpPr bwMode="auto">
          <a:xfrm>
            <a:off x="3224977" y="5589255"/>
            <a:ext cx="325275" cy="215900"/>
            <a:chOff x="845345" y="3206006"/>
            <a:chExt cx="325276" cy="215900"/>
          </a:xfrm>
        </p:grpSpPr>
        <p:sp>
          <p:nvSpPr>
            <p:cNvPr id="359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0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61" name="TextBox 360"/>
          <p:cNvSpPr txBox="1"/>
          <p:nvPr/>
        </p:nvSpPr>
        <p:spPr>
          <a:xfrm>
            <a:off x="1036825" y="4136089"/>
            <a:ext cx="662362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altLang="ko-KR" sz="800" dirty="0">
                <a:latin typeface="Calibri" pitchFamily="34" charset="0"/>
                <a:ea typeface="맑은 고딕" pitchFamily="50" charset="-127"/>
                <a:cs typeface="Calibri" pitchFamily="34" charset="0"/>
              </a:rPr>
              <a:t>Double Tap</a:t>
            </a:r>
          </a:p>
        </p:txBody>
      </p:sp>
    </p:spTree>
    <p:extLst>
      <p:ext uri="{BB962C8B-B14F-4D97-AF65-F5344CB8AC3E}">
        <p14:creationId xmlns:p14="http://schemas.microsoft.com/office/powerpoint/2010/main" val="348336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 of Content</a:t>
            </a:r>
            <a:endParaRPr lang="ko-KR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734786"/>
              </p:ext>
            </p:extLst>
          </p:nvPr>
        </p:nvGraphicFramePr>
        <p:xfrm>
          <a:off x="251520" y="620688"/>
          <a:ext cx="8640960" cy="5578510"/>
        </p:xfrm>
        <a:graphic>
          <a:graphicData uri="http://schemas.openxmlformats.org/drawingml/2006/table">
            <a:tbl>
              <a:tblPr/>
              <a:tblGrid>
                <a:gridCol w="8640960"/>
              </a:tblGrid>
              <a:tr h="2023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Content</a:t>
                      </a:r>
                      <a:endParaRPr kumimoji="1" lang="en-GB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8837"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1. Basic Guideline</a:t>
                      </a:r>
                    </a:p>
                    <a:p>
                      <a:pPr marL="228600" marR="0" lvl="0" indent="-2286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1.1 Interaction Guide</a:t>
                      </a:r>
                    </a:p>
                    <a:p>
                      <a:pPr marL="228600" marR="0" lvl="0" indent="-2286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1.2 Menu Structure</a:t>
                      </a:r>
                    </a:p>
                    <a:p>
                      <a:pPr marL="228600" marR="0" lvl="0" indent="-2286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1.3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사진촬영 시 음성안내정보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228600" marR="0" lvl="0" indent="-2286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1.3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사진촬영 시 사진구도 음성가이드</a:t>
                      </a:r>
                    </a:p>
                    <a:p>
                      <a:pPr marL="228600" marR="0" lvl="0" indent="-2286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1.4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사진저장 프로세스</a:t>
                      </a:r>
                    </a:p>
                    <a:p>
                      <a:pPr marL="228600" marR="0" lvl="0" indent="-2286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1.5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사진정보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637" marB="45637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8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2. 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Key Screen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2.1 Key screen_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촬영하기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2.2.1 Key screen_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촬영하기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촬영사진확인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2.2.2 Key screen_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촬영하기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촬영사진확인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상세정보관리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2.3.1 Key screen_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촬영하기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갤러리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2.3.2 Key screen_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촬영하기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갤러리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상세정보관리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2.3.3 Key screen_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촬영하기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갤러리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사진리스트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2.4.1 Key screen_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촬영하기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설정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2.4.2 Key screen_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촬영하기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설정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카메라상세설정</a:t>
                      </a:r>
                      <a:endParaRPr lang="en-US" altLang="ko-KR" sz="700" b="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637" marB="45637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8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3. Flow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3.1 Flow_ Access Launcher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3.2.1 Flow_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촬영하기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포커스 이동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3.2.2 Flow_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촬영하기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카메라 초점 포커스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3.2.3 Flow_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촬영하기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얼굴인식 포커스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3.2.4 Flow_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촬영하기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촬영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3.2.4 Flow_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촬영하기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촬영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촬영사진확인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저장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3.2.4 Flow_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촬영하기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촬영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촬영사진확인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공유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/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취소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3.2.4 Flow_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촬영하기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촬영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촬영사진확인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사진설명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/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사진명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3.2.4 Flow_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촬영하기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촬영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촬영사진확인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상세정보관리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취소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3.2.4 Flow_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촬영하기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촬영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촬영사진확인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상세정보관리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메모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3.2.4 Flow_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촬영하기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촬영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촬영사진확인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상세정보관리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녹음하기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/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녹음재생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3.2.4 Flow_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촬영하기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촬영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촬영사진확인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상세정보관리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녹음삭제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3.2.4 Flow_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촬영하기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촬영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촬영사진확인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상세정보관리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카테고리설정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3.3 Flow_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갤러리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갤러리 진입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/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사진설명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/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사진명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3.3 Flow_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갤러리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상세정보관리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3.3.1 Flow_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갤러리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사진리스트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3.3.2 Flow_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갤러리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사진리스트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촬영하기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3.3.3 Flow_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갤러리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사진리스트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카테고리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3.3.3 Flow_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갤러리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사진리스트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카테고리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추가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3.3.3 Flow_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갤러리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사진리스트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카테고리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삭제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3.4.1 Flow_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모드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모드선택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3.4.2 Flow_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모드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인물정보 등록모드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DB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등록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3.4.2 Flow_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모드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인물정보 등록모드 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&gt; DB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등록</a:t>
                      </a:r>
                      <a:r>
                        <a:rPr lang="en-US" altLang="ko-KR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/</a:t>
                      </a: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인물정보 확인</a:t>
                      </a:r>
                    </a:p>
                  </a:txBody>
                  <a:tcPr marT="45637" marB="45637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467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그룹 364"/>
          <p:cNvGrpSpPr/>
          <p:nvPr/>
        </p:nvGrpSpPr>
        <p:grpSpPr>
          <a:xfrm>
            <a:off x="4731783" y="2077572"/>
            <a:ext cx="1602704" cy="948020"/>
            <a:chOff x="2213513" y="1914267"/>
            <a:chExt cx="2154861" cy="1274629"/>
          </a:xfrm>
        </p:grpSpPr>
        <p:grpSp>
          <p:nvGrpSpPr>
            <p:cNvPr id="366" name="그룹 365"/>
            <p:cNvGrpSpPr/>
            <p:nvPr/>
          </p:nvGrpSpPr>
          <p:grpSpPr>
            <a:xfrm>
              <a:off x="3432270" y="1914267"/>
              <a:ext cx="936104" cy="1049550"/>
              <a:chOff x="5112060" y="1889257"/>
              <a:chExt cx="936104" cy="104955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373" name="사다리꼴 372"/>
              <p:cNvSpPr/>
              <p:nvPr/>
            </p:nvSpPr>
            <p:spPr bwMode="auto">
              <a:xfrm rot="10800000">
                <a:off x="5112060" y="2456892"/>
                <a:ext cx="936104" cy="481915"/>
              </a:xfrm>
              <a:prstGeom prst="trapezoid">
                <a:avLst>
                  <a:gd name="adj" fmla="val 17602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/>
                <a:endParaRPr lang="ko-KR" altLang="en-US" sz="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74" name="타원 373"/>
              <p:cNvSpPr/>
              <p:nvPr/>
            </p:nvSpPr>
            <p:spPr bwMode="auto">
              <a:xfrm>
                <a:off x="5286737" y="1889257"/>
                <a:ext cx="586752" cy="58675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t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얼굴</a:t>
                </a:r>
              </a:p>
            </p:txBody>
          </p:sp>
          <p:sp>
            <p:nvSpPr>
              <p:cNvPr id="375" name="타원 374"/>
              <p:cNvSpPr/>
              <p:nvPr/>
            </p:nvSpPr>
            <p:spPr bwMode="auto">
              <a:xfrm>
                <a:off x="5395518" y="2098792"/>
                <a:ext cx="130310" cy="13030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눈</a:t>
                </a:r>
              </a:p>
            </p:txBody>
          </p:sp>
          <p:sp>
            <p:nvSpPr>
              <p:cNvPr id="376" name="타원 375"/>
              <p:cNvSpPr/>
              <p:nvPr/>
            </p:nvSpPr>
            <p:spPr bwMode="auto">
              <a:xfrm>
                <a:off x="5641775" y="2098792"/>
                <a:ext cx="130310" cy="13030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눈</a:t>
                </a:r>
              </a:p>
            </p:txBody>
          </p:sp>
          <p:sp>
            <p:nvSpPr>
              <p:cNvPr id="377" name="타원 376"/>
              <p:cNvSpPr/>
              <p:nvPr/>
            </p:nvSpPr>
            <p:spPr bwMode="auto">
              <a:xfrm>
                <a:off x="5520856" y="2231203"/>
                <a:ext cx="130310" cy="13030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0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코</a:t>
                </a:r>
                <a:endPara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367" name="그룹 366"/>
            <p:cNvGrpSpPr/>
            <p:nvPr/>
          </p:nvGrpSpPr>
          <p:grpSpPr>
            <a:xfrm>
              <a:off x="2213513" y="2139346"/>
              <a:ext cx="936104" cy="1049550"/>
              <a:chOff x="5112060" y="1889257"/>
              <a:chExt cx="936104" cy="104955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368" name="사다리꼴 367"/>
              <p:cNvSpPr/>
              <p:nvPr/>
            </p:nvSpPr>
            <p:spPr bwMode="auto">
              <a:xfrm rot="10800000">
                <a:off x="5112060" y="2456892"/>
                <a:ext cx="936104" cy="481915"/>
              </a:xfrm>
              <a:prstGeom prst="trapezoid">
                <a:avLst>
                  <a:gd name="adj" fmla="val 17602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/>
                <a:endParaRPr lang="ko-KR" altLang="en-US" sz="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69" name="타원 368"/>
              <p:cNvSpPr/>
              <p:nvPr/>
            </p:nvSpPr>
            <p:spPr bwMode="auto">
              <a:xfrm>
                <a:off x="5286737" y="1889257"/>
                <a:ext cx="586752" cy="58675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t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얼굴</a:t>
                </a:r>
              </a:p>
            </p:txBody>
          </p:sp>
          <p:sp>
            <p:nvSpPr>
              <p:cNvPr id="370" name="타원 369"/>
              <p:cNvSpPr/>
              <p:nvPr/>
            </p:nvSpPr>
            <p:spPr bwMode="auto">
              <a:xfrm>
                <a:off x="5395518" y="2098792"/>
                <a:ext cx="130310" cy="13030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눈</a:t>
                </a:r>
              </a:p>
            </p:txBody>
          </p:sp>
          <p:sp>
            <p:nvSpPr>
              <p:cNvPr id="371" name="타원 370"/>
              <p:cNvSpPr/>
              <p:nvPr/>
            </p:nvSpPr>
            <p:spPr bwMode="auto">
              <a:xfrm>
                <a:off x="5641775" y="2098792"/>
                <a:ext cx="130310" cy="13030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눈</a:t>
                </a:r>
              </a:p>
            </p:txBody>
          </p:sp>
          <p:sp>
            <p:nvSpPr>
              <p:cNvPr id="372" name="타원 371"/>
              <p:cNvSpPr/>
              <p:nvPr/>
            </p:nvSpPr>
            <p:spPr bwMode="auto">
              <a:xfrm>
                <a:off x="5520856" y="2231203"/>
                <a:ext cx="130310" cy="13030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0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코</a:t>
                </a:r>
                <a:endPara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2481777" y="2077572"/>
            <a:ext cx="1602704" cy="948020"/>
            <a:chOff x="2213513" y="1914267"/>
            <a:chExt cx="2154861" cy="1274629"/>
          </a:xfrm>
        </p:grpSpPr>
        <p:grpSp>
          <p:nvGrpSpPr>
            <p:cNvPr id="189" name="그룹 188"/>
            <p:cNvGrpSpPr/>
            <p:nvPr/>
          </p:nvGrpSpPr>
          <p:grpSpPr>
            <a:xfrm>
              <a:off x="3432270" y="1914267"/>
              <a:ext cx="936104" cy="1049550"/>
              <a:chOff x="5112060" y="1889257"/>
              <a:chExt cx="936104" cy="104955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190" name="사다리꼴 189"/>
              <p:cNvSpPr/>
              <p:nvPr/>
            </p:nvSpPr>
            <p:spPr bwMode="auto">
              <a:xfrm rot="10800000">
                <a:off x="5112060" y="2456892"/>
                <a:ext cx="936104" cy="481915"/>
              </a:xfrm>
              <a:prstGeom prst="trapezoid">
                <a:avLst>
                  <a:gd name="adj" fmla="val 17602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/>
                <a:endParaRPr lang="ko-KR" altLang="en-US" sz="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1" name="타원 190"/>
              <p:cNvSpPr/>
              <p:nvPr/>
            </p:nvSpPr>
            <p:spPr bwMode="auto">
              <a:xfrm>
                <a:off x="5286737" y="1889257"/>
                <a:ext cx="586752" cy="58675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t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얼굴</a:t>
                </a:r>
              </a:p>
            </p:txBody>
          </p:sp>
          <p:sp>
            <p:nvSpPr>
              <p:cNvPr id="192" name="타원 191"/>
              <p:cNvSpPr/>
              <p:nvPr/>
            </p:nvSpPr>
            <p:spPr bwMode="auto">
              <a:xfrm>
                <a:off x="5395518" y="2098792"/>
                <a:ext cx="130310" cy="13030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눈</a:t>
                </a:r>
              </a:p>
            </p:txBody>
          </p:sp>
          <p:sp>
            <p:nvSpPr>
              <p:cNvPr id="193" name="타원 192"/>
              <p:cNvSpPr/>
              <p:nvPr/>
            </p:nvSpPr>
            <p:spPr bwMode="auto">
              <a:xfrm>
                <a:off x="5641775" y="2098792"/>
                <a:ext cx="130310" cy="13030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눈</a:t>
                </a:r>
              </a:p>
            </p:txBody>
          </p:sp>
          <p:sp>
            <p:nvSpPr>
              <p:cNvPr id="194" name="타원 193"/>
              <p:cNvSpPr/>
              <p:nvPr/>
            </p:nvSpPr>
            <p:spPr bwMode="auto">
              <a:xfrm>
                <a:off x="5520856" y="2231203"/>
                <a:ext cx="130310" cy="13030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0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코</a:t>
                </a:r>
                <a:endPara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195" name="그룹 194"/>
            <p:cNvGrpSpPr/>
            <p:nvPr/>
          </p:nvGrpSpPr>
          <p:grpSpPr>
            <a:xfrm>
              <a:off x="2213513" y="2139346"/>
              <a:ext cx="936104" cy="1049550"/>
              <a:chOff x="5112060" y="1889257"/>
              <a:chExt cx="936104" cy="104955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196" name="사다리꼴 195"/>
              <p:cNvSpPr/>
              <p:nvPr/>
            </p:nvSpPr>
            <p:spPr bwMode="auto">
              <a:xfrm rot="10800000">
                <a:off x="5112060" y="2456892"/>
                <a:ext cx="936104" cy="481915"/>
              </a:xfrm>
              <a:prstGeom prst="trapezoid">
                <a:avLst>
                  <a:gd name="adj" fmla="val 17602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/>
                <a:endParaRPr lang="ko-KR" altLang="en-US" sz="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7" name="타원 196"/>
              <p:cNvSpPr/>
              <p:nvPr/>
            </p:nvSpPr>
            <p:spPr bwMode="auto">
              <a:xfrm>
                <a:off x="5286737" y="1889257"/>
                <a:ext cx="586752" cy="58675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t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얼굴</a:t>
                </a:r>
              </a:p>
            </p:txBody>
          </p:sp>
          <p:sp>
            <p:nvSpPr>
              <p:cNvPr id="198" name="타원 197"/>
              <p:cNvSpPr/>
              <p:nvPr/>
            </p:nvSpPr>
            <p:spPr bwMode="auto">
              <a:xfrm>
                <a:off x="5395518" y="2098792"/>
                <a:ext cx="130310" cy="13030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눈</a:t>
                </a:r>
              </a:p>
            </p:txBody>
          </p:sp>
          <p:sp>
            <p:nvSpPr>
              <p:cNvPr id="199" name="타원 198"/>
              <p:cNvSpPr/>
              <p:nvPr/>
            </p:nvSpPr>
            <p:spPr bwMode="auto">
              <a:xfrm>
                <a:off x="5641775" y="2098792"/>
                <a:ext cx="130310" cy="13030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눈</a:t>
                </a:r>
              </a:p>
            </p:txBody>
          </p:sp>
          <p:sp>
            <p:nvSpPr>
              <p:cNvPr id="200" name="타원 199"/>
              <p:cNvSpPr/>
              <p:nvPr/>
            </p:nvSpPr>
            <p:spPr bwMode="auto">
              <a:xfrm>
                <a:off x="5520856" y="2231203"/>
                <a:ext cx="130310" cy="13030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0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코</a:t>
                </a:r>
                <a:endPara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182" name="그룹 181"/>
          <p:cNvGrpSpPr/>
          <p:nvPr/>
        </p:nvGrpSpPr>
        <p:grpSpPr>
          <a:xfrm>
            <a:off x="1142697" y="1914267"/>
            <a:ext cx="936104" cy="1049550"/>
            <a:chOff x="5112060" y="1889257"/>
            <a:chExt cx="936104" cy="104955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83" name="사다리꼴 182"/>
            <p:cNvSpPr/>
            <p:nvPr/>
          </p:nvSpPr>
          <p:spPr bwMode="auto">
            <a:xfrm rot="10800000">
              <a:off x="5112060" y="2456892"/>
              <a:ext cx="936104" cy="481915"/>
            </a:xfrm>
            <a:prstGeom prst="trapezoid">
              <a:avLst>
                <a:gd name="adj" fmla="val 17602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4" name="타원 183"/>
            <p:cNvSpPr/>
            <p:nvPr/>
          </p:nvSpPr>
          <p:spPr bwMode="auto">
            <a:xfrm>
              <a:off x="5286737" y="1889257"/>
              <a:ext cx="586752" cy="586750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얼굴</a:t>
              </a:r>
            </a:p>
          </p:txBody>
        </p:sp>
        <p:sp>
          <p:nvSpPr>
            <p:cNvPr id="185" name="타원 184"/>
            <p:cNvSpPr/>
            <p:nvPr/>
          </p:nvSpPr>
          <p:spPr bwMode="auto">
            <a:xfrm>
              <a:off x="5395518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186" name="타원 185"/>
            <p:cNvSpPr/>
            <p:nvPr/>
          </p:nvSpPr>
          <p:spPr bwMode="auto">
            <a:xfrm>
              <a:off x="5641775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187" name="타원 186"/>
            <p:cNvSpPr/>
            <p:nvPr/>
          </p:nvSpPr>
          <p:spPr bwMode="auto">
            <a:xfrm>
              <a:off x="5520856" y="2231203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코</a:t>
              </a: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23" name="내용 개체 틀 3"/>
          <p:cNvSpPr>
            <a:spLocks noGrp="1"/>
          </p:cNvSpPr>
          <p:nvPr>
            <p:ph idx="1"/>
          </p:nvPr>
        </p:nvSpPr>
        <p:spPr>
          <a:xfrm>
            <a:off x="128935" y="145776"/>
            <a:ext cx="8835677" cy="338040"/>
          </a:xfrm>
        </p:spPr>
        <p:txBody>
          <a:bodyPr/>
          <a:lstStyle/>
          <a:p>
            <a:r>
              <a:rPr lang="en-US" altLang="ko-KR" sz="1800" dirty="0" smtClean="0"/>
              <a:t>3.2.4 Flow_ </a:t>
            </a:r>
            <a:r>
              <a:rPr lang="ko-KR" altLang="en-US" sz="1800" dirty="0" smtClean="0"/>
              <a:t>촬영하기 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촬영</a:t>
            </a:r>
            <a:endParaRPr lang="ko-KR" altLang="en-US" sz="1800" dirty="0"/>
          </a:p>
        </p:txBody>
      </p:sp>
      <p:sp>
        <p:nvSpPr>
          <p:cNvPr id="10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342900" y="620688"/>
            <a:ext cx="2226572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 smtClean="0">
                <a:sym typeface="Wingdings 2" pitchFamily="18" charset="2"/>
              </a:rPr>
              <a:t>촬영하기</a:t>
            </a:r>
            <a:r>
              <a:rPr lang="en-US" altLang="ko-KR" sz="700" dirty="0" smtClean="0">
                <a:sym typeface="Wingdings 2" pitchFamily="18" charset="2"/>
              </a:rPr>
              <a:t>_ ‘</a:t>
            </a:r>
            <a:r>
              <a:rPr lang="ko-KR" altLang="en-US" sz="700" dirty="0" smtClean="0">
                <a:sym typeface="Wingdings 2" pitchFamily="18" charset="2"/>
              </a:rPr>
              <a:t>촬영 </a:t>
            </a:r>
            <a:r>
              <a:rPr lang="ko-KR" altLang="en-US" sz="700" dirty="0">
                <a:sym typeface="Wingdings 2" pitchFamily="18" charset="2"/>
              </a:rPr>
              <a:t>시 사진구도 음성가이드 </a:t>
            </a:r>
            <a:r>
              <a:rPr lang="ko-KR" altLang="en-US" sz="700" dirty="0" smtClean="0">
                <a:sym typeface="Wingdings 2" pitchFamily="18" charset="2"/>
              </a:rPr>
              <a:t>제공</a:t>
            </a:r>
            <a:r>
              <a:rPr lang="en-US" altLang="ko-KR" sz="700" dirty="0" smtClean="0">
                <a:sym typeface="Wingdings 2" pitchFamily="18" charset="2"/>
              </a:rPr>
              <a:t>’ </a:t>
            </a:r>
            <a:r>
              <a:rPr lang="ko-KR" altLang="en-US" sz="700" dirty="0" smtClean="0">
                <a:sym typeface="Wingdings 2" pitchFamily="18" charset="2"/>
              </a:rPr>
              <a:t>설정 시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577026"/>
              </p:ext>
            </p:extLst>
          </p:nvPr>
        </p:nvGraphicFramePr>
        <p:xfrm>
          <a:off x="6941820" y="0"/>
          <a:ext cx="2210543" cy="249360"/>
        </p:xfrm>
        <a:graphic>
          <a:graphicData uri="http://schemas.openxmlformats.org/drawingml/2006/table">
            <a:tbl>
              <a:tblPr/>
              <a:tblGrid>
                <a:gridCol w="2210543"/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v.0.2_130712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-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페이지추가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 bwMode="auto">
          <a:xfrm>
            <a:off x="342901" y="3219505"/>
            <a:ext cx="2158022" cy="288147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</a:t>
            </a:r>
            <a:r>
              <a:rPr kumimoji="1" lang="ko-KR" altLang="en-US" sz="700" dirty="0">
                <a:latin typeface="Calibri" pitchFamily="34" charset="0"/>
                <a:ea typeface="맑은 고딕" pitchFamily="50" charset="-127"/>
                <a:cs typeface="Calibri" pitchFamily="34" charset="0"/>
              </a:rPr>
              <a:t>촬영대상에서 멀어지세요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사진구도 음성가이드 제공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  <a:endParaRPr lang="ko-KR" altLang="en-US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-76060" y="2139346"/>
            <a:ext cx="936104" cy="1049550"/>
            <a:chOff x="5112060" y="1889257"/>
            <a:chExt cx="936104" cy="104955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9" name="사다리꼴 8"/>
            <p:cNvSpPr/>
            <p:nvPr/>
          </p:nvSpPr>
          <p:spPr bwMode="auto">
            <a:xfrm rot="10800000">
              <a:off x="5112060" y="2456892"/>
              <a:ext cx="936104" cy="481915"/>
            </a:xfrm>
            <a:prstGeom prst="trapezoid">
              <a:avLst>
                <a:gd name="adj" fmla="val 17602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타원 9"/>
            <p:cNvSpPr/>
            <p:nvPr/>
          </p:nvSpPr>
          <p:spPr bwMode="auto">
            <a:xfrm>
              <a:off x="5286737" y="1889257"/>
              <a:ext cx="586752" cy="586750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얼굴</a:t>
              </a:r>
            </a:p>
          </p:txBody>
        </p:sp>
        <p:sp>
          <p:nvSpPr>
            <p:cNvPr id="11" name="타원 10"/>
            <p:cNvSpPr/>
            <p:nvPr/>
          </p:nvSpPr>
          <p:spPr bwMode="auto">
            <a:xfrm>
              <a:off x="5395518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12" name="타원 11"/>
            <p:cNvSpPr/>
            <p:nvPr/>
          </p:nvSpPr>
          <p:spPr bwMode="auto">
            <a:xfrm>
              <a:off x="5641775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13" name="타원 12"/>
            <p:cNvSpPr/>
            <p:nvPr/>
          </p:nvSpPr>
          <p:spPr bwMode="auto">
            <a:xfrm>
              <a:off x="5520856" y="2231203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코</a:t>
              </a: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42930" y="745841"/>
            <a:ext cx="1396030" cy="2443051"/>
            <a:chOff x="342900" y="745841"/>
            <a:chExt cx="1396030" cy="2443051"/>
          </a:xfrm>
        </p:grpSpPr>
        <p:sp>
          <p:nvSpPr>
            <p:cNvPr id="15" name="직사각형 14"/>
            <p:cNvSpPr>
              <a:spLocks noChangeAspect="1"/>
            </p:cNvSpPr>
            <p:nvPr/>
          </p:nvSpPr>
          <p:spPr>
            <a:xfrm>
              <a:off x="342900" y="745841"/>
              <a:ext cx="1396029" cy="244305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1273586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808243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6200000">
              <a:off x="1040916" y="862176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6200000">
              <a:off x="1040916" y="1676527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모서리가 둥근 직사각형 19"/>
            <p:cNvSpPr/>
            <p:nvPr/>
          </p:nvSpPr>
          <p:spPr>
            <a:xfrm>
              <a:off x="614376" y="2976443"/>
              <a:ext cx="853080" cy="178427"/>
            </a:xfrm>
            <a:prstGeom prst="roundRect">
              <a:avLst>
                <a:gd name="adj" fmla="val 22557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촬영하기</a:t>
              </a: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378801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갤러리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진</a:t>
              </a: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1524600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760734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모드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1142667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5" name="모서리가 둥근 직사각형 24"/>
          <p:cNvSpPr/>
          <p:nvPr/>
        </p:nvSpPr>
        <p:spPr>
          <a:xfrm>
            <a:off x="614404" y="2976443"/>
            <a:ext cx="853080" cy="178427"/>
          </a:xfrm>
          <a:prstGeom prst="roundRect">
            <a:avLst>
              <a:gd name="adj" fmla="val 22557"/>
            </a:avLst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2621452" y="2238494"/>
            <a:ext cx="452844" cy="43928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 defTabSz="1031626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2561657" y="3219505"/>
            <a:ext cx="1893112" cy="288147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</a:t>
            </a:r>
            <a:r>
              <a:rPr kumimoji="1" lang="en-US" altLang="ko-KR" sz="700" dirty="0">
                <a:latin typeface="Calibri" pitchFamily="34" charset="0"/>
                <a:ea typeface="맑은 고딕" pitchFamily="50" charset="-127"/>
                <a:cs typeface="Calibri" pitchFamily="34" charset="0"/>
              </a:rPr>
              <a:t>2</a:t>
            </a:r>
            <a:r>
              <a:rPr kumimoji="1" lang="ko-KR" altLang="en-US" sz="700" dirty="0">
                <a:latin typeface="Calibri" pitchFamily="34" charset="0"/>
                <a:ea typeface="맑은 고딕" pitchFamily="50" charset="-127"/>
                <a:cs typeface="Calibri" pitchFamily="34" charset="0"/>
              </a:rPr>
              <a:t>명의 얼굴</a:t>
            </a:r>
            <a:r>
              <a:rPr kumimoji="1" lang="en-US" altLang="ko-KR" sz="700" dirty="0">
                <a:latin typeface="Calibri" pitchFamily="34" charset="0"/>
                <a:ea typeface="맑은 고딕" pitchFamily="50" charset="-127"/>
                <a:cs typeface="Calibri" pitchFamily="34" charset="0"/>
              </a:rPr>
              <a:t>” </a:t>
            </a:r>
            <a:r>
              <a:rPr kumimoji="1" lang="ko-KR" altLang="en-US" sz="700" dirty="0">
                <a:latin typeface="Calibri" pitchFamily="34" charset="0"/>
                <a:ea typeface="맑은 고딕" pitchFamily="50" charset="-127"/>
                <a:cs typeface="Calibri" pitchFamily="34" charset="0"/>
              </a:rPr>
              <a:t>음성안내 제공</a:t>
            </a:r>
            <a:r>
              <a:rPr kumimoji="1" lang="en-US" altLang="ko-KR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endParaRPr lang="en-US" altLang="ko-KR" sz="700" kern="0" dirty="0" smtClean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카메라 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초점이 맞춰짐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 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효과음 제공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</a:p>
        </p:txBody>
      </p:sp>
      <p:grpSp>
        <p:nvGrpSpPr>
          <p:cNvPr id="221" name="그룹 220"/>
          <p:cNvGrpSpPr/>
          <p:nvPr/>
        </p:nvGrpSpPr>
        <p:grpSpPr>
          <a:xfrm>
            <a:off x="2567249" y="745841"/>
            <a:ext cx="1396030" cy="2443051"/>
            <a:chOff x="342900" y="745841"/>
            <a:chExt cx="1396030" cy="2443051"/>
          </a:xfrm>
        </p:grpSpPr>
        <p:sp>
          <p:nvSpPr>
            <p:cNvPr id="222" name="직사각형 221"/>
            <p:cNvSpPr>
              <a:spLocks noChangeAspect="1"/>
            </p:cNvSpPr>
            <p:nvPr/>
          </p:nvSpPr>
          <p:spPr>
            <a:xfrm>
              <a:off x="342900" y="745841"/>
              <a:ext cx="1396029" cy="244305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23" name="직선 연결선 222"/>
            <p:cNvCxnSpPr/>
            <p:nvPr/>
          </p:nvCxnSpPr>
          <p:spPr>
            <a:xfrm>
              <a:off x="1273586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/>
            <p:cNvCxnSpPr/>
            <p:nvPr/>
          </p:nvCxnSpPr>
          <p:spPr>
            <a:xfrm>
              <a:off x="808243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/>
            <p:nvPr/>
          </p:nvCxnSpPr>
          <p:spPr>
            <a:xfrm rot="16200000">
              <a:off x="1040916" y="862176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/>
            <p:cNvCxnSpPr/>
            <p:nvPr/>
          </p:nvCxnSpPr>
          <p:spPr>
            <a:xfrm rot="16200000">
              <a:off x="1040916" y="1676527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모서리가 둥근 직사각형 226"/>
            <p:cNvSpPr/>
            <p:nvPr/>
          </p:nvSpPr>
          <p:spPr>
            <a:xfrm>
              <a:off x="614376" y="2976443"/>
              <a:ext cx="853080" cy="178427"/>
            </a:xfrm>
            <a:prstGeom prst="roundRect">
              <a:avLst>
                <a:gd name="adj" fmla="val 22557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촬영하기</a:t>
              </a:r>
            </a:p>
          </p:txBody>
        </p:sp>
        <p:sp>
          <p:nvSpPr>
            <p:cNvPr id="228" name="직사각형 227"/>
            <p:cNvSpPr/>
            <p:nvPr/>
          </p:nvSpPr>
          <p:spPr bwMode="auto">
            <a:xfrm>
              <a:off x="378801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갤러리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진</a:t>
              </a: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9" name="직사각형 228"/>
            <p:cNvSpPr/>
            <p:nvPr/>
          </p:nvSpPr>
          <p:spPr bwMode="auto">
            <a:xfrm>
              <a:off x="1524600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0" name="직사각형 229"/>
            <p:cNvSpPr/>
            <p:nvPr/>
          </p:nvSpPr>
          <p:spPr bwMode="auto">
            <a:xfrm>
              <a:off x="760734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모드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1" name="직사각형 230"/>
            <p:cNvSpPr/>
            <p:nvPr/>
          </p:nvSpPr>
          <p:spPr bwMode="auto">
            <a:xfrm>
              <a:off x="1142667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32" name="모서리가 둥근 직사각형 231"/>
          <p:cNvSpPr/>
          <p:nvPr/>
        </p:nvSpPr>
        <p:spPr>
          <a:xfrm>
            <a:off x="2838723" y="2976443"/>
            <a:ext cx="853080" cy="178427"/>
          </a:xfrm>
          <a:prstGeom prst="roundRect">
            <a:avLst>
              <a:gd name="adj" fmla="val 22557"/>
            </a:avLst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4" name="직사각형 233"/>
          <p:cNvSpPr/>
          <p:nvPr/>
        </p:nvSpPr>
        <p:spPr bwMode="auto">
          <a:xfrm>
            <a:off x="2650306" y="2279200"/>
            <a:ext cx="367955" cy="36795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 defTabSz="1031626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35" name="그룹 15"/>
          <p:cNvGrpSpPr>
            <a:grpSpLocks/>
          </p:cNvGrpSpPr>
          <p:nvPr/>
        </p:nvGrpSpPr>
        <p:grpSpPr bwMode="auto">
          <a:xfrm>
            <a:off x="3077637" y="2124575"/>
            <a:ext cx="325275" cy="215900"/>
            <a:chOff x="845345" y="3206006"/>
            <a:chExt cx="325276" cy="215900"/>
          </a:xfrm>
        </p:grpSpPr>
        <p:sp>
          <p:nvSpPr>
            <p:cNvPr id="236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7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38" name="그룹 237"/>
          <p:cNvGrpSpPr/>
          <p:nvPr/>
        </p:nvGrpSpPr>
        <p:grpSpPr>
          <a:xfrm>
            <a:off x="4022737" y="1613739"/>
            <a:ext cx="720080" cy="215444"/>
            <a:chOff x="1956033" y="1679218"/>
            <a:chExt cx="540000" cy="215444"/>
          </a:xfrm>
        </p:grpSpPr>
        <p:cxnSp>
          <p:nvCxnSpPr>
            <p:cNvPr id="239" name="직선 연결선 238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/>
            <p:cNvSpPr txBox="1"/>
            <p:nvPr/>
          </p:nvSpPr>
          <p:spPr>
            <a:xfrm>
              <a:off x="1966874" y="1679218"/>
              <a:ext cx="496716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Double Tap</a:t>
              </a:r>
            </a:p>
          </p:txBody>
        </p:sp>
      </p:grpSp>
      <p:sp>
        <p:nvSpPr>
          <p:cNvPr id="188" name="직사각형 187"/>
          <p:cNvSpPr/>
          <p:nvPr/>
        </p:nvSpPr>
        <p:spPr bwMode="auto">
          <a:xfrm>
            <a:off x="1364012" y="2077572"/>
            <a:ext cx="366109" cy="35514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 defTabSz="1031626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8" name="직사각형 207"/>
          <p:cNvSpPr/>
          <p:nvPr/>
        </p:nvSpPr>
        <p:spPr bwMode="auto">
          <a:xfrm>
            <a:off x="3497935" y="2079085"/>
            <a:ext cx="452844" cy="43928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 defTabSz="1031626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09" name="그룹 208"/>
          <p:cNvGrpSpPr/>
          <p:nvPr/>
        </p:nvGrpSpPr>
        <p:grpSpPr>
          <a:xfrm>
            <a:off x="4792663" y="745841"/>
            <a:ext cx="1396030" cy="2443051"/>
            <a:chOff x="342900" y="745841"/>
            <a:chExt cx="1396030" cy="2443051"/>
          </a:xfrm>
        </p:grpSpPr>
        <p:sp>
          <p:nvSpPr>
            <p:cNvPr id="210" name="직사각형 209"/>
            <p:cNvSpPr>
              <a:spLocks noChangeAspect="1"/>
            </p:cNvSpPr>
            <p:nvPr/>
          </p:nvSpPr>
          <p:spPr>
            <a:xfrm>
              <a:off x="342900" y="745841"/>
              <a:ext cx="1396029" cy="244305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11" name="직선 연결선 210"/>
            <p:cNvCxnSpPr/>
            <p:nvPr/>
          </p:nvCxnSpPr>
          <p:spPr>
            <a:xfrm>
              <a:off x="1273586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>
              <a:off x="808243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/>
            <p:nvPr/>
          </p:nvCxnSpPr>
          <p:spPr>
            <a:xfrm rot="16200000">
              <a:off x="1040916" y="862176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 259"/>
            <p:cNvCxnSpPr/>
            <p:nvPr/>
          </p:nvCxnSpPr>
          <p:spPr>
            <a:xfrm rot="16200000">
              <a:off x="1040916" y="1676527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모서리가 둥근 직사각형 260"/>
            <p:cNvSpPr/>
            <p:nvPr/>
          </p:nvSpPr>
          <p:spPr>
            <a:xfrm>
              <a:off x="614376" y="2976443"/>
              <a:ext cx="853080" cy="178427"/>
            </a:xfrm>
            <a:prstGeom prst="roundRect">
              <a:avLst>
                <a:gd name="adj" fmla="val 22557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촬영하기</a:t>
              </a:r>
            </a:p>
          </p:txBody>
        </p:sp>
        <p:sp>
          <p:nvSpPr>
            <p:cNvPr id="262" name="직사각형 261"/>
            <p:cNvSpPr/>
            <p:nvPr/>
          </p:nvSpPr>
          <p:spPr bwMode="auto">
            <a:xfrm>
              <a:off x="378801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갤러리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진</a:t>
              </a: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3" name="직사각형 262"/>
            <p:cNvSpPr/>
            <p:nvPr/>
          </p:nvSpPr>
          <p:spPr bwMode="auto">
            <a:xfrm>
              <a:off x="1524600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6" name="직사각형 285"/>
            <p:cNvSpPr/>
            <p:nvPr/>
          </p:nvSpPr>
          <p:spPr bwMode="auto">
            <a:xfrm>
              <a:off x="760734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모드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7" name="직사각형 286"/>
            <p:cNvSpPr/>
            <p:nvPr/>
          </p:nvSpPr>
          <p:spPr bwMode="auto">
            <a:xfrm>
              <a:off x="1142667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88" name="그룹 287"/>
          <p:cNvGrpSpPr/>
          <p:nvPr/>
        </p:nvGrpSpPr>
        <p:grpSpPr>
          <a:xfrm>
            <a:off x="4816083" y="795835"/>
            <a:ext cx="197786" cy="168881"/>
            <a:chOff x="7417229" y="4586239"/>
            <a:chExt cx="1818017" cy="1552335"/>
          </a:xfrm>
        </p:grpSpPr>
        <p:sp>
          <p:nvSpPr>
            <p:cNvPr id="289" name="직사각형 288"/>
            <p:cNvSpPr>
              <a:spLocks noChangeAspect="1"/>
            </p:cNvSpPr>
            <p:nvPr/>
          </p:nvSpPr>
          <p:spPr>
            <a:xfrm>
              <a:off x="7539140" y="4586239"/>
              <a:ext cx="1667152" cy="155232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9" name="사다리꼴 348"/>
            <p:cNvSpPr/>
            <p:nvPr/>
          </p:nvSpPr>
          <p:spPr bwMode="auto">
            <a:xfrm rot="10800000">
              <a:off x="7417229" y="5656659"/>
              <a:ext cx="936104" cy="481915"/>
            </a:xfrm>
            <a:prstGeom prst="trapezoid">
              <a:avLst>
                <a:gd name="adj" fmla="val 17602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0" name="타원 349"/>
            <p:cNvSpPr/>
            <p:nvPr/>
          </p:nvSpPr>
          <p:spPr bwMode="auto">
            <a:xfrm>
              <a:off x="7591906" y="5089024"/>
              <a:ext cx="586752" cy="58675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1" name="타원 350"/>
            <p:cNvSpPr/>
            <p:nvPr/>
          </p:nvSpPr>
          <p:spPr bwMode="auto">
            <a:xfrm>
              <a:off x="7700687" y="5298559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2" name="타원 361"/>
            <p:cNvSpPr/>
            <p:nvPr/>
          </p:nvSpPr>
          <p:spPr bwMode="auto">
            <a:xfrm>
              <a:off x="7946944" y="5298559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3" name="타원 362"/>
            <p:cNvSpPr/>
            <p:nvPr/>
          </p:nvSpPr>
          <p:spPr bwMode="auto">
            <a:xfrm>
              <a:off x="7826025" y="5430970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80" name="사다리꼴 379"/>
            <p:cNvSpPr/>
            <p:nvPr/>
          </p:nvSpPr>
          <p:spPr bwMode="auto">
            <a:xfrm rot="10800000">
              <a:off x="8418928" y="5561278"/>
              <a:ext cx="816318" cy="420244"/>
            </a:xfrm>
            <a:prstGeom prst="trapezoid">
              <a:avLst>
                <a:gd name="adj" fmla="val 17602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81" name="타원 380"/>
            <p:cNvSpPr/>
            <p:nvPr/>
          </p:nvSpPr>
          <p:spPr bwMode="auto">
            <a:xfrm>
              <a:off x="8593610" y="5127770"/>
              <a:ext cx="420251" cy="42024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64" name="직사각형 363"/>
          <p:cNvSpPr/>
          <p:nvPr/>
        </p:nvSpPr>
        <p:spPr bwMode="auto">
          <a:xfrm>
            <a:off x="4801149" y="3219505"/>
            <a:ext cx="1397685" cy="288147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촬영하기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”, “</a:t>
            </a:r>
            <a:r>
              <a:rPr lang="ko-KR" altLang="en-US" sz="700" kern="0" dirty="0" err="1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뷰파인더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</a:p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사진 저장됨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378" name="직사각형 377"/>
          <p:cNvSpPr/>
          <p:nvPr/>
        </p:nvSpPr>
        <p:spPr bwMode="auto">
          <a:xfrm>
            <a:off x="4871458" y="2238494"/>
            <a:ext cx="452844" cy="43928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 defTabSz="1031626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9" name="직사각형 378"/>
          <p:cNvSpPr/>
          <p:nvPr/>
        </p:nvSpPr>
        <p:spPr bwMode="auto">
          <a:xfrm>
            <a:off x="5747941" y="2079085"/>
            <a:ext cx="452844" cy="43928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 defTabSz="1031626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2" name="직사각형 381"/>
          <p:cNvSpPr/>
          <p:nvPr/>
        </p:nvSpPr>
        <p:spPr bwMode="auto">
          <a:xfrm>
            <a:off x="356962" y="2327644"/>
            <a:ext cx="328408" cy="31857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 defTabSz="1031626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83" name="그룹 382"/>
          <p:cNvGrpSpPr/>
          <p:nvPr/>
        </p:nvGrpSpPr>
        <p:grpSpPr>
          <a:xfrm>
            <a:off x="1799695" y="1613739"/>
            <a:ext cx="720081" cy="215444"/>
            <a:chOff x="1956033" y="1679218"/>
            <a:chExt cx="540000" cy="215444"/>
          </a:xfrm>
        </p:grpSpPr>
        <p:cxnSp>
          <p:nvCxnSpPr>
            <p:cNvPr id="384" name="직선 연결선 383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5" name="TextBox 384"/>
            <p:cNvSpPr txBox="1"/>
            <p:nvPr/>
          </p:nvSpPr>
          <p:spPr>
            <a:xfrm>
              <a:off x="1992120" y="1679218"/>
              <a:ext cx="446226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ko-KR" altLang="en-US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기기이동</a:t>
              </a:r>
              <a:endParaRPr lang="en-US" altLang="ko-KR" sz="800" dirty="0">
                <a:latin typeface="Calibri" pitchFamily="34" charset="0"/>
                <a:ea typeface="맑은 고딕" pitchFamily="50" charset="-127"/>
                <a:cs typeface="Calibri" pitchFamily="34" charset="0"/>
              </a:endParaRPr>
            </a:p>
          </p:txBody>
        </p:sp>
      </p:grpSp>
      <p:sp>
        <p:nvSpPr>
          <p:cNvPr id="107" name="모서리가 둥근 직사각형 106"/>
          <p:cNvSpPr/>
          <p:nvPr/>
        </p:nvSpPr>
        <p:spPr>
          <a:xfrm>
            <a:off x="5063261" y="2976443"/>
            <a:ext cx="853080" cy="178427"/>
          </a:xfrm>
          <a:prstGeom prst="roundRect">
            <a:avLst>
              <a:gd name="adj" fmla="val 22557"/>
            </a:avLst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37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내용 개체 틀 3"/>
          <p:cNvSpPr>
            <a:spLocks noGrp="1"/>
          </p:cNvSpPr>
          <p:nvPr>
            <p:ph idx="1"/>
          </p:nvPr>
        </p:nvSpPr>
        <p:spPr>
          <a:xfrm>
            <a:off x="128935" y="145776"/>
            <a:ext cx="8835677" cy="338040"/>
          </a:xfrm>
        </p:spPr>
        <p:txBody>
          <a:bodyPr/>
          <a:lstStyle/>
          <a:p>
            <a:r>
              <a:rPr lang="en-US" altLang="ko-KR" sz="1800" dirty="0" smtClean="0"/>
              <a:t>3.2.4 Flow_ </a:t>
            </a:r>
            <a:r>
              <a:rPr lang="ko-KR" altLang="en-US" sz="1800" dirty="0" smtClean="0"/>
              <a:t>촬영하기 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촬영</a:t>
            </a:r>
            <a:endParaRPr lang="ko-KR" altLang="en-US" sz="1800" dirty="0"/>
          </a:p>
        </p:txBody>
      </p:sp>
      <p:sp>
        <p:nvSpPr>
          <p:cNvPr id="10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342900" y="620688"/>
            <a:ext cx="1801775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 smtClean="0">
                <a:sym typeface="Wingdings 2" pitchFamily="18" charset="2"/>
              </a:rPr>
              <a:t>촬영하기</a:t>
            </a:r>
            <a:r>
              <a:rPr lang="en-US" altLang="ko-KR" sz="700" dirty="0" smtClean="0">
                <a:sym typeface="Wingdings 2" pitchFamily="18" charset="2"/>
              </a:rPr>
              <a:t>_ </a:t>
            </a:r>
            <a:r>
              <a:rPr lang="ko-KR" altLang="en-US" sz="700" dirty="0" smtClean="0">
                <a:sym typeface="Wingdings 2" pitchFamily="18" charset="2"/>
              </a:rPr>
              <a:t>세로모드에서 가로모드로 촬영 시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504299"/>
              </p:ext>
            </p:extLst>
          </p:nvPr>
        </p:nvGraphicFramePr>
        <p:xfrm>
          <a:off x="6941820" y="0"/>
          <a:ext cx="2210543" cy="249360"/>
        </p:xfrm>
        <a:graphic>
          <a:graphicData uri="http://schemas.openxmlformats.org/drawingml/2006/table">
            <a:tbl>
              <a:tblPr/>
              <a:tblGrid>
                <a:gridCol w="2210543"/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v.0.3_130715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-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가로화면추가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24" name="그룹 123"/>
          <p:cNvGrpSpPr/>
          <p:nvPr/>
        </p:nvGrpSpPr>
        <p:grpSpPr>
          <a:xfrm>
            <a:off x="342900" y="745841"/>
            <a:ext cx="1396030" cy="2443051"/>
            <a:chOff x="342900" y="745841"/>
            <a:chExt cx="1396030" cy="2443051"/>
          </a:xfrm>
        </p:grpSpPr>
        <p:sp>
          <p:nvSpPr>
            <p:cNvPr id="125" name="직사각형 124"/>
            <p:cNvSpPr>
              <a:spLocks noChangeAspect="1"/>
            </p:cNvSpPr>
            <p:nvPr/>
          </p:nvSpPr>
          <p:spPr>
            <a:xfrm>
              <a:off x="342900" y="745841"/>
              <a:ext cx="1396029" cy="244305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26" name="직선 연결선 125"/>
            <p:cNvCxnSpPr/>
            <p:nvPr/>
          </p:nvCxnSpPr>
          <p:spPr>
            <a:xfrm>
              <a:off x="1273586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808243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rot="16200000">
              <a:off x="1040916" y="862176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 rot="16200000">
              <a:off x="1040916" y="1676527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모서리가 둥근 직사각형 129"/>
            <p:cNvSpPr/>
            <p:nvPr/>
          </p:nvSpPr>
          <p:spPr>
            <a:xfrm>
              <a:off x="614376" y="2976443"/>
              <a:ext cx="853080" cy="178427"/>
            </a:xfrm>
            <a:prstGeom prst="roundRect">
              <a:avLst>
                <a:gd name="adj" fmla="val 22557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촬영하기</a:t>
              </a:r>
            </a:p>
          </p:txBody>
        </p:sp>
        <p:sp>
          <p:nvSpPr>
            <p:cNvPr id="131" name="직사각형 130"/>
            <p:cNvSpPr/>
            <p:nvPr/>
          </p:nvSpPr>
          <p:spPr bwMode="auto">
            <a:xfrm>
              <a:off x="378801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갤러리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진</a:t>
              </a: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 bwMode="auto">
            <a:xfrm>
              <a:off x="1524600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3" name="직사각형 132"/>
            <p:cNvSpPr/>
            <p:nvPr/>
          </p:nvSpPr>
          <p:spPr bwMode="auto">
            <a:xfrm>
              <a:off x="760734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모드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4" name="직사각형 133"/>
            <p:cNvSpPr/>
            <p:nvPr/>
          </p:nvSpPr>
          <p:spPr bwMode="auto">
            <a:xfrm>
              <a:off x="1142667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35" name="모서리가 둥근 직사각형 134"/>
          <p:cNvSpPr/>
          <p:nvPr/>
        </p:nvSpPr>
        <p:spPr>
          <a:xfrm>
            <a:off x="614374" y="2976443"/>
            <a:ext cx="853080" cy="178427"/>
          </a:xfrm>
          <a:prstGeom prst="roundRect">
            <a:avLst>
              <a:gd name="adj" fmla="val 22557"/>
            </a:avLst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37" name="그룹 136"/>
          <p:cNvGrpSpPr/>
          <p:nvPr/>
        </p:nvGrpSpPr>
        <p:grpSpPr>
          <a:xfrm>
            <a:off x="1766866" y="1613739"/>
            <a:ext cx="756938" cy="215444"/>
            <a:chOff x="1931414" y="1679218"/>
            <a:chExt cx="567640" cy="215444"/>
          </a:xfrm>
        </p:grpSpPr>
        <p:cxnSp>
          <p:nvCxnSpPr>
            <p:cNvPr id="138" name="직선 연결선 137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1931414" y="1679218"/>
              <a:ext cx="567640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Rotate device</a:t>
              </a:r>
              <a:endParaRPr lang="en-US" altLang="ko-KR" sz="800" dirty="0">
                <a:latin typeface="Calibri" pitchFamily="34" charset="0"/>
                <a:ea typeface="맑은 고딕" pitchFamily="50" charset="-127"/>
                <a:cs typeface="Calibri" pitchFamily="34" charset="0"/>
              </a:endParaRPr>
            </a:p>
          </p:txBody>
        </p:sp>
      </p:grpSp>
      <p:grpSp>
        <p:nvGrpSpPr>
          <p:cNvPr id="140" name="그룹 139"/>
          <p:cNvGrpSpPr/>
          <p:nvPr/>
        </p:nvGrpSpPr>
        <p:grpSpPr>
          <a:xfrm rot="16200000">
            <a:off x="3083526" y="608277"/>
            <a:ext cx="1396030" cy="2443051"/>
            <a:chOff x="342900" y="745841"/>
            <a:chExt cx="1396030" cy="2443051"/>
          </a:xfrm>
        </p:grpSpPr>
        <p:sp>
          <p:nvSpPr>
            <p:cNvPr id="141" name="직사각형 140"/>
            <p:cNvSpPr>
              <a:spLocks noChangeAspect="1"/>
            </p:cNvSpPr>
            <p:nvPr/>
          </p:nvSpPr>
          <p:spPr>
            <a:xfrm>
              <a:off x="342900" y="745841"/>
              <a:ext cx="1396029" cy="244305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42" name="직선 연결선 141"/>
            <p:cNvCxnSpPr/>
            <p:nvPr/>
          </p:nvCxnSpPr>
          <p:spPr>
            <a:xfrm>
              <a:off x="1273586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808243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 rot="16200000">
              <a:off x="1040916" y="862176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 rot="16200000">
              <a:off x="1040916" y="1676527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모서리가 둥근 직사각형 145"/>
            <p:cNvSpPr/>
            <p:nvPr/>
          </p:nvSpPr>
          <p:spPr>
            <a:xfrm>
              <a:off x="614376" y="2976443"/>
              <a:ext cx="853080" cy="178427"/>
            </a:xfrm>
            <a:prstGeom prst="roundRect">
              <a:avLst>
                <a:gd name="adj" fmla="val 22557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wrap="none" lIns="36000" tIns="0" rIns="36000" bIns="0" anchor="ctr"/>
            <a:lstStyle/>
            <a:p>
              <a:pPr algn="ctr" defTabSz="1031626"/>
              <a:r>
                <a:rPr lang="ko-KR" altLang="en-US" sz="6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영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하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기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7" name="직사각형 146"/>
            <p:cNvSpPr/>
            <p:nvPr/>
          </p:nvSpPr>
          <p:spPr bwMode="auto">
            <a:xfrm>
              <a:off x="378801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갤러리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진</a:t>
              </a: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8" name="직사각형 147"/>
            <p:cNvSpPr/>
            <p:nvPr/>
          </p:nvSpPr>
          <p:spPr bwMode="auto">
            <a:xfrm>
              <a:off x="1524600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직사각형 148"/>
            <p:cNvSpPr/>
            <p:nvPr/>
          </p:nvSpPr>
          <p:spPr bwMode="auto">
            <a:xfrm>
              <a:off x="760734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모드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0" name="직사각형 149"/>
            <p:cNvSpPr/>
            <p:nvPr/>
          </p:nvSpPr>
          <p:spPr bwMode="auto">
            <a:xfrm>
              <a:off x="1142667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51" name="모서리가 둥근 직사각형 150"/>
          <p:cNvSpPr/>
          <p:nvPr/>
        </p:nvSpPr>
        <p:spPr>
          <a:xfrm rot="5400000">
            <a:off x="4453290" y="1743770"/>
            <a:ext cx="853080" cy="178427"/>
          </a:xfrm>
          <a:prstGeom prst="roundRect">
            <a:avLst>
              <a:gd name="adj" fmla="val 22557"/>
            </a:avLst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2" name="Text Box 15"/>
          <p:cNvSpPr txBox="1">
            <a:spLocks noChangeArrowheads="1"/>
          </p:cNvSpPr>
          <p:nvPr/>
        </p:nvSpPr>
        <p:spPr bwMode="auto">
          <a:xfrm>
            <a:off x="2566988" y="968238"/>
            <a:ext cx="841577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>
                <a:sym typeface="Wingdings 2" pitchFamily="18" charset="2"/>
              </a:rPr>
              <a:t>촬영하기</a:t>
            </a:r>
            <a:r>
              <a:rPr lang="en-US" altLang="ko-KR" sz="700" dirty="0">
                <a:sym typeface="Wingdings 2" pitchFamily="18" charset="2"/>
              </a:rPr>
              <a:t>_ </a:t>
            </a:r>
            <a:r>
              <a:rPr lang="ko-KR" altLang="en-US" sz="700" dirty="0" smtClean="0">
                <a:sym typeface="Wingdings 2" pitchFamily="18" charset="2"/>
              </a:rPr>
              <a:t>가로화</a:t>
            </a:r>
            <a:r>
              <a:rPr lang="ko-KR" altLang="en-US" sz="700" dirty="0">
                <a:sym typeface="Wingdings 2" pitchFamily="18" charset="2"/>
              </a:rPr>
              <a:t>면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2561657" y="2604510"/>
            <a:ext cx="1893112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가로사진 </a:t>
            </a:r>
            <a:r>
              <a:rPr kumimoji="1" lang="ko-KR" altLang="en-US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촬영하기</a:t>
            </a:r>
            <a:r>
              <a:rPr kumimoji="1" lang="en-US" altLang="ko-KR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” </a:t>
            </a:r>
            <a:r>
              <a:rPr kumimoji="1" lang="ko-KR" altLang="en-US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음성안내 제공</a:t>
            </a:r>
            <a:r>
              <a:rPr kumimoji="1" lang="en-US" altLang="ko-KR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154" name="그룹 153"/>
          <p:cNvGrpSpPr/>
          <p:nvPr/>
        </p:nvGrpSpPr>
        <p:grpSpPr>
          <a:xfrm>
            <a:off x="5837393" y="745841"/>
            <a:ext cx="1396030" cy="2443051"/>
            <a:chOff x="342900" y="745841"/>
            <a:chExt cx="1396030" cy="2443051"/>
          </a:xfrm>
        </p:grpSpPr>
        <p:sp>
          <p:nvSpPr>
            <p:cNvPr id="155" name="직사각형 154"/>
            <p:cNvSpPr>
              <a:spLocks noChangeAspect="1"/>
            </p:cNvSpPr>
            <p:nvPr/>
          </p:nvSpPr>
          <p:spPr>
            <a:xfrm>
              <a:off x="342900" y="745841"/>
              <a:ext cx="1396029" cy="244305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56" name="직선 연결선 155"/>
            <p:cNvCxnSpPr/>
            <p:nvPr/>
          </p:nvCxnSpPr>
          <p:spPr>
            <a:xfrm>
              <a:off x="1273586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>
              <a:off x="808243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 rot="16200000">
              <a:off x="1040916" y="862176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 rot="16200000">
              <a:off x="1040916" y="1676527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모서리가 둥근 직사각형 159"/>
            <p:cNvSpPr/>
            <p:nvPr/>
          </p:nvSpPr>
          <p:spPr>
            <a:xfrm>
              <a:off x="614376" y="2976443"/>
              <a:ext cx="853080" cy="178427"/>
            </a:xfrm>
            <a:prstGeom prst="roundRect">
              <a:avLst>
                <a:gd name="adj" fmla="val 22557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촬영하기</a:t>
              </a:r>
            </a:p>
          </p:txBody>
        </p:sp>
        <p:sp>
          <p:nvSpPr>
            <p:cNvPr id="161" name="직사각형 160"/>
            <p:cNvSpPr/>
            <p:nvPr/>
          </p:nvSpPr>
          <p:spPr bwMode="auto">
            <a:xfrm>
              <a:off x="378801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갤러리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진</a:t>
              </a: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2" name="직사각형 161"/>
            <p:cNvSpPr/>
            <p:nvPr/>
          </p:nvSpPr>
          <p:spPr bwMode="auto">
            <a:xfrm>
              <a:off x="1524600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3" name="직사각형 162"/>
            <p:cNvSpPr/>
            <p:nvPr/>
          </p:nvSpPr>
          <p:spPr bwMode="auto">
            <a:xfrm>
              <a:off x="760734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모드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4" name="직사각형 163"/>
            <p:cNvSpPr/>
            <p:nvPr/>
          </p:nvSpPr>
          <p:spPr bwMode="auto">
            <a:xfrm>
              <a:off x="1142667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65" name="모서리가 둥근 직사각형 164"/>
          <p:cNvSpPr/>
          <p:nvPr/>
        </p:nvSpPr>
        <p:spPr>
          <a:xfrm>
            <a:off x="6108867" y="2976443"/>
            <a:ext cx="853080" cy="178427"/>
          </a:xfrm>
          <a:prstGeom prst="roundRect">
            <a:avLst>
              <a:gd name="adj" fmla="val 22557"/>
            </a:avLst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66" name="그룹 165"/>
          <p:cNvGrpSpPr/>
          <p:nvPr/>
        </p:nvGrpSpPr>
        <p:grpSpPr>
          <a:xfrm>
            <a:off x="5027956" y="1613739"/>
            <a:ext cx="756938" cy="215444"/>
            <a:chOff x="1931414" y="1679218"/>
            <a:chExt cx="567640" cy="215444"/>
          </a:xfrm>
        </p:grpSpPr>
        <p:cxnSp>
          <p:nvCxnSpPr>
            <p:cNvPr id="167" name="직선 연결선 166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1931414" y="1679218"/>
              <a:ext cx="567640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Rotate device</a:t>
              </a:r>
              <a:endParaRPr lang="en-US" altLang="ko-KR" sz="800" dirty="0">
                <a:latin typeface="Calibri" pitchFamily="34" charset="0"/>
                <a:ea typeface="맑은 고딕" pitchFamily="50" charset="-127"/>
                <a:cs typeface="Calibri" pitchFamily="34" charset="0"/>
              </a:endParaRPr>
            </a:p>
          </p:txBody>
        </p:sp>
      </p:grpSp>
      <p:sp>
        <p:nvSpPr>
          <p:cNvPr id="170" name="Text Box 15"/>
          <p:cNvSpPr txBox="1">
            <a:spLocks noChangeArrowheads="1"/>
          </p:cNvSpPr>
          <p:nvPr/>
        </p:nvSpPr>
        <p:spPr bwMode="auto">
          <a:xfrm>
            <a:off x="5845429" y="620688"/>
            <a:ext cx="841577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>
                <a:sym typeface="Wingdings 2" pitchFamily="18" charset="2"/>
              </a:rPr>
              <a:t>촬영하기</a:t>
            </a:r>
            <a:r>
              <a:rPr lang="en-US" altLang="ko-KR" sz="700" dirty="0">
                <a:sym typeface="Wingdings 2" pitchFamily="18" charset="2"/>
              </a:rPr>
              <a:t>_ </a:t>
            </a:r>
            <a:r>
              <a:rPr lang="ko-KR" altLang="en-US" sz="700" dirty="0" smtClean="0">
                <a:sym typeface="Wingdings 2" pitchFamily="18" charset="2"/>
              </a:rPr>
              <a:t>세로화</a:t>
            </a:r>
            <a:r>
              <a:rPr lang="ko-KR" altLang="en-US" sz="700" dirty="0">
                <a:sym typeface="Wingdings 2" pitchFamily="18" charset="2"/>
              </a:rPr>
              <a:t>면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sp>
        <p:nvSpPr>
          <p:cNvPr id="171" name="직사각형 170"/>
          <p:cNvSpPr/>
          <p:nvPr/>
        </p:nvSpPr>
        <p:spPr bwMode="auto">
          <a:xfrm>
            <a:off x="5845429" y="3219505"/>
            <a:ext cx="1574967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세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사진 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촬영하기” 음성안내 제공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93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내용 개체 틀 3"/>
          <p:cNvSpPr>
            <a:spLocks noGrp="1"/>
          </p:cNvSpPr>
          <p:nvPr>
            <p:ph idx="1"/>
          </p:nvPr>
        </p:nvSpPr>
        <p:spPr>
          <a:xfrm>
            <a:off x="128935" y="145776"/>
            <a:ext cx="8835677" cy="338040"/>
          </a:xfrm>
        </p:spPr>
        <p:txBody>
          <a:bodyPr/>
          <a:lstStyle/>
          <a:p>
            <a:r>
              <a:rPr lang="en-US" altLang="ko-KR" sz="1800" dirty="0" smtClean="0"/>
              <a:t>3.2.4 Flow_ </a:t>
            </a:r>
            <a:r>
              <a:rPr lang="ko-KR" altLang="en-US" sz="1800" dirty="0" smtClean="0"/>
              <a:t>촬영하기 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촬영 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촬영사진확인 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저장</a:t>
            </a:r>
            <a:endParaRPr lang="ko-KR" altLang="en-US" sz="1800" dirty="0"/>
          </a:p>
        </p:txBody>
      </p:sp>
      <p:sp>
        <p:nvSpPr>
          <p:cNvPr id="10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08316" y="2139346"/>
            <a:ext cx="936104" cy="1049550"/>
            <a:chOff x="5112060" y="1889257"/>
            <a:chExt cx="936104" cy="104955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" name="사다리꼴 4"/>
            <p:cNvSpPr/>
            <p:nvPr/>
          </p:nvSpPr>
          <p:spPr bwMode="auto">
            <a:xfrm rot="10800000">
              <a:off x="5112060" y="2456892"/>
              <a:ext cx="936104" cy="481915"/>
            </a:xfrm>
            <a:prstGeom prst="trapezoid">
              <a:avLst>
                <a:gd name="adj" fmla="val 17602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" name="타원 5"/>
            <p:cNvSpPr/>
            <p:nvPr/>
          </p:nvSpPr>
          <p:spPr bwMode="auto">
            <a:xfrm>
              <a:off x="5286737" y="1889257"/>
              <a:ext cx="586752" cy="586750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얼굴</a:t>
              </a:r>
            </a:p>
          </p:txBody>
        </p:sp>
        <p:sp>
          <p:nvSpPr>
            <p:cNvPr id="7" name="타원 6"/>
            <p:cNvSpPr/>
            <p:nvPr/>
          </p:nvSpPr>
          <p:spPr bwMode="auto">
            <a:xfrm>
              <a:off x="5395518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8" name="타원 7"/>
            <p:cNvSpPr/>
            <p:nvPr/>
          </p:nvSpPr>
          <p:spPr bwMode="auto">
            <a:xfrm>
              <a:off x="5641775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9" name="타원 8"/>
            <p:cNvSpPr/>
            <p:nvPr/>
          </p:nvSpPr>
          <p:spPr bwMode="auto">
            <a:xfrm>
              <a:off x="5520856" y="2231203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코</a:t>
              </a: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42900" y="745841"/>
            <a:ext cx="1396030" cy="2443051"/>
            <a:chOff x="342900" y="745841"/>
            <a:chExt cx="1396030" cy="2443051"/>
          </a:xfrm>
        </p:grpSpPr>
        <p:sp>
          <p:nvSpPr>
            <p:cNvPr id="11" name="직사각형 10"/>
            <p:cNvSpPr>
              <a:spLocks noChangeAspect="1"/>
            </p:cNvSpPr>
            <p:nvPr/>
          </p:nvSpPr>
          <p:spPr>
            <a:xfrm>
              <a:off x="342900" y="745841"/>
              <a:ext cx="1396029" cy="244305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273586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808243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rot="16200000">
              <a:off x="1040916" y="862176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rot="16200000">
              <a:off x="1040916" y="1676527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모서리가 둥근 직사각형 15"/>
            <p:cNvSpPr/>
            <p:nvPr/>
          </p:nvSpPr>
          <p:spPr>
            <a:xfrm>
              <a:off x="614376" y="2976443"/>
              <a:ext cx="853080" cy="178427"/>
            </a:xfrm>
            <a:prstGeom prst="roundRect">
              <a:avLst>
                <a:gd name="adj" fmla="val 22557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촬영하기</a:t>
              </a: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378801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갤러리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진</a:t>
              </a: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1524600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760734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모드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>
              <a:off x="1142667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1" name="모서리가 둥근 직사각형 20"/>
          <p:cNvSpPr/>
          <p:nvPr/>
        </p:nvSpPr>
        <p:spPr>
          <a:xfrm>
            <a:off x="614374" y="2976443"/>
            <a:ext cx="853080" cy="178427"/>
          </a:xfrm>
          <a:prstGeom prst="roundRect">
            <a:avLst>
              <a:gd name="adj" fmla="val 22557"/>
            </a:avLst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342900" y="620688"/>
            <a:ext cx="1756891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 smtClean="0">
                <a:sym typeface="Wingdings 2" pitchFamily="18" charset="2"/>
              </a:rPr>
              <a:t>촬영하기</a:t>
            </a:r>
            <a:r>
              <a:rPr lang="en-US" altLang="ko-KR" sz="700" dirty="0" smtClean="0">
                <a:sym typeface="Wingdings 2" pitchFamily="18" charset="2"/>
              </a:rPr>
              <a:t>_ ‘</a:t>
            </a:r>
            <a:r>
              <a:rPr lang="ko-KR" altLang="en-US" sz="700" dirty="0">
                <a:sym typeface="Wingdings 2" pitchFamily="18" charset="2"/>
              </a:rPr>
              <a:t>촬영사진 확인 후 </a:t>
            </a:r>
            <a:r>
              <a:rPr lang="ko-KR" altLang="en-US" sz="700" dirty="0" smtClean="0">
                <a:sym typeface="Wingdings 2" pitchFamily="18" charset="2"/>
              </a:rPr>
              <a:t>저장</a:t>
            </a:r>
            <a:r>
              <a:rPr lang="en-US" altLang="ko-KR" sz="700" dirty="0" smtClean="0">
                <a:sym typeface="Wingdings 2" pitchFamily="18" charset="2"/>
              </a:rPr>
              <a:t>’ </a:t>
            </a:r>
            <a:r>
              <a:rPr lang="ko-KR" altLang="en-US" sz="700" dirty="0" smtClean="0">
                <a:sym typeface="Wingdings 2" pitchFamily="18" charset="2"/>
              </a:rPr>
              <a:t>설정 시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en-US" altLang="ko-KR" sz="700" dirty="0">
              <a:sym typeface="Wingdings 2" pitchFamily="18" charset="2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2726748" y="2139346"/>
            <a:ext cx="936104" cy="1049550"/>
            <a:chOff x="5112060" y="1889257"/>
            <a:chExt cx="936104" cy="104955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5" name="사다리꼴 24"/>
            <p:cNvSpPr/>
            <p:nvPr/>
          </p:nvSpPr>
          <p:spPr bwMode="auto">
            <a:xfrm rot="10800000">
              <a:off x="5112060" y="2456892"/>
              <a:ext cx="936104" cy="481915"/>
            </a:xfrm>
            <a:prstGeom prst="trapezoid">
              <a:avLst>
                <a:gd name="adj" fmla="val 17602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" name="타원 25"/>
            <p:cNvSpPr/>
            <p:nvPr/>
          </p:nvSpPr>
          <p:spPr bwMode="auto">
            <a:xfrm>
              <a:off x="5286737" y="1889257"/>
              <a:ext cx="586752" cy="586750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얼굴</a:t>
              </a:r>
            </a:p>
          </p:txBody>
        </p:sp>
        <p:sp>
          <p:nvSpPr>
            <p:cNvPr id="27" name="타원 26"/>
            <p:cNvSpPr/>
            <p:nvPr/>
          </p:nvSpPr>
          <p:spPr bwMode="auto">
            <a:xfrm>
              <a:off x="5395518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28" name="타원 27"/>
            <p:cNvSpPr/>
            <p:nvPr/>
          </p:nvSpPr>
          <p:spPr bwMode="auto">
            <a:xfrm>
              <a:off x="5641775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29" name="타원 28"/>
            <p:cNvSpPr/>
            <p:nvPr/>
          </p:nvSpPr>
          <p:spPr bwMode="auto">
            <a:xfrm>
              <a:off x="5520856" y="2231203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코</a:t>
              </a: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561332" y="745841"/>
            <a:ext cx="1396030" cy="2443051"/>
            <a:chOff x="342900" y="745841"/>
            <a:chExt cx="1396030" cy="2443051"/>
          </a:xfrm>
        </p:grpSpPr>
        <p:sp>
          <p:nvSpPr>
            <p:cNvPr id="31" name="직사각형 30"/>
            <p:cNvSpPr>
              <a:spLocks noChangeAspect="1"/>
            </p:cNvSpPr>
            <p:nvPr/>
          </p:nvSpPr>
          <p:spPr>
            <a:xfrm>
              <a:off x="342900" y="745841"/>
              <a:ext cx="1396029" cy="244305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1273586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808243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6200000">
              <a:off x="1040916" y="862176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rot="16200000">
              <a:off x="1040916" y="1676527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모서리가 둥근 직사각형 35"/>
            <p:cNvSpPr/>
            <p:nvPr/>
          </p:nvSpPr>
          <p:spPr>
            <a:xfrm>
              <a:off x="614376" y="2976443"/>
              <a:ext cx="853080" cy="178427"/>
            </a:xfrm>
            <a:prstGeom prst="roundRect">
              <a:avLst>
                <a:gd name="adj" fmla="val 22557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촬영하기</a:t>
              </a: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378801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갤러리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진</a:t>
              </a: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8" name="직사각형 37"/>
            <p:cNvSpPr/>
            <p:nvPr/>
          </p:nvSpPr>
          <p:spPr bwMode="auto">
            <a:xfrm>
              <a:off x="1524600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760734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모드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" name="직사각형 39"/>
            <p:cNvSpPr/>
            <p:nvPr/>
          </p:nvSpPr>
          <p:spPr bwMode="auto">
            <a:xfrm>
              <a:off x="1142667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41" name="모서리가 둥근 직사각형 40"/>
          <p:cNvSpPr/>
          <p:nvPr/>
        </p:nvSpPr>
        <p:spPr>
          <a:xfrm>
            <a:off x="2832806" y="2976443"/>
            <a:ext cx="853080" cy="178427"/>
          </a:xfrm>
          <a:prstGeom prst="roundRect">
            <a:avLst>
              <a:gd name="adj" fmla="val 22557"/>
            </a:avLst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3010823" y="2248743"/>
            <a:ext cx="367955" cy="36795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 defTabSz="1031626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2891530" y="2137361"/>
            <a:ext cx="606293" cy="58814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 defTabSz="1031626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2566959" y="3219505"/>
            <a:ext cx="1801414" cy="288147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kumimoji="1" lang="en-US" altLang="ko-KR" sz="700" dirty="0">
                <a:latin typeface="Calibri" pitchFamily="34" charset="0"/>
                <a:ea typeface="맑은 고딕" pitchFamily="50" charset="-127"/>
                <a:cs typeface="Calibri" pitchFamily="34" charset="0"/>
              </a:rPr>
              <a:t>1</a:t>
            </a:r>
            <a:r>
              <a:rPr kumimoji="1" lang="ko-KR" altLang="en-US" sz="700" dirty="0">
                <a:latin typeface="Calibri" pitchFamily="34" charset="0"/>
                <a:ea typeface="맑은 고딕" pitchFamily="50" charset="-127"/>
                <a:cs typeface="Calibri" pitchFamily="34" charset="0"/>
              </a:rPr>
              <a:t>명의 작은 얼굴 </a:t>
            </a:r>
            <a:r>
              <a:rPr kumimoji="1" lang="ko-KR" altLang="en-US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정중하단</a:t>
            </a:r>
            <a:r>
              <a:rPr kumimoji="1" lang="en-US" altLang="ko-KR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” </a:t>
            </a:r>
            <a:r>
              <a:rPr kumimoji="1" lang="ko-KR" altLang="en-US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음성안내 제공</a:t>
            </a:r>
            <a:r>
              <a:rPr kumimoji="1" lang="en-US" altLang="ko-KR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</a:p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촬영 시 촬영 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효과음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제공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</a:p>
        </p:txBody>
      </p:sp>
      <p:grpSp>
        <p:nvGrpSpPr>
          <p:cNvPr id="45" name="그룹 15"/>
          <p:cNvGrpSpPr>
            <a:grpSpLocks/>
          </p:cNvGrpSpPr>
          <p:nvPr/>
        </p:nvGrpSpPr>
        <p:grpSpPr bwMode="auto">
          <a:xfrm>
            <a:off x="3131652" y="1748239"/>
            <a:ext cx="325275" cy="215900"/>
            <a:chOff x="845345" y="3206006"/>
            <a:chExt cx="325276" cy="215900"/>
          </a:xfrm>
        </p:grpSpPr>
        <p:sp>
          <p:nvSpPr>
            <p:cNvPr id="46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48" name="직선 연결선 47"/>
          <p:cNvCxnSpPr/>
          <p:nvPr/>
        </p:nvCxnSpPr>
        <p:spPr>
          <a:xfrm>
            <a:off x="1799692" y="1825253"/>
            <a:ext cx="720080" cy="0"/>
          </a:xfrm>
          <a:prstGeom prst="line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/>
          <p:cNvGrpSpPr/>
          <p:nvPr/>
        </p:nvGrpSpPr>
        <p:grpSpPr>
          <a:xfrm>
            <a:off x="4022737" y="1613739"/>
            <a:ext cx="720080" cy="215444"/>
            <a:chOff x="1956033" y="1679218"/>
            <a:chExt cx="540000" cy="215444"/>
          </a:xfrm>
        </p:grpSpPr>
        <p:cxnSp>
          <p:nvCxnSpPr>
            <p:cNvPr id="50" name="직선 연결선 49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966873" y="1679218"/>
              <a:ext cx="496716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Double Tap</a:t>
              </a: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4792663" y="742949"/>
            <a:ext cx="1397685" cy="2445948"/>
            <a:chOff x="336550" y="804863"/>
            <a:chExt cx="2160590" cy="3781029"/>
          </a:xfrm>
        </p:grpSpPr>
        <p:sp>
          <p:nvSpPr>
            <p:cNvPr id="53" name="직사각형 52"/>
            <p:cNvSpPr>
              <a:spLocks noChangeAspect="1"/>
            </p:cNvSpPr>
            <p:nvPr/>
          </p:nvSpPr>
          <p:spPr>
            <a:xfrm>
              <a:off x="336550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336553" y="804863"/>
              <a:ext cx="2160587" cy="273050"/>
              <a:chOff x="336546" y="4956150"/>
              <a:chExt cx="2157417" cy="273050"/>
            </a:xfrm>
          </p:grpSpPr>
          <p:sp>
            <p:nvSpPr>
              <p:cNvPr id="62" name="직사각형 61"/>
              <p:cNvSpPr/>
              <p:nvPr/>
            </p:nvSpPr>
            <p:spPr bwMode="auto">
              <a:xfrm>
                <a:off x="336546" y="4956150"/>
                <a:ext cx="2157417" cy="2730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defTabSz="10316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         </a:t>
                </a:r>
                <a:r>
                  <a:rPr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촬영사진확인</a:t>
                </a:r>
                <a:endParaRPr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396375" y="5019650"/>
                <a:ext cx="142875" cy="14287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/>
              </a:p>
            </p:txBody>
          </p:sp>
        </p:grpSp>
        <p:sp>
          <p:nvSpPr>
            <p:cNvPr id="55" name="직사각형 54"/>
            <p:cNvSpPr>
              <a:spLocks noChangeAspect="1"/>
            </p:cNvSpPr>
            <p:nvPr/>
          </p:nvSpPr>
          <p:spPr>
            <a:xfrm>
              <a:off x="336553" y="1077913"/>
              <a:ext cx="2160587" cy="302261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6" name="직사각형 55"/>
            <p:cNvSpPr>
              <a:spLocks noChangeAspect="1"/>
            </p:cNvSpPr>
            <p:nvPr/>
          </p:nvSpPr>
          <p:spPr>
            <a:xfrm>
              <a:off x="553239" y="1077914"/>
              <a:ext cx="1727210" cy="30226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이미지</a:t>
              </a:r>
              <a:r>
                <a: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57" name="직사각형 56"/>
            <p:cNvSpPr/>
            <p:nvPr/>
          </p:nvSpPr>
          <p:spPr bwMode="auto">
            <a:xfrm>
              <a:off x="2221061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8" name="직사각형 57"/>
            <p:cNvSpPr/>
            <p:nvPr/>
          </p:nvSpPr>
          <p:spPr bwMode="auto">
            <a:xfrm>
              <a:off x="1921957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공</a:t>
              </a: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유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9" name="직사각형 58"/>
            <p:cNvSpPr/>
            <p:nvPr/>
          </p:nvSpPr>
          <p:spPr bwMode="auto">
            <a:xfrm>
              <a:off x="336551" y="4312842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상세정보관리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0" name="직사각형 59"/>
            <p:cNvSpPr/>
            <p:nvPr/>
          </p:nvSpPr>
          <p:spPr bwMode="auto">
            <a:xfrm>
              <a:off x="336550" y="4100531"/>
              <a:ext cx="2160588" cy="2112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noAutofit/>
            </a:bodyPr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2013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년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7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월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일월요일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15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시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30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분 역삼동 </a:t>
              </a:r>
              <a:r>
                <a:rPr lang="ko-KR" altLang="en-US" sz="5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맑은날</a:t>
              </a:r>
              <a:endParaRPr kumimoji="0" lang="en-US" altLang="ko-KR" sz="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1" name="직사각형 60"/>
            <p:cNvSpPr/>
            <p:nvPr/>
          </p:nvSpPr>
          <p:spPr bwMode="auto">
            <a:xfrm>
              <a:off x="1632729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66" name="Text Box 15"/>
          <p:cNvSpPr txBox="1">
            <a:spLocks noChangeArrowheads="1"/>
          </p:cNvSpPr>
          <p:nvPr/>
        </p:nvSpPr>
        <p:spPr bwMode="auto">
          <a:xfrm>
            <a:off x="4792663" y="620688"/>
            <a:ext cx="596317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 smtClean="0">
                <a:sym typeface="Wingdings 2" pitchFamily="18" charset="2"/>
              </a:rPr>
              <a:t>촬영사진확인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923987" y="919452"/>
            <a:ext cx="1126184" cy="1955465"/>
            <a:chOff x="7334405" y="2743466"/>
            <a:chExt cx="1396029" cy="2443055"/>
          </a:xfrm>
        </p:grpSpPr>
        <p:sp>
          <p:nvSpPr>
            <p:cNvPr id="74" name="직사각형 73"/>
            <p:cNvSpPr>
              <a:spLocks noChangeAspect="1"/>
            </p:cNvSpPr>
            <p:nvPr/>
          </p:nvSpPr>
          <p:spPr>
            <a:xfrm>
              <a:off x="7334405" y="2743466"/>
              <a:ext cx="1396029" cy="244305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8" name="사다리꼴 67"/>
            <p:cNvSpPr/>
            <p:nvPr/>
          </p:nvSpPr>
          <p:spPr bwMode="auto">
            <a:xfrm rot="10800000">
              <a:off x="7499821" y="4704606"/>
              <a:ext cx="936104" cy="481915"/>
            </a:xfrm>
            <a:prstGeom prst="trapezoid">
              <a:avLst>
                <a:gd name="adj" fmla="val 17602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" name="타원 68"/>
            <p:cNvSpPr/>
            <p:nvPr/>
          </p:nvSpPr>
          <p:spPr bwMode="auto">
            <a:xfrm>
              <a:off x="7674498" y="4136971"/>
              <a:ext cx="586752" cy="58675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얼굴</a:t>
              </a:r>
            </a:p>
          </p:txBody>
        </p:sp>
        <p:sp>
          <p:nvSpPr>
            <p:cNvPr id="70" name="타원 69"/>
            <p:cNvSpPr/>
            <p:nvPr/>
          </p:nvSpPr>
          <p:spPr bwMode="auto">
            <a:xfrm>
              <a:off x="7783279" y="4346506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4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71" name="타원 70"/>
            <p:cNvSpPr/>
            <p:nvPr/>
          </p:nvSpPr>
          <p:spPr bwMode="auto">
            <a:xfrm>
              <a:off x="8029536" y="4346506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4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72" name="타원 71"/>
            <p:cNvSpPr/>
            <p:nvPr/>
          </p:nvSpPr>
          <p:spPr bwMode="auto">
            <a:xfrm>
              <a:off x="7908617" y="4478917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4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코</a:t>
              </a:r>
              <a:endParaRPr kumimoji="0" lang="ko-KR" altLang="en-US" sz="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5" name="직사각형 84"/>
          <p:cNvSpPr/>
          <p:nvPr/>
        </p:nvSpPr>
        <p:spPr bwMode="auto">
          <a:xfrm>
            <a:off x="4791468" y="3219505"/>
            <a:ext cx="2152074" cy="50359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촬영사진확인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”, “2013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년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7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월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1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일월요일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15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시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30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분 역삼동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맑은 날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”, “</a:t>
            </a:r>
            <a:r>
              <a:rPr kumimoji="1" lang="en-US" altLang="ko-KR" sz="700" dirty="0">
                <a:latin typeface="Calibri" pitchFamily="34" charset="0"/>
                <a:ea typeface="맑은 고딕" pitchFamily="50" charset="-127"/>
                <a:cs typeface="Calibri" pitchFamily="34" charset="0"/>
              </a:rPr>
              <a:t>1</a:t>
            </a:r>
            <a:r>
              <a:rPr kumimoji="1" lang="ko-KR" altLang="en-US" sz="700" dirty="0">
                <a:latin typeface="Calibri" pitchFamily="34" charset="0"/>
                <a:ea typeface="맑은 고딕" pitchFamily="50" charset="-127"/>
                <a:cs typeface="Calibri" pitchFamily="34" charset="0"/>
              </a:rPr>
              <a:t>명의 작은 얼굴 </a:t>
            </a:r>
            <a:r>
              <a:rPr kumimoji="1" lang="ko-KR" altLang="en-US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정중하단</a:t>
            </a:r>
            <a:r>
              <a:rPr kumimoji="1" lang="en-US" altLang="ko-KR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” </a:t>
            </a:r>
            <a:r>
              <a:rPr kumimoji="1" lang="ko-KR" altLang="en-US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음성안내 제공</a:t>
            </a:r>
            <a:r>
              <a:rPr kumimoji="1" lang="en-US" altLang="ko-KR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</a:p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촬영사진확인 화면타이틀 영역 포커스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default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  <a:endParaRPr lang="ko-KR" altLang="en-US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932580" y="758815"/>
            <a:ext cx="503516" cy="14990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6254707" y="1613739"/>
            <a:ext cx="720080" cy="215444"/>
            <a:chOff x="1956033" y="1679218"/>
            <a:chExt cx="540000" cy="215444"/>
          </a:xfrm>
        </p:grpSpPr>
        <p:cxnSp>
          <p:nvCxnSpPr>
            <p:cNvPr id="88" name="직선 연결선 87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2076867" y="1679218"/>
              <a:ext cx="276728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Flick</a:t>
              </a: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5387728" y="1751466"/>
            <a:ext cx="420590" cy="215900"/>
            <a:chOff x="2098675" y="4761148"/>
            <a:chExt cx="420590" cy="215900"/>
          </a:xfrm>
        </p:grpSpPr>
        <p:sp>
          <p:nvSpPr>
            <p:cNvPr id="91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029450" y="742949"/>
            <a:ext cx="1397685" cy="2445948"/>
            <a:chOff x="336550" y="804863"/>
            <a:chExt cx="2160590" cy="3781029"/>
          </a:xfrm>
        </p:grpSpPr>
        <p:sp>
          <p:nvSpPr>
            <p:cNvPr id="94" name="직사각형 93"/>
            <p:cNvSpPr>
              <a:spLocks noChangeAspect="1"/>
            </p:cNvSpPr>
            <p:nvPr/>
          </p:nvSpPr>
          <p:spPr>
            <a:xfrm>
              <a:off x="336550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95" name="그룹 94"/>
            <p:cNvGrpSpPr/>
            <p:nvPr/>
          </p:nvGrpSpPr>
          <p:grpSpPr>
            <a:xfrm>
              <a:off x="336553" y="804863"/>
              <a:ext cx="2160587" cy="273050"/>
              <a:chOff x="336546" y="4956150"/>
              <a:chExt cx="2157417" cy="273050"/>
            </a:xfrm>
          </p:grpSpPr>
          <p:sp>
            <p:nvSpPr>
              <p:cNvPr id="104" name="직사각형 103"/>
              <p:cNvSpPr/>
              <p:nvPr/>
            </p:nvSpPr>
            <p:spPr bwMode="auto">
              <a:xfrm>
                <a:off x="336546" y="4956150"/>
                <a:ext cx="2157417" cy="2730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defTabSz="10316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         </a:t>
                </a:r>
                <a:r>
                  <a:rPr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촬영사진확인</a:t>
                </a:r>
                <a:endParaRPr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396375" y="5019650"/>
                <a:ext cx="142875" cy="14287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/>
              </a:p>
            </p:txBody>
          </p:sp>
        </p:grpSp>
        <p:sp>
          <p:nvSpPr>
            <p:cNvPr id="96" name="직사각형 95"/>
            <p:cNvSpPr>
              <a:spLocks noChangeAspect="1"/>
            </p:cNvSpPr>
            <p:nvPr/>
          </p:nvSpPr>
          <p:spPr>
            <a:xfrm>
              <a:off x="336553" y="1077913"/>
              <a:ext cx="2160587" cy="302261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7" name="직사각형 96"/>
            <p:cNvSpPr>
              <a:spLocks noChangeAspect="1"/>
            </p:cNvSpPr>
            <p:nvPr/>
          </p:nvSpPr>
          <p:spPr>
            <a:xfrm>
              <a:off x="553239" y="1077914"/>
              <a:ext cx="1727210" cy="30226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이미지</a:t>
              </a:r>
              <a:r>
                <a: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98" name="직사각형 97"/>
            <p:cNvSpPr/>
            <p:nvPr/>
          </p:nvSpPr>
          <p:spPr bwMode="auto">
            <a:xfrm>
              <a:off x="2221061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9" name="직사각형 98"/>
            <p:cNvSpPr/>
            <p:nvPr/>
          </p:nvSpPr>
          <p:spPr bwMode="auto">
            <a:xfrm>
              <a:off x="1921957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공</a:t>
              </a: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유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 bwMode="auto">
            <a:xfrm>
              <a:off x="336551" y="4312842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상세정보관리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1" name="직사각형 100"/>
            <p:cNvSpPr/>
            <p:nvPr/>
          </p:nvSpPr>
          <p:spPr bwMode="auto">
            <a:xfrm>
              <a:off x="336550" y="4100531"/>
              <a:ext cx="2160588" cy="2112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noAutofit/>
            </a:bodyPr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2013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년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7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월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일월요일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15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시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30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분 역삼동 </a:t>
              </a:r>
              <a:r>
                <a:rPr lang="ko-KR" altLang="en-US" sz="5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맑은날</a:t>
              </a:r>
              <a:endParaRPr kumimoji="0" lang="en-US" altLang="ko-KR" sz="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 bwMode="auto">
            <a:xfrm>
              <a:off x="1632729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7160774" y="919452"/>
            <a:ext cx="1126184" cy="1955465"/>
            <a:chOff x="7334405" y="2743466"/>
            <a:chExt cx="1396029" cy="2443055"/>
          </a:xfrm>
        </p:grpSpPr>
        <p:sp>
          <p:nvSpPr>
            <p:cNvPr id="107" name="직사각형 106"/>
            <p:cNvSpPr>
              <a:spLocks noChangeAspect="1"/>
            </p:cNvSpPr>
            <p:nvPr/>
          </p:nvSpPr>
          <p:spPr>
            <a:xfrm>
              <a:off x="7334405" y="2743466"/>
              <a:ext cx="1396029" cy="244305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8" name="사다리꼴 107"/>
            <p:cNvSpPr/>
            <p:nvPr/>
          </p:nvSpPr>
          <p:spPr bwMode="auto">
            <a:xfrm rot="10800000">
              <a:off x="7499821" y="4704606"/>
              <a:ext cx="936104" cy="481915"/>
            </a:xfrm>
            <a:prstGeom prst="trapezoid">
              <a:avLst>
                <a:gd name="adj" fmla="val 17602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9" name="타원 108"/>
            <p:cNvSpPr/>
            <p:nvPr/>
          </p:nvSpPr>
          <p:spPr bwMode="auto">
            <a:xfrm>
              <a:off x="7674498" y="4136971"/>
              <a:ext cx="586752" cy="58675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얼굴</a:t>
              </a:r>
            </a:p>
          </p:txBody>
        </p:sp>
        <p:sp>
          <p:nvSpPr>
            <p:cNvPr id="110" name="타원 109"/>
            <p:cNvSpPr/>
            <p:nvPr/>
          </p:nvSpPr>
          <p:spPr bwMode="auto">
            <a:xfrm>
              <a:off x="7783279" y="4346506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4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111" name="타원 110"/>
            <p:cNvSpPr/>
            <p:nvPr/>
          </p:nvSpPr>
          <p:spPr bwMode="auto">
            <a:xfrm>
              <a:off x="8029536" y="4346506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4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112" name="타원 111"/>
            <p:cNvSpPr/>
            <p:nvPr/>
          </p:nvSpPr>
          <p:spPr bwMode="auto">
            <a:xfrm>
              <a:off x="7908617" y="4478917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4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코</a:t>
              </a:r>
              <a:endParaRPr kumimoji="0" lang="ko-KR" altLang="en-US" sz="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7867948" y="758815"/>
            <a:ext cx="149906" cy="14990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7" name="직사각형 116"/>
          <p:cNvSpPr/>
          <p:nvPr/>
        </p:nvSpPr>
        <p:spPr bwMode="auto">
          <a:xfrm>
            <a:off x="7029450" y="3219505"/>
            <a:ext cx="1397685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저장</a:t>
            </a:r>
            <a:r>
              <a:rPr kumimoji="1" lang="en-US" altLang="ko-KR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” </a:t>
            </a:r>
            <a:r>
              <a:rPr kumimoji="1" lang="ko-KR" altLang="en-US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음성안내 제공</a:t>
            </a:r>
            <a:r>
              <a:rPr kumimoji="1" lang="en-US" altLang="ko-KR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</a:p>
        </p:txBody>
      </p:sp>
      <p:grpSp>
        <p:nvGrpSpPr>
          <p:cNvPr id="118" name="그룹 15"/>
          <p:cNvGrpSpPr>
            <a:grpSpLocks/>
          </p:cNvGrpSpPr>
          <p:nvPr/>
        </p:nvGrpSpPr>
        <p:grpSpPr bwMode="auto">
          <a:xfrm>
            <a:off x="7520382" y="1748239"/>
            <a:ext cx="325275" cy="215900"/>
            <a:chOff x="845345" y="3206006"/>
            <a:chExt cx="325276" cy="215900"/>
          </a:xfrm>
        </p:grpSpPr>
        <p:sp>
          <p:nvSpPr>
            <p:cNvPr id="119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0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7198298" y="5217793"/>
            <a:ext cx="936104" cy="1049550"/>
            <a:chOff x="5112060" y="1889257"/>
            <a:chExt cx="936104" cy="104955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22" name="사다리꼴 121"/>
            <p:cNvSpPr/>
            <p:nvPr/>
          </p:nvSpPr>
          <p:spPr bwMode="auto">
            <a:xfrm rot="10800000">
              <a:off x="5112060" y="2456892"/>
              <a:ext cx="936104" cy="481915"/>
            </a:xfrm>
            <a:prstGeom prst="trapezoid">
              <a:avLst>
                <a:gd name="adj" fmla="val 17602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3" name="타원 122"/>
            <p:cNvSpPr/>
            <p:nvPr/>
          </p:nvSpPr>
          <p:spPr bwMode="auto">
            <a:xfrm>
              <a:off x="5286737" y="1889257"/>
              <a:ext cx="586752" cy="586750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얼굴</a:t>
              </a:r>
            </a:p>
          </p:txBody>
        </p:sp>
        <p:sp>
          <p:nvSpPr>
            <p:cNvPr id="124" name="타원 123"/>
            <p:cNvSpPr/>
            <p:nvPr/>
          </p:nvSpPr>
          <p:spPr bwMode="auto">
            <a:xfrm>
              <a:off x="5395518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125" name="타원 124"/>
            <p:cNvSpPr/>
            <p:nvPr/>
          </p:nvSpPr>
          <p:spPr bwMode="auto">
            <a:xfrm>
              <a:off x="5641775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126" name="타원 125"/>
            <p:cNvSpPr/>
            <p:nvPr/>
          </p:nvSpPr>
          <p:spPr bwMode="auto">
            <a:xfrm>
              <a:off x="5520856" y="2231203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코</a:t>
              </a: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7032882" y="3824288"/>
            <a:ext cx="1396030" cy="2443051"/>
            <a:chOff x="342900" y="745841"/>
            <a:chExt cx="1396030" cy="2443051"/>
          </a:xfrm>
        </p:grpSpPr>
        <p:sp>
          <p:nvSpPr>
            <p:cNvPr id="128" name="직사각형 127"/>
            <p:cNvSpPr>
              <a:spLocks noChangeAspect="1"/>
            </p:cNvSpPr>
            <p:nvPr/>
          </p:nvSpPr>
          <p:spPr>
            <a:xfrm>
              <a:off x="342900" y="745841"/>
              <a:ext cx="1396029" cy="244305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29" name="직선 연결선 128"/>
            <p:cNvCxnSpPr/>
            <p:nvPr/>
          </p:nvCxnSpPr>
          <p:spPr>
            <a:xfrm>
              <a:off x="1273586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>
              <a:off x="808243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 rot="16200000">
              <a:off x="1040916" y="862176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 rot="16200000">
              <a:off x="1040916" y="1676527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모서리가 둥근 직사각형 132"/>
            <p:cNvSpPr/>
            <p:nvPr/>
          </p:nvSpPr>
          <p:spPr>
            <a:xfrm>
              <a:off x="614376" y="2976443"/>
              <a:ext cx="853080" cy="178427"/>
            </a:xfrm>
            <a:prstGeom prst="roundRect">
              <a:avLst>
                <a:gd name="adj" fmla="val 22557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촬영하기</a:t>
              </a:r>
            </a:p>
          </p:txBody>
        </p:sp>
        <p:sp>
          <p:nvSpPr>
            <p:cNvPr id="134" name="직사각형 133"/>
            <p:cNvSpPr/>
            <p:nvPr/>
          </p:nvSpPr>
          <p:spPr bwMode="auto">
            <a:xfrm>
              <a:off x="378801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갤러리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진</a:t>
              </a: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 bwMode="auto">
            <a:xfrm>
              <a:off x="1524600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6" name="직사각형 135"/>
            <p:cNvSpPr/>
            <p:nvPr/>
          </p:nvSpPr>
          <p:spPr bwMode="auto">
            <a:xfrm>
              <a:off x="760734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모드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 bwMode="auto">
            <a:xfrm>
              <a:off x="1142667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38" name="모서리가 둥근 직사각형 137"/>
          <p:cNvSpPr/>
          <p:nvPr/>
        </p:nvSpPr>
        <p:spPr>
          <a:xfrm>
            <a:off x="7304356" y="6054890"/>
            <a:ext cx="853080" cy="178427"/>
          </a:xfrm>
          <a:prstGeom prst="roundRect">
            <a:avLst>
              <a:gd name="adj" fmla="val 22557"/>
            </a:avLst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9" name="직사각형 138"/>
          <p:cNvSpPr/>
          <p:nvPr/>
        </p:nvSpPr>
        <p:spPr bwMode="auto">
          <a:xfrm>
            <a:off x="7363080" y="5215808"/>
            <a:ext cx="606293" cy="58814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 defTabSz="1031626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40" name="그룹 139"/>
          <p:cNvGrpSpPr/>
          <p:nvPr/>
        </p:nvGrpSpPr>
        <p:grpSpPr>
          <a:xfrm>
            <a:off x="7068277" y="3869465"/>
            <a:ext cx="181373" cy="168881"/>
            <a:chOff x="7251804" y="4586239"/>
            <a:chExt cx="1667152" cy="1552335"/>
          </a:xfrm>
        </p:grpSpPr>
        <p:sp>
          <p:nvSpPr>
            <p:cNvPr id="141" name="직사각형 140"/>
            <p:cNvSpPr>
              <a:spLocks noChangeAspect="1"/>
            </p:cNvSpPr>
            <p:nvPr/>
          </p:nvSpPr>
          <p:spPr>
            <a:xfrm>
              <a:off x="7251804" y="4586239"/>
              <a:ext cx="1667152" cy="155232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2" name="사다리꼴 141"/>
            <p:cNvSpPr/>
            <p:nvPr/>
          </p:nvSpPr>
          <p:spPr bwMode="auto">
            <a:xfrm rot="10800000">
              <a:off x="7417229" y="5656659"/>
              <a:ext cx="936104" cy="481915"/>
            </a:xfrm>
            <a:prstGeom prst="trapezoid">
              <a:avLst>
                <a:gd name="adj" fmla="val 17602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3" name="타원 142"/>
            <p:cNvSpPr/>
            <p:nvPr/>
          </p:nvSpPr>
          <p:spPr bwMode="auto">
            <a:xfrm>
              <a:off x="7591906" y="5089024"/>
              <a:ext cx="586752" cy="58675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4" name="타원 143"/>
            <p:cNvSpPr/>
            <p:nvPr/>
          </p:nvSpPr>
          <p:spPr bwMode="auto">
            <a:xfrm>
              <a:off x="7700687" y="5298559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5" name="타원 144"/>
            <p:cNvSpPr/>
            <p:nvPr/>
          </p:nvSpPr>
          <p:spPr bwMode="auto">
            <a:xfrm>
              <a:off x="7946944" y="5298559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6" name="타원 145"/>
            <p:cNvSpPr/>
            <p:nvPr/>
          </p:nvSpPr>
          <p:spPr bwMode="auto">
            <a:xfrm>
              <a:off x="7826025" y="5430970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47" name="Text Box 15"/>
          <p:cNvSpPr txBox="1">
            <a:spLocks noChangeArrowheads="1"/>
          </p:cNvSpPr>
          <p:nvPr/>
        </p:nvSpPr>
        <p:spPr bwMode="auto">
          <a:xfrm>
            <a:off x="7023101" y="3704768"/>
            <a:ext cx="416781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 smtClean="0">
                <a:sym typeface="Wingdings 2" pitchFamily="18" charset="2"/>
              </a:rPr>
              <a:t>촬영하기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grpSp>
        <p:nvGrpSpPr>
          <p:cNvPr id="148" name="그룹 147"/>
          <p:cNvGrpSpPr/>
          <p:nvPr/>
        </p:nvGrpSpPr>
        <p:grpSpPr>
          <a:xfrm>
            <a:off x="7740352" y="3392996"/>
            <a:ext cx="662361" cy="307975"/>
            <a:chOff x="7496761" y="3330575"/>
            <a:chExt cx="662361" cy="307975"/>
          </a:xfrm>
        </p:grpSpPr>
        <p:sp>
          <p:nvSpPr>
            <p:cNvPr id="149" name="TextBox 10"/>
            <p:cNvSpPr txBox="1">
              <a:spLocks noChangeArrowheads="1"/>
            </p:cNvSpPr>
            <p:nvPr/>
          </p:nvSpPr>
          <p:spPr bwMode="auto">
            <a:xfrm>
              <a:off x="7496761" y="3360158"/>
              <a:ext cx="662361" cy="215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ctr">
                <a:defRPr sz="800"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1pPr>
            </a:lstStyle>
            <a:p>
              <a:pPr algn="l"/>
              <a:r>
                <a:rPr lang="en-US" altLang="ko-KR" dirty="0"/>
                <a:t>Double Tap</a:t>
              </a:r>
            </a:p>
          </p:txBody>
        </p:sp>
        <p:cxnSp>
          <p:nvCxnSpPr>
            <p:cNvPr id="150" name="직선 화살표 연결선 149"/>
            <p:cNvCxnSpPr/>
            <p:nvPr/>
          </p:nvCxnSpPr>
          <p:spPr>
            <a:xfrm>
              <a:off x="7500938" y="3330575"/>
              <a:ext cx="0" cy="30797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직사각형 150"/>
          <p:cNvSpPr/>
          <p:nvPr/>
        </p:nvSpPr>
        <p:spPr bwMode="auto">
          <a:xfrm>
            <a:off x="7015796" y="6292378"/>
            <a:ext cx="1809639" cy="39586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촬영하기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”, “</a:t>
            </a:r>
            <a:r>
              <a:rPr lang="ko-KR" altLang="en-US" sz="700" kern="0" dirty="0" err="1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뷰파인더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음성안내제공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</a:p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[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갤러리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]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에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사진은 저장되며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 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[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촬영하기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]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화면 상에 갤러리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 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메뉴는 저장된 사진이미지 노출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 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152" name="그룹 15"/>
          <p:cNvGrpSpPr>
            <a:grpSpLocks/>
          </p:cNvGrpSpPr>
          <p:nvPr/>
        </p:nvGrpSpPr>
        <p:grpSpPr bwMode="auto">
          <a:xfrm>
            <a:off x="890392" y="1748239"/>
            <a:ext cx="325275" cy="215900"/>
            <a:chOff x="845345" y="3206006"/>
            <a:chExt cx="325276" cy="215900"/>
          </a:xfrm>
        </p:grpSpPr>
        <p:sp>
          <p:nvSpPr>
            <p:cNvPr id="153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4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155" name="직선 연결선 154"/>
          <p:cNvCxnSpPr>
            <a:endCxn id="157" idx="0"/>
          </p:cNvCxnSpPr>
          <p:nvPr/>
        </p:nvCxnSpPr>
        <p:spPr>
          <a:xfrm>
            <a:off x="1122897" y="1956849"/>
            <a:ext cx="772663" cy="1549599"/>
          </a:xfrm>
          <a:prstGeom prst="line">
            <a:avLst/>
          </a:prstGeom>
          <a:ln w="3175">
            <a:solidFill>
              <a:srgbClr val="FF0000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꺾인 연결선 155"/>
          <p:cNvCxnSpPr/>
          <p:nvPr/>
        </p:nvCxnSpPr>
        <p:spPr>
          <a:xfrm>
            <a:off x="1799692" y="1825253"/>
            <a:ext cx="706534" cy="3078447"/>
          </a:xfrm>
          <a:prstGeom prst="bentConnector3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1564379" y="3506448"/>
            <a:ext cx="662362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altLang="ko-KR" sz="800" dirty="0">
                <a:latin typeface="Calibri" pitchFamily="34" charset="0"/>
                <a:ea typeface="맑은 고딕" pitchFamily="50" charset="-127"/>
                <a:cs typeface="Calibri" pitchFamily="34" charset="0"/>
              </a:rPr>
              <a:t>Double Tap</a:t>
            </a:r>
          </a:p>
        </p:txBody>
      </p:sp>
      <p:grpSp>
        <p:nvGrpSpPr>
          <p:cNvPr id="158" name="그룹 157"/>
          <p:cNvGrpSpPr/>
          <p:nvPr/>
        </p:nvGrpSpPr>
        <p:grpSpPr>
          <a:xfrm>
            <a:off x="2564014" y="3823839"/>
            <a:ext cx="1397685" cy="2445948"/>
            <a:chOff x="336550" y="804863"/>
            <a:chExt cx="2160590" cy="3781029"/>
          </a:xfrm>
        </p:grpSpPr>
        <p:sp>
          <p:nvSpPr>
            <p:cNvPr id="159" name="직사각형 158"/>
            <p:cNvSpPr>
              <a:spLocks noChangeAspect="1"/>
            </p:cNvSpPr>
            <p:nvPr/>
          </p:nvSpPr>
          <p:spPr>
            <a:xfrm>
              <a:off x="336550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60" name="그룹 159"/>
            <p:cNvGrpSpPr/>
            <p:nvPr/>
          </p:nvGrpSpPr>
          <p:grpSpPr>
            <a:xfrm>
              <a:off x="336553" y="804863"/>
              <a:ext cx="2160587" cy="273050"/>
              <a:chOff x="336546" y="4956150"/>
              <a:chExt cx="2157417" cy="273050"/>
            </a:xfrm>
          </p:grpSpPr>
          <p:sp>
            <p:nvSpPr>
              <p:cNvPr id="168" name="직사각형 167"/>
              <p:cNvSpPr/>
              <p:nvPr/>
            </p:nvSpPr>
            <p:spPr bwMode="auto">
              <a:xfrm>
                <a:off x="336546" y="4956150"/>
                <a:ext cx="2157417" cy="2730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defTabSz="10316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         </a:t>
                </a:r>
                <a:r>
                  <a:rPr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촬영사진확인</a:t>
                </a:r>
                <a:endParaRPr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69" name="직사각형 168"/>
              <p:cNvSpPr/>
              <p:nvPr/>
            </p:nvSpPr>
            <p:spPr>
              <a:xfrm>
                <a:off x="396375" y="5019650"/>
                <a:ext cx="142875" cy="14287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/>
              </a:p>
            </p:txBody>
          </p:sp>
        </p:grpSp>
        <p:sp>
          <p:nvSpPr>
            <p:cNvPr id="161" name="직사각형 160"/>
            <p:cNvSpPr>
              <a:spLocks noChangeAspect="1"/>
            </p:cNvSpPr>
            <p:nvPr/>
          </p:nvSpPr>
          <p:spPr>
            <a:xfrm>
              <a:off x="336553" y="1077913"/>
              <a:ext cx="2160587" cy="302261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2" name="직사각형 161"/>
            <p:cNvSpPr>
              <a:spLocks noChangeAspect="1"/>
            </p:cNvSpPr>
            <p:nvPr/>
          </p:nvSpPr>
          <p:spPr>
            <a:xfrm>
              <a:off x="553239" y="1077914"/>
              <a:ext cx="1727210" cy="30226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이미지</a:t>
              </a:r>
              <a:r>
                <a: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163" name="직사각형 162"/>
            <p:cNvSpPr/>
            <p:nvPr/>
          </p:nvSpPr>
          <p:spPr bwMode="auto">
            <a:xfrm>
              <a:off x="2221061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4" name="직사각형 163"/>
            <p:cNvSpPr/>
            <p:nvPr/>
          </p:nvSpPr>
          <p:spPr bwMode="auto">
            <a:xfrm>
              <a:off x="1921957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공</a:t>
              </a: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유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5" name="직사각형 164"/>
            <p:cNvSpPr/>
            <p:nvPr/>
          </p:nvSpPr>
          <p:spPr bwMode="auto">
            <a:xfrm>
              <a:off x="336551" y="4312842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상세정보관리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6" name="직사각형 165"/>
            <p:cNvSpPr/>
            <p:nvPr/>
          </p:nvSpPr>
          <p:spPr bwMode="auto">
            <a:xfrm>
              <a:off x="336550" y="4100531"/>
              <a:ext cx="2160588" cy="2112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noAutofit/>
            </a:bodyPr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2013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년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7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월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일월요일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15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시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30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분 역삼동 </a:t>
              </a:r>
              <a:r>
                <a:rPr lang="ko-KR" altLang="en-US" sz="5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맑은날</a:t>
              </a:r>
              <a:endParaRPr kumimoji="0" lang="en-US" altLang="ko-KR" sz="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 bwMode="auto">
            <a:xfrm>
              <a:off x="1632729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70" name="Text Box 15"/>
          <p:cNvSpPr txBox="1">
            <a:spLocks noChangeArrowheads="1"/>
          </p:cNvSpPr>
          <p:nvPr/>
        </p:nvSpPr>
        <p:spPr bwMode="auto">
          <a:xfrm>
            <a:off x="2564014" y="3701578"/>
            <a:ext cx="596317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 smtClean="0">
                <a:sym typeface="Wingdings 2" pitchFamily="18" charset="2"/>
              </a:rPr>
              <a:t>촬영사진확인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grpSp>
        <p:nvGrpSpPr>
          <p:cNvPr id="171" name="그룹 170"/>
          <p:cNvGrpSpPr/>
          <p:nvPr/>
        </p:nvGrpSpPr>
        <p:grpSpPr>
          <a:xfrm>
            <a:off x="2695338" y="4000342"/>
            <a:ext cx="1126184" cy="1955465"/>
            <a:chOff x="7334405" y="2743466"/>
            <a:chExt cx="1396029" cy="2443055"/>
          </a:xfrm>
        </p:grpSpPr>
        <p:sp>
          <p:nvSpPr>
            <p:cNvPr id="172" name="직사각형 171"/>
            <p:cNvSpPr>
              <a:spLocks noChangeAspect="1"/>
            </p:cNvSpPr>
            <p:nvPr/>
          </p:nvSpPr>
          <p:spPr>
            <a:xfrm>
              <a:off x="7334405" y="2743466"/>
              <a:ext cx="1396029" cy="244305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3" name="사다리꼴 172"/>
            <p:cNvSpPr/>
            <p:nvPr/>
          </p:nvSpPr>
          <p:spPr bwMode="auto">
            <a:xfrm rot="10800000">
              <a:off x="7499821" y="4704606"/>
              <a:ext cx="936104" cy="481915"/>
            </a:xfrm>
            <a:prstGeom prst="trapezoid">
              <a:avLst>
                <a:gd name="adj" fmla="val 17602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4" name="타원 173"/>
            <p:cNvSpPr/>
            <p:nvPr/>
          </p:nvSpPr>
          <p:spPr bwMode="auto">
            <a:xfrm>
              <a:off x="7674498" y="4136971"/>
              <a:ext cx="586752" cy="58675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얼굴</a:t>
              </a:r>
            </a:p>
          </p:txBody>
        </p:sp>
        <p:sp>
          <p:nvSpPr>
            <p:cNvPr id="175" name="타원 174"/>
            <p:cNvSpPr/>
            <p:nvPr/>
          </p:nvSpPr>
          <p:spPr bwMode="auto">
            <a:xfrm>
              <a:off x="7783279" y="4346506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4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176" name="타원 175"/>
            <p:cNvSpPr/>
            <p:nvPr/>
          </p:nvSpPr>
          <p:spPr bwMode="auto">
            <a:xfrm>
              <a:off x="8029536" y="4346506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4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177" name="타원 176"/>
            <p:cNvSpPr/>
            <p:nvPr/>
          </p:nvSpPr>
          <p:spPr bwMode="auto">
            <a:xfrm>
              <a:off x="7908617" y="4478917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4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코</a:t>
              </a:r>
              <a:endParaRPr kumimoji="0" lang="ko-KR" altLang="en-US" sz="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78" name="직사각형 177"/>
          <p:cNvSpPr/>
          <p:nvPr/>
        </p:nvSpPr>
        <p:spPr bwMode="auto">
          <a:xfrm>
            <a:off x="2562819" y="6300395"/>
            <a:ext cx="2723277" cy="288147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촬영사진확인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”, “2013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년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7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월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1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일월요일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15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시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30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분 역삼동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맑은 날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”, “</a:t>
            </a:r>
            <a:r>
              <a:rPr kumimoji="1" lang="ko-KR" altLang="en-US" sz="700" dirty="0">
                <a:latin typeface="Calibri" pitchFamily="34" charset="0"/>
                <a:ea typeface="맑은 고딕" pitchFamily="50" charset="-127"/>
                <a:cs typeface="Calibri" pitchFamily="34" charset="0"/>
              </a:rPr>
              <a:t>촬영한 사진의 초점상태가 올바르지 </a:t>
            </a:r>
            <a:r>
              <a:rPr kumimoji="1" lang="ko-KR" altLang="en-US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않습니다</a:t>
            </a:r>
            <a:r>
              <a:rPr kumimoji="1" lang="en-US" altLang="ko-KR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” </a:t>
            </a:r>
            <a:r>
              <a:rPr kumimoji="1" lang="ko-KR" altLang="en-US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음성안내 제공</a:t>
            </a:r>
            <a:r>
              <a:rPr kumimoji="1" lang="en-US" altLang="ko-KR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</a:p>
        </p:txBody>
      </p:sp>
      <p:sp>
        <p:nvSpPr>
          <p:cNvPr id="179" name="직사각형 178"/>
          <p:cNvSpPr/>
          <p:nvPr/>
        </p:nvSpPr>
        <p:spPr>
          <a:xfrm>
            <a:off x="2703931" y="3839705"/>
            <a:ext cx="503516" cy="14990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44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내용 개체 틀 3"/>
          <p:cNvSpPr>
            <a:spLocks noGrp="1"/>
          </p:cNvSpPr>
          <p:nvPr>
            <p:ph idx="1"/>
          </p:nvPr>
        </p:nvSpPr>
        <p:spPr>
          <a:xfrm>
            <a:off x="128935" y="145776"/>
            <a:ext cx="8835677" cy="338040"/>
          </a:xfrm>
        </p:spPr>
        <p:txBody>
          <a:bodyPr/>
          <a:lstStyle/>
          <a:p>
            <a:r>
              <a:rPr lang="en-US" altLang="ko-KR" sz="1800" dirty="0" smtClean="0"/>
              <a:t>3.2.4 Flow_ </a:t>
            </a:r>
            <a:r>
              <a:rPr lang="ko-KR" altLang="en-US" sz="1800" dirty="0" smtClean="0"/>
              <a:t>촬영하기 </a:t>
            </a:r>
            <a:r>
              <a:rPr lang="en-US" altLang="ko-KR" sz="1800" dirty="0" smtClean="0"/>
              <a:t>&gt; </a:t>
            </a:r>
            <a:r>
              <a:rPr lang="ko-KR" altLang="en-US" sz="1800" dirty="0"/>
              <a:t>촬영 </a:t>
            </a:r>
            <a:r>
              <a:rPr lang="en-US" altLang="ko-KR" sz="1800" dirty="0"/>
              <a:t>&gt; </a:t>
            </a:r>
            <a:r>
              <a:rPr lang="ko-KR" altLang="en-US" sz="1800" dirty="0"/>
              <a:t>촬영사진확인 </a:t>
            </a:r>
            <a:r>
              <a:rPr lang="en-US" altLang="ko-KR" sz="1800" dirty="0"/>
              <a:t>&gt; </a:t>
            </a:r>
            <a:r>
              <a:rPr lang="ko-KR" altLang="en-US" sz="1800" dirty="0" smtClean="0"/>
              <a:t>공유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취소</a:t>
            </a:r>
            <a:endParaRPr lang="ko-KR" altLang="en-US" sz="1800" dirty="0"/>
          </a:p>
        </p:txBody>
      </p:sp>
      <p:sp>
        <p:nvSpPr>
          <p:cNvPr id="10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43195" y="742949"/>
            <a:ext cx="1397685" cy="2445948"/>
            <a:chOff x="336550" y="804863"/>
            <a:chExt cx="2160590" cy="3781029"/>
          </a:xfrm>
        </p:grpSpPr>
        <p:sp>
          <p:nvSpPr>
            <p:cNvPr id="5" name="직사각형 4"/>
            <p:cNvSpPr>
              <a:spLocks noChangeAspect="1"/>
            </p:cNvSpPr>
            <p:nvPr/>
          </p:nvSpPr>
          <p:spPr>
            <a:xfrm>
              <a:off x="336550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36553" y="804863"/>
              <a:ext cx="2160587" cy="273050"/>
              <a:chOff x="336546" y="4956150"/>
              <a:chExt cx="2157417" cy="273050"/>
            </a:xfrm>
          </p:grpSpPr>
          <p:sp>
            <p:nvSpPr>
              <p:cNvPr id="14" name="직사각형 13"/>
              <p:cNvSpPr/>
              <p:nvPr/>
            </p:nvSpPr>
            <p:spPr bwMode="auto">
              <a:xfrm>
                <a:off x="336546" y="4956150"/>
                <a:ext cx="2157417" cy="2730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defTabSz="10316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         </a:t>
                </a:r>
                <a:r>
                  <a:rPr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촬영사진확인</a:t>
                </a:r>
                <a:endParaRPr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396375" y="5019650"/>
                <a:ext cx="142875" cy="14287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/>
              </a:p>
            </p:txBody>
          </p:sp>
        </p:grpSp>
        <p:sp>
          <p:nvSpPr>
            <p:cNvPr id="7" name="직사각형 6"/>
            <p:cNvSpPr>
              <a:spLocks noChangeAspect="1"/>
            </p:cNvSpPr>
            <p:nvPr/>
          </p:nvSpPr>
          <p:spPr>
            <a:xfrm>
              <a:off x="336553" y="1077913"/>
              <a:ext cx="2160587" cy="302261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직사각형 7"/>
            <p:cNvSpPr>
              <a:spLocks noChangeAspect="1"/>
            </p:cNvSpPr>
            <p:nvPr/>
          </p:nvSpPr>
          <p:spPr>
            <a:xfrm>
              <a:off x="553239" y="1077914"/>
              <a:ext cx="1727210" cy="30226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이미지</a:t>
              </a:r>
              <a:r>
                <a: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2221061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1921957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공</a:t>
              </a: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유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336551" y="4312842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상세정보관리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336550" y="4100531"/>
              <a:ext cx="2160588" cy="2112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noAutofit/>
            </a:bodyPr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2013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년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7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월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일월요일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15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시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30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분 역삼동 </a:t>
              </a:r>
              <a:r>
                <a:rPr lang="ko-KR" altLang="en-US" sz="5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맑은날</a:t>
              </a:r>
              <a:endParaRPr kumimoji="0" lang="en-US" altLang="ko-KR" sz="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1632729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343195" y="620688"/>
            <a:ext cx="596317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 smtClean="0">
                <a:sym typeface="Wingdings 2" pitchFamily="18" charset="2"/>
              </a:rPr>
              <a:t>촬영사진확인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3112" y="758815"/>
            <a:ext cx="503516" cy="14990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805239" y="1613739"/>
            <a:ext cx="720080" cy="215444"/>
            <a:chOff x="1956033" y="1679218"/>
            <a:chExt cx="540000" cy="215444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076867" y="1679218"/>
              <a:ext cx="276728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Flick</a:t>
              </a: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938260" y="1751466"/>
            <a:ext cx="420590" cy="215900"/>
            <a:chOff x="2098675" y="4761148"/>
            <a:chExt cx="420590" cy="215900"/>
          </a:xfrm>
        </p:grpSpPr>
        <p:sp>
          <p:nvSpPr>
            <p:cNvPr id="29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567194" y="742949"/>
            <a:ext cx="1397685" cy="2445948"/>
            <a:chOff x="336550" y="804863"/>
            <a:chExt cx="2160590" cy="3781029"/>
          </a:xfrm>
        </p:grpSpPr>
        <p:sp>
          <p:nvSpPr>
            <p:cNvPr id="32" name="직사각형 31"/>
            <p:cNvSpPr>
              <a:spLocks noChangeAspect="1"/>
            </p:cNvSpPr>
            <p:nvPr/>
          </p:nvSpPr>
          <p:spPr>
            <a:xfrm>
              <a:off x="336550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336553" y="804863"/>
              <a:ext cx="2160587" cy="273050"/>
              <a:chOff x="336546" y="4956150"/>
              <a:chExt cx="2157417" cy="273050"/>
            </a:xfrm>
          </p:grpSpPr>
          <p:sp>
            <p:nvSpPr>
              <p:cNvPr id="41" name="직사각형 40"/>
              <p:cNvSpPr/>
              <p:nvPr/>
            </p:nvSpPr>
            <p:spPr bwMode="auto">
              <a:xfrm>
                <a:off x="336546" y="4956150"/>
                <a:ext cx="2157417" cy="2730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defTabSz="10316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         </a:t>
                </a:r>
                <a:r>
                  <a:rPr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촬영사진확인</a:t>
                </a:r>
                <a:endParaRPr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396375" y="5019650"/>
                <a:ext cx="142875" cy="14287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/>
              </a:p>
            </p:txBody>
          </p:sp>
        </p:grpSp>
        <p:sp>
          <p:nvSpPr>
            <p:cNvPr id="34" name="직사각형 33"/>
            <p:cNvSpPr>
              <a:spLocks noChangeAspect="1"/>
            </p:cNvSpPr>
            <p:nvPr/>
          </p:nvSpPr>
          <p:spPr>
            <a:xfrm>
              <a:off x="336553" y="1077913"/>
              <a:ext cx="2160587" cy="302261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직사각형 34"/>
            <p:cNvSpPr>
              <a:spLocks noChangeAspect="1"/>
            </p:cNvSpPr>
            <p:nvPr/>
          </p:nvSpPr>
          <p:spPr>
            <a:xfrm>
              <a:off x="553239" y="1077914"/>
              <a:ext cx="1727210" cy="30226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이미지</a:t>
              </a:r>
              <a:r>
                <a: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2221061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1921957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공</a:t>
              </a: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유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8" name="직사각형 37"/>
            <p:cNvSpPr/>
            <p:nvPr/>
          </p:nvSpPr>
          <p:spPr bwMode="auto">
            <a:xfrm>
              <a:off x="336551" y="4312842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상세정보관리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336550" y="4100531"/>
              <a:ext cx="2160588" cy="2112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noAutofit/>
            </a:bodyPr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2013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년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7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월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일월요일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15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시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30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분 역삼동 </a:t>
              </a:r>
              <a:r>
                <a:rPr lang="ko-KR" altLang="en-US" sz="5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맑은날</a:t>
              </a:r>
              <a:endParaRPr kumimoji="0" lang="en-US" altLang="ko-KR" sz="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" name="직사각형 39"/>
            <p:cNvSpPr/>
            <p:nvPr/>
          </p:nvSpPr>
          <p:spPr bwMode="auto">
            <a:xfrm>
              <a:off x="1632729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405692" y="758815"/>
            <a:ext cx="149906" cy="14990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3135008" y="1751466"/>
            <a:ext cx="420590" cy="215900"/>
            <a:chOff x="2098675" y="4761148"/>
            <a:chExt cx="420590" cy="215900"/>
          </a:xfrm>
        </p:grpSpPr>
        <p:sp>
          <p:nvSpPr>
            <p:cNvPr id="55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022737" y="1613739"/>
            <a:ext cx="720080" cy="215444"/>
            <a:chOff x="1956033" y="1679218"/>
            <a:chExt cx="540000" cy="215444"/>
          </a:xfrm>
        </p:grpSpPr>
        <p:cxnSp>
          <p:nvCxnSpPr>
            <p:cNvPr id="58" name="직선 연결선 57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2076867" y="1679218"/>
              <a:ext cx="276728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Flick</a:t>
              </a:r>
              <a:endParaRPr lang="en-US" altLang="ko-KR" sz="800" dirty="0">
                <a:latin typeface="Calibri" pitchFamily="34" charset="0"/>
                <a:ea typeface="맑은 고딕" pitchFamily="50" charset="-127"/>
                <a:cs typeface="Calibri" pitchFamily="34" charset="0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4792663" y="742949"/>
            <a:ext cx="1397685" cy="2445948"/>
            <a:chOff x="336550" y="804863"/>
            <a:chExt cx="2160590" cy="3781029"/>
          </a:xfrm>
        </p:grpSpPr>
        <p:sp>
          <p:nvSpPr>
            <p:cNvPr id="61" name="직사각형 60"/>
            <p:cNvSpPr>
              <a:spLocks noChangeAspect="1"/>
            </p:cNvSpPr>
            <p:nvPr/>
          </p:nvSpPr>
          <p:spPr>
            <a:xfrm>
              <a:off x="336550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336553" y="804863"/>
              <a:ext cx="2160587" cy="273050"/>
              <a:chOff x="336546" y="4956150"/>
              <a:chExt cx="2157417" cy="273050"/>
            </a:xfrm>
          </p:grpSpPr>
          <p:sp>
            <p:nvSpPr>
              <p:cNvPr id="70" name="직사각형 69"/>
              <p:cNvSpPr/>
              <p:nvPr/>
            </p:nvSpPr>
            <p:spPr bwMode="auto">
              <a:xfrm>
                <a:off x="336546" y="4956150"/>
                <a:ext cx="2157417" cy="2730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defTabSz="10316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         </a:t>
                </a:r>
                <a:r>
                  <a:rPr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촬영사진확인</a:t>
                </a:r>
                <a:endParaRPr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396375" y="5019650"/>
                <a:ext cx="142875" cy="14287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/>
              </a:p>
            </p:txBody>
          </p:sp>
        </p:grpSp>
        <p:sp>
          <p:nvSpPr>
            <p:cNvPr id="63" name="직사각형 62"/>
            <p:cNvSpPr>
              <a:spLocks noChangeAspect="1"/>
            </p:cNvSpPr>
            <p:nvPr/>
          </p:nvSpPr>
          <p:spPr>
            <a:xfrm>
              <a:off x="336553" y="1077913"/>
              <a:ext cx="2160587" cy="302261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4" name="직사각형 63"/>
            <p:cNvSpPr>
              <a:spLocks noChangeAspect="1"/>
            </p:cNvSpPr>
            <p:nvPr/>
          </p:nvSpPr>
          <p:spPr>
            <a:xfrm>
              <a:off x="553239" y="1077914"/>
              <a:ext cx="1727210" cy="30226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이미지</a:t>
              </a:r>
              <a:r>
                <a: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65" name="직사각형 64"/>
            <p:cNvSpPr/>
            <p:nvPr/>
          </p:nvSpPr>
          <p:spPr bwMode="auto">
            <a:xfrm>
              <a:off x="2221061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6" name="직사각형 65"/>
            <p:cNvSpPr/>
            <p:nvPr/>
          </p:nvSpPr>
          <p:spPr bwMode="auto">
            <a:xfrm>
              <a:off x="1921957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공</a:t>
              </a: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유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7" name="직사각형 66"/>
            <p:cNvSpPr/>
            <p:nvPr/>
          </p:nvSpPr>
          <p:spPr bwMode="auto">
            <a:xfrm>
              <a:off x="336551" y="4312842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상세정보관리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8" name="직사각형 67"/>
            <p:cNvSpPr/>
            <p:nvPr/>
          </p:nvSpPr>
          <p:spPr bwMode="auto">
            <a:xfrm>
              <a:off x="336550" y="4100531"/>
              <a:ext cx="2160588" cy="2112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noAutofit/>
            </a:bodyPr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2013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년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7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월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일월요일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15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시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30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분 역삼동 </a:t>
              </a:r>
              <a:r>
                <a:rPr lang="ko-KR" altLang="en-US" sz="5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맑은날</a:t>
              </a:r>
              <a:endParaRPr kumimoji="0" lang="en-US" altLang="ko-KR" sz="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" name="직사각형 68"/>
            <p:cNvSpPr/>
            <p:nvPr/>
          </p:nvSpPr>
          <p:spPr bwMode="auto">
            <a:xfrm>
              <a:off x="1632729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5810193" y="758815"/>
            <a:ext cx="149906" cy="14990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83" name="그룹 15"/>
          <p:cNvGrpSpPr>
            <a:grpSpLocks/>
          </p:cNvGrpSpPr>
          <p:nvPr/>
        </p:nvGrpSpPr>
        <p:grpSpPr bwMode="auto">
          <a:xfrm>
            <a:off x="5286096" y="1748239"/>
            <a:ext cx="325275" cy="215900"/>
            <a:chOff x="845345" y="3206006"/>
            <a:chExt cx="325276" cy="215900"/>
          </a:xfrm>
        </p:grpSpPr>
        <p:sp>
          <p:nvSpPr>
            <p:cNvPr id="84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6" name="직사각형 85"/>
          <p:cNvSpPr/>
          <p:nvPr/>
        </p:nvSpPr>
        <p:spPr bwMode="auto">
          <a:xfrm>
            <a:off x="2560782" y="3219505"/>
            <a:ext cx="412091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저장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4791467" y="3219505"/>
            <a:ext cx="412091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공유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254707" y="1613739"/>
            <a:ext cx="720080" cy="215444"/>
            <a:chOff x="1956033" y="1679218"/>
            <a:chExt cx="540000" cy="215444"/>
          </a:xfrm>
        </p:grpSpPr>
        <p:cxnSp>
          <p:nvCxnSpPr>
            <p:cNvPr id="89" name="직선 연결선 88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966874" y="1679218"/>
              <a:ext cx="496716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Double Tap</a:t>
              </a: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7029450" y="742949"/>
            <a:ext cx="1397685" cy="2445948"/>
            <a:chOff x="336550" y="804863"/>
            <a:chExt cx="2160590" cy="3781029"/>
          </a:xfrm>
        </p:grpSpPr>
        <p:sp>
          <p:nvSpPr>
            <p:cNvPr id="119" name="직사각형 118"/>
            <p:cNvSpPr>
              <a:spLocks noChangeAspect="1"/>
            </p:cNvSpPr>
            <p:nvPr/>
          </p:nvSpPr>
          <p:spPr>
            <a:xfrm>
              <a:off x="336550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20" name="그룹 119"/>
            <p:cNvGrpSpPr/>
            <p:nvPr/>
          </p:nvGrpSpPr>
          <p:grpSpPr>
            <a:xfrm>
              <a:off x="336553" y="804863"/>
              <a:ext cx="2160587" cy="273050"/>
              <a:chOff x="336546" y="4956150"/>
              <a:chExt cx="2157417" cy="273050"/>
            </a:xfrm>
          </p:grpSpPr>
          <p:sp>
            <p:nvSpPr>
              <p:cNvPr id="128" name="직사각형 127"/>
              <p:cNvSpPr/>
              <p:nvPr/>
            </p:nvSpPr>
            <p:spPr bwMode="auto">
              <a:xfrm>
                <a:off x="336546" y="4956150"/>
                <a:ext cx="2157417" cy="2730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defTabSz="10316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         </a:t>
                </a:r>
                <a:r>
                  <a:rPr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촬영사진확인</a:t>
                </a:r>
                <a:endParaRPr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396375" y="5019650"/>
                <a:ext cx="142875" cy="14287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/>
              </a:p>
            </p:txBody>
          </p:sp>
        </p:grpSp>
        <p:sp>
          <p:nvSpPr>
            <p:cNvPr id="121" name="직사각형 120"/>
            <p:cNvSpPr>
              <a:spLocks noChangeAspect="1"/>
            </p:cNvSpPr>
            <p:nvPr/>
          </p:nvSpPr>
          <p:spPr>
            <a:xfrm>
              <a:off x="336553" y="1077913"/>
              <a:ext cx="2160587" cy="302261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2" name="직사각형 121"/>
            <p:cNvSpPr>
              <a:spLocks noChangeAspect="1"/>
            </p:cNvSpPr>
            <p:nvPr/>
          </p:nvSpPr>
          <p:spPr>
            <a:xfrm>
              <a:off x="553239" y="1077914"/>
              <a:ext cx="1727210" cy="30226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이미지</a:t>
              </a:r>
              <a:r>
                <a: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123" name="직사각형 122"/>
            <p:cNvSpPr/>
            <p:nvPr/>
          </p:nvSpPr>
          <p:spPr bwMode="auto">
            <a:xfrm>
              <a:off x="2221061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 bwMode="auto">
            <a:xfrm>
              <a:off x="1921957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공</a:t>
              </a: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유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5" name="직사각형 124"/>
            <p:cNvSpPr/>
            <p:nvPr/>
          </p:nvSpPr>
          <p:spPr bwMode="auto">
            <a:xfrm>
              <a:off x="336551" y="4312842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상세정보관리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 bwMode="auto">
            <a:xfrm>
              <a:off x="336550" y="4100531"/>
              <a:ext cx="2160588" cy="2112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noAutofit/>
            </a:bodyPr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2013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년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7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월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일월요일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15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시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30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분 역삼동 </a:t>
              </a:r>
              <a:r>
                <a:rPr lang="ko-KR" altLang="en-US" sz="5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맑은날</a:t>
              </a:r>
              <a:endParaRPr kumimoji="0" lang="en-US" altLang="ko-KR" sz="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7" name="직사각형 126"/>
            <p:cNvSpPr/>
            <p:nvPr/>
          </p:nvSpPr>
          <p:spPr bwMode="auto">
            <a:xfrm>
              <a:off x="1632729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099036" y="1184486"/>
            <a:ext cx="1264709" cy="1559305"/>
            <a:chOff x="2635720" y="4572930"/>
            <a:chExt cx="1264709" cy="1559305"/>
          </a:xfrm>
        </p:grpSpPr>
        <p:sp>
          <p:nvSpPr>
            <p:cNvPr id="92" name="직사각형 91"/>
            <p:cNvSpPr/>
            <p:nvPr/>
          </p:nvSpPr>
          <p:spPr bwMode="auto">
            <a:xfrm>
              <a:off x="2635720" y="4572930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공유</a:t>
              </a: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직사각형 92"/>
            <p:cNvSpPr/>
            <p:nvPr/>
          </p:nvSpPr>
          <p:spPr bwMode="auto">
            <a:xfrm>
              <a:off x="2635720" y="4732135"/>
              <a:ext cx="1264709" cy="14001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algn="ctr"/>
              <a:endParaRPr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 bwMode="auto">
            <a:xfrm>
              <a:off x="2914593" y="4850488"/>
              <a:ext cx="203580" cy="2035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en-US" altLang="ko-KR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icon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8" name="직사각형 97"/>
            <p:cNvSpPr/>
            <p:nvPr/>
          </p:nvSpPr>
          <p:spPr bwMode="auto">
            <a:xfrm>
              <a:off x="2900966" y="5086061"/>
              <a:ext cx="230832" cy="9233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메시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지</a:t>
              </a:r>
            </a:p>
          </p:txBody>
        </p:sp>
        <p:sp>
          <p:nvSpPr>
            <p:cNvPr id="99" name="모서리가 둥근 직사각형 98"/>
            <p:cNvSpPr/>
            <p:nvPr/>
          </p:nvSpPr>
          <p:spPr bwMode="auto">
            <a:xfrm>
              <a:off x="3420656" y="4850488"/>
              <a:ext cx="203580" cy="2035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en-US" altLang="ko-KR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icon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 bwMode="auto">
            <a:xfrm>
              <a:off x="3373365" y="5086061"/>
              <a:ext cx="298159" cy="9233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Facebook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 bwMode="auto">
            <a:xfrm>
              <a:off x="2914593" y="5291839"/>
              <a:ext cx="203580" cy="2035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en-US" altLang="ko-KR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icon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 bwMode="auto">
            <a:xfrm>
              <a:off x="2862494" y="5527412"/>
              <a:ext cx="307778" cy="9233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ko-KR" altLang="en-US" sz="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카카오</a:t>
              </a:r>
              <a:r>
                <a:rPr lang="ko-KR" altLang="en-US" sz="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톡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 bwMode="auto">
            <a:xfrm>
              <a:off x="3420656" y="5291839"/>
              <a:ext cx="203580" cy="2035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en-US" altLang="ko-KR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icon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5" name="직사각형 104"/>
            <p:cNvSpPr/>
            <p:nvPr/>
          </p:nvSpPr>
          <p:spPr bwMode="auto">
            <a:xfrm>
              <a:off x="3291612" y="5527412"/>
              <a:ext cx="461666" cy="9233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카카오스토리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 bwMode="auto">
            <a:xfrm>
              <a:off x="2914593" y="5717640"/>
              <a:ext cx="203580" cy="2035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en-US" altLang="ko-KR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icon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7" name="직사각형 106"/>
            <p:cNvSpPr/>
            <p:nvPr/>
          </p:nvSpPr>
          <p:spPr bwMode="auto">
            <a:xfrm>
              <a:off x="2900966" y="5953213"/>
              <a:ext cx="230832" cy="9233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ko-KR" altLang="en-US" sz="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이메일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8" name="모서리가 둥근 직사각형 107"/>
            <p:cNvSpPr/>
            <p:nvPr/>
          </p:nvSpPr>
          <p:spPr bwMode="auto">
            <a:xfrm>
              <a:off x="3420656" y="5717640"/>
              <a:ext cx="203580" cy="2035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en-US" altLang="ko-KR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icon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9" name="직사각형 108"/>
            <p:cNvSpPr/>
            <p:nvPr/>
          </p:nvSpPr>
          <p:spPr bwMode="auto">
            <a:xfrm>
              <a:off x="3404624" y="5953213"/>
              <a:ext cx="235642" cy="9233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ChatOn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3836878" y="4799934"/>
              <a:ext cx="45719" cy="66458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endParaRPr lang="ko-KR" altLang="en-US" sz="90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37" name="직사각형 136"/>
          <p:cNvSpPr/>
          <p:nvPr/>
        </p:nvSpPr>
        <p:spPr>
          <a:xfrm>
            <a:off x="7163160" y="1193785"/>
            <a:ext cx="226335" cy="14990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2" name="직사각형 141"/>
          <p:cNvSpPr/>
          <p:nvPr/>
        </p:nvSpPr>
        <p:spPr bwMode="auto">
          <a:xfrm>
            <a:off x="6726916" y="3219505"/>
            <a:ext cx="2270014" cy="39586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공유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 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공유할 항목을 선택 하세요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음성안내 제공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</a:p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공유 리스트항목과 공유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Flow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는 개인 단말기상의 기본 프로세스를 따름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46" name="Text Box 15"/>
          <p:cNvSpPr txBox="1">
            <a:spLocks noChangeArrowheads="1"/>
          </p:cNvSpPr>
          <p:nvPr/>
        </p:nvSpPr>
        <p:spPr bwMode="auto">
          <a:xfrm>
            <a:off x="7023101" y="620688"/>
            <a:ext cx="596317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 smtClean="0">
                <a:sym typeface="Wingdings 2" pitchFamily="18" charset="2"/>
              </a:rPr>
              <a:t>공유선택팝업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grpSp>
        <p:nvGrpSpPr>
          <p:cNvPr id="147" name="그룹 146"/>
          <p:cNvGrpSpPr/>
          <p:nvPr/>
        </p:nvGrpSpPr>
        <p:grpSpPr>
          <a:xfrm>
            <a:off x="5379580" y="2546703"/>
            <a:ext cx="420590" cy="215900"/>
            <a:chOff x="2098675" y="4761148"/>
            <a:chExt cx="420590" cy="215900"/>
          </a:xfrm>
        </p:grpSpPr>
        <p:sp>
          <p:nvSpPr>
            <p:cNvPr id="148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9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150" name="직선 연결선 149"/>
          <p:cNvCxnSpPr>
            <a:endCxn id="156" idx="0"/>
          </p:cNvCxnSpPr>
          <p:nvPr/>
        </p:nvCxnSpPr>
        <p:spPr>
          <a:xfrm>
            <a:off x="5497689" y="2755815"/>
            <a:ext cx="190238" cy="666764"/>
          </a:xfrm>
          <a:prstGeom prst="line">
            <a:avLst/>
          </a:prstGeom>
          <a:ln w="3175">
            <a:solidFill>
              <a:srgbClr val="FF0000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그룹 154"/>
          <p:cNvGrpSpPr/>
          <p:nvPr/>
        </p:nvGrpSpPr>
        <p:grpSpPr>
          <a:xfrm>
            <a:off x="5503421" y="3392996"/>
            <a:ext cx="369012" cy="307975"/>
            <a:chOff x="7496761" y="3330575"/>
            <a:chExt cx="369012" cy="307975"/>
          </a:xfrm>
        </p:grpSpPr>
        <p:sp>
          <p:nvSpPr>
            <p:cNvPr id="156" name="TextBox 10"/>
            <p:cNvSpPr txBox="1">
              <a:spLocks noChangeArrowheads="1"/>
            </p:cNvSpPr>
            <p:nvPr/>
          </p:nvSpPr>
          <p:spPr bwMode="auto">
            <a:xfrm>
              <a:off x="7496761" y="3360158"/>
              <a:ext cx="369012" cy="215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ctr">
                <a:defRPr sz="800"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1pPr>
            </a:lstStyle>
            <a:p>
              <a:pPr algn="l"/>
              <a:r>
                <a:rPr lang="en-US" altLang="ko-KR" dirty="0" smtClean="0"/>
                <a:t>Flick</a:t>
              </a:r>
              <a:endParaRPr lang="en-US" altLang="ko-KR" dirty="0"/>
            </a:p>
          </p:txBody>
        </p:sp>
        <p:cxnSp>
          <p:nvCxnSpPr>
            <p:cNvPr id="157" name="직선 화살표 연결선 156"/>
            <p:cNvCxnSpPr/>
            <p:nvPr/>
          </p:nvCxnSpPr>
          <p:spPr>
            <a:xfrm>
              <a:off x="7500938" y="3330575"/>
              <a:ext cx="0" cy="30797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그룹 158"/>
          <p:cNvGrpSpPr/>
          <p:nvPr/>
        </p:nvGrpSpPr>
        <p:grpSpPr>
          <a:xfrm>
            <a:off x="4792663" y="3824288"/>
            <a:ext cx="1397685" cy="2445948"/>
            <a:chOff x="336550" y="804863"/>
            <a:chExt cx="2160590" cy="3781029"/>
          </a:xfrm>
        </p:grpSpPr>
        <p:sp>
          <p:nvSpPr>
            <p:cNvPr id="160" name="직사각형 159"/>
            <p:cNvSpPr>
              <a:spLocks noChangeAspect="1"/>
            </p:cNvSpPr>
            <p:nvPr/>
          </p:nvSpPr>
          <p:spPr>
            <a:xfrm>
              <a:off x="336550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61" name="그룹 160"/>
            <p:cNvGrpSpPr/>
            <p:nvPr/>
          </p:nvGrpSpPr>
          <p:grpSpPr>
            <a:xfrm>
              <a:off x="336553" y="804863"/>
              <a:ext cx="2160587" cy="273050"/>
              <a:chOff x="336546" y="4956150"/>
              <a:chExt cx="2157417" cy="273050"/>
            </a:xfrm>
          </p:grpSpPr>
          <p:sp>
            <p:nvSpPr>
              <p:cNvPr id="169" name="직사각형 168"/>
              <p:cNvSpPr/>
              <p:nvPr/>
            </p:nvSpPr>
            <p:spPr bwMode="auto">
              <a:xfrm>
                <a:off x="336546" y="4956150"/>
                <a:ext cx="2157417" cy="2730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defTabSz="10316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         </a:t>
                </a:r>
                <a:r>
                  <a:rPr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촬영사진확인</a:t>
                </a:r>
                <a:endParaRPr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>
                <a:off x="396375" y="5019650"/>
                <a:ext cx="142875" cy="14287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/>
              </a:p>
            </p:txBody>
          </p:sp>
        </p:grpSp>
        <p:sp>
          <p:nvSpPr>
            <p:cNvPr id="162" name="직사각형 161"/>
            <p:cNvSpPr>
              <a:spLocks noChangeAspect="1"/>
            </p:cNvSpPr>
            <p:nvPr/>
          </p:nvSpPr>
          <p:spPr>
            <a:xfrm>
              <a:off x="336553" y="1077913"/>
              <a:ext cx="2160587" cy="302261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3" name="직사각형 162"/>
            <p:cNvSpPr>
              <a:spLocks noChangeAspect="1"/>
            </p:cNvSpPr>
            <p:nvPr/>
          </p:nvSpPr>
          <p:spPr>
            <a:xfrm>
              <a:off x="553239" y="1077914"/>
              <a:ext cx="1727210" cy="30226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이미지</a:t>
              </a:r>
              <a:r>
                <a: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164" name="직사각형 163"/>
            <p:cNvSpPr/>
            <p:nvPr/>
          </p:nvSpPr>
          <p:spPr bwMode="auto">
            <a:xfrm>
              <a:off x="2221061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5" name="직사각형 164"/>
            <p:cNvSpPr/>
            <p:nvPr/>
          </p:nvSpPr>
          <p:spPr bwMode="auto">
            <a:xfrm>
              <a:off x="1921957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공</a:t>
              </a: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유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6" name="직사각형 165"/>
            <p:cNvSpPr/>
            <p:nvPr/>
          </p:nvSpPr>
          <p:spPr bwMode="auto">
            <a:xfrm>
              <a:off x="336551" y="4312842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상세정보관리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 bwMode="auto">
            <a:xfrm>
              <a:off x="336550" y="4100531"/>
              <a:ext cx="2160588" cy="2112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noAutofit/>
            </a:bodyPr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2013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년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7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월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일월요일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15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시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30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분 역삼동 </a:t>
              </a:r>
              <a:r>
                <a:rPr lang="ko-KR" altLang="en-US" sz="5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맑은날</a:t>
              </a:r>
              <a:endParaRPr kumimoji="0" lang="en-US" altLang="ko-KR" sz="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 bwMode="auto">
            <a:xfrm>
              <a:off x="1632729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78" name="직사각형 177"/>
          <p:cNvSpPr/>
          <p:nvPr/>
        </p:nvSpPr>
        <p:spPr>
          <a:xfrm>
            <a:off x="6008407" y="3840154"/>
            <a:ext cx="149906" cy="14990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79" name="그룹 15"/>
          <p:cNvGrpSpPr>
            <a:grpSpLocks/>
          </p:cNvGrpSpPr>
          <p:nvPr/>
        </p:nvGrpSpPr>
        <p:grpSpPr bwMode="auto">
          <a:xfrm>
            <a:off x="5286096" y="4829578"/>
            <a:ext cx="325275" cy="215900"/>
            <a:chOff x="845345" y="3206006"/>
            <a:chExt cx="325276" cy="215900"/>
          </a:xfrm>
        </p:grpSpPr>
        <p:sp>
          <p:nvSpPr>
            <p:cNvPr id="180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1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88" name="그룹 187"/>
          <p:cNvGrpSpPr/>
          <p:nvPr/>
        </p:nvGrpSpPr>
        <p:grpSpPr>
          <a:xfrm>
            <a:off x="6254707" y="4691665"/>
            <a:ext cx="720080" cy="215444"/>
            <a:chOff x="1956033" y="1679218"/>
            <a:chExt cx="540000" cy="215444"/>
          </a:xfrm>
        </p:grpSpPr>
        <p:cxnSp>
          <p:nvCxnSpPr>
            <p:cNvPr id="189" name="직선 연결선 188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/>
            <p:cNvSpPr txBox="1"/>
            <p:nvPr/>
          </p:nvSpPr>
          <p:spPr>
            <a:xfrm>
              <a:off x="1966874" y="1679218"/>
              <a:ext cx="496716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Double Tap</a:t>
              </a:r>
            </a:p>
          </p:txBody>
        </p:sp>
      </p:grpSp>
      <p:sp>
        <p:nvSpPr>
          <p:cNvPr id="191" name="직사각형 190"/>
          <p:cNvSpPr/>
          <p:nvPr/>
        </p:nvSpPr>
        <p:spPr bwMode="auto">
          <a:xfrm>
            <a:off x="4791467" y="6308004"/>
            <a:ext cx="412091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취소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198" name="그룹 197"/>
          <p:cNvGrpSpPr/>
          <p:nvPr/>
        </p:nvGrpSpPr>
        <p:grpSpPr>
          <a:xfrm>
            <a:off x="7026983" y="3824288"/>
            <a:ext cx="1396030" cy="2443051"/>
            <a:chOff x="342900" y="745841"/>
            <a:chExt cx="1396030" cy="2443051"/>
          </a:xfrm>
        </p:grpSpPr>
        <p:sp>
          <p:nvSpPr>
            <p:cNvPr id="199" name="직사각형 198"/>
            <p:cNvSpPr>
              <a:spLocks noChangeAspect="1"/>
            </p:cNvSpPr>
            <p:nvPr/>
          </p:nvSpPr>
          <p:spPr>
            <a:xfrm>
              <a:off x="342900" y="745841"/>
              <a:ext cx="1396029" cy="244305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00" name="직선 연결선 199"/>
            <p:cNvCxnSpPr/>
            <p:nvPr/>
          </p:nvCxnSpPr>
          <p:spPr>
            <a:xfrm>
              <a:off x="1273586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/>
            <p:nvPr/>
          </p:nvCxnSpPr>
          <p:spPr>
            <a:xfrm>
              <a:off x="808243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 rot="16200000">
              <a:off x="1040916" y="862176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 rot="16200000">
              <a:off x="1040916" y="1676527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모서리가 둥근 직사각형 203"/>
            <p:cNvSpPr/>
            <p:nvPr/>
          </p:nvSpPr>
          <p:spPr>
            <a:xfrm>
              <a:off x="614376" y="2976443"/>
              <a:ext cx="853080" cy="178427"/>
            </a:xfrm>
            <a:prstGeom prst="roundRect">
              <a:avLst>
                <a:gd name="adj" fmla="val 22557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촬영하기</a:t>
              </a:r>
            </a:p>
          </p:txBody>
        </p:sp>
        <p:sp>
          <p:nvSpPr>
            <p:cNvPr id="205" name="직사각형 204"/>
            <p:cNvSpPr/>
            <p:nvPr/>
          </p:nvSpPr>
          <p:spPr bwMode="auto">
            <a:xfrm>
              <a:off x="378801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갤러리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진</a:t>
              </a: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6" name="직사각형 205"/>
            <p:cNvSpPr/>
            <p:nvPr/>
          </p:nvSpPr>
          <p:spPr bwMode="auto">
            <a:xfrm>
              <a:off x="1524600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7" name="직사각형 206"/>
            <p:cNvSpPr/>
            <p:nvPr/>
          </p:nvSpPr>
          <p:spPr bwMode="auto">
            <a:xfrm>
              <a:off x="760734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모드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8" name="직사각형 207"/>
            <p:cNvSpPr/>
            <p:nvPr/>
          </p:nvSpPr>
          <p:spPr bwMode="auto">
            <a:xfrm>
              <a:off x="1142667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09" name="모서리가 둥근 직사각형 208"/>
          <p:cNvSpPr/>
          <p:nvPr/>
        </p:nvSpPr>
        <p:spPr>
          <a:xfrm>
            <a:off x="7298457" y="6054890"/>
            <a:ext cx="853080" cy="178427"/>
          </a:xfrm>
          <a:prstGeom prst="roundRect">
            <a:avLst>
              <a:gd name="adj" fmla="val 22557"/>
            </a:avLst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7" name="Text Box 15"/>
          <p:cNvSpPr txBox="1">
            <a:spLocks noChangeArrowheads="1"/>
          </p:cNvSpPr>
          <p:nvPr/>
        </p:nvSpPr>
        <p:spPr bwMode="auto">
          <a:xfrm>
            <a:off x="7023101" y="3704768"/>
            <a:ext cx="416781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 smtClean="0">
                <a:sym typeface="Wingdings 2" pitchFamily="18" charset="2"/>
              </a:rPr>
              <a:t>촬영하기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en-US" altLang="ko-KR" sz="700" dirty="0">
              <a:sym typeface="Wingdings 2" pitchFamily="18" charset="2"/>
            </a:endParaRPr>
          </a:p>
        </p:txBody>
      </p:sp>
      <p:sp>
        <p:nvSpPr>
          <p:cNvPr id="218" name="직사각형 217"/>
          <p:cNvSpPr/>
          <p:nvPr/>
        </p:nvSpPr>
        <p:spPr bwMode="auto">
          <a:xfrm>
            <a:off x="7015796" y="6292378"/>
            <a:ext cx="1064231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촬영하기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”, “</a:t>
            </a:r>
            <a:r>
              <a:rPr lang="ko-KR" altLang="en-US" sz="700" kern="0" dirty="0" err="1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뷰파인더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807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내용 개체 틀 3"/>
          <p:cNvSpPr>
            <a:spLocks noGrp="1"/>
          </p:cNvSpPr>
          <p:nvPr>
            <p:ph idx="1"/>
          </p:nvPr>
        </p:nvSpPr>
        <p:spPr>
          <a:xfrm>
            <a:off x="128935" y="145776"/>
            <a:ext cx="8835677" cy="338040"/>
          </a:xfrm>
        </p:spPr>
        <p:txBody>
          <a:bodyPr/>
          <a:lstStyle/>
          <a:p>
            <a:r>
              <a:rPr lang="en-US" altLang="ko-KR" sz="1800" dirty="0" smtClean="0"/>
              <a:t>3.2.4 Flow_ </a:t>
            </a:r>
            <a:r>
              <a:rPr lang="ko-KR" altLang="en-US" sz="1800" dirty="0" smtClean="0"/>
              <a:t>촬영하기 </a:t>
            </a:r>
            <a:r>
              <a:rPr lang="en-US" altLang="ko-KR" sz="1800" dirty="0" smtClean="0"/>
              <a:t>&gt; </a:t>
            </a:r>
            <a:r>
              <a:rPr lang="ko-KR" altLang="en-US" sz="1800" dirty="0"/>
              <a:t>촬영 </a:t>
            </a:r>
            <a:r>
              <a:rPr lang="en-US" altLang="ko-KR" sz="1800" dirty="0"/>
              <a:t>&gt; </a:t>
            </a:r>
            <a:r>
              <a:rPr lang="ko-KR" altLang="en-US" sz="1800" dirty="0"/>
              <a:t>촬영사진확인 </a:t>
            </a:r>
            <a:r>
              <a:rPr lang="en-US" altLang="ko-KR" sz="1800" dirty="0"/>
              <a:t>&gt; </a:t>
            </a:r>
            <a:r>
              <a:rPr lang="ko-KR" altLang="en-US" sz="1800" dirty="0" smtClean="0"/>
              <a:t>사진설명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사진명</a:t>
            </a:r>
            <a:endParaRPr lang="ko-KR" altLang="en-US" sz="1800" dirty="0"/>
          </a:p>
        </p:txBody>
      </p:sp>
      <p:sp>
        <p:nvSpPr>
          <p:cNvPr id="10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343195" y="620688"/>
            <a:ext cx="596317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 smtClean="0">
                <a:sym typeface="Wingdings 2" pitchFamily="18" charset="2"/>
              </a:rPr>
              <a:t>촬영사진확인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43195" y="742949"/>
            <a:ext cx="1397685" cy="2445948"/>
            <a:chOff x="336550" y="804863"/>
            <a:chExt cx="2160590" cy="3781029"/>
          </a:xfrm>
        </p:grpSpPr>
        <p:sp>
          <p:nvSpPr>
            <p:cNvPr id="6" name="직사각형 5"/>
            <p:cNvSpPr>
              <a:spLocks noChangeAspect="1"/>
            </p:cNvSpPr>
            <p:nvPr/>
          </p:nvSpPr>
          <p:spPr>
            <a:xfrm>
              <a:off x="336550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336553" y="804863"/>
              <a:ext cx="2160587" cy="273050"/>
              <a:chOff x="336546" y="4956150"/>
              <a:chExt cx="2157417" cy="273050"/>
            </a:xfrm>
          </p:grpSpPr>
          <p:sp>
            <p:nvSpPr>
              <p:cNvPr id="15" name="직사각형 14"/>
              <p:cNvSpPr/>
              <p:nvPr/>
            </p:nvSpPr>
            <p:spPr bwMode="auto">
              <a:xfrm>
                <a:off x="336546" y="4956150"/>
                <a:ext cx="2157417" cy="2730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defTabSz="10316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         </a:t>
                </a:r>
                <a:r>
                  <a:rPr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촬영사진확인</a:t>
                </a:r>
                <a:endParaRPr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396375" y="5019650"/>
                <a:ext cx="142875" cy="14287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/>
              </a:p>
            </p:txBody>
          </p:sp>
        </p:grpSp>
        <p:sp>
          <p:nvSpPr>
            <p:cNvPr id="8" name="직사각형 7"/>
            <p:cNvSpPr>
              <a:spLocks noChangeAspect="1"/>
            </p:cNvSpPr>
            <p:nvPr/>
          </p:nvSpPr>
          <p:spPr>
            <a:xfrm>
              <a:off x="336553" y="1077913"/>
              <a:ext cx="2160587" cy="302261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" name="직사각형 8"/>
            <p:cNvSpPr>
              <a:spLocks noChangeAspect="1"/>
            </p:cNvSpPr>
            <p:nvPr/>
          </p:nvSpPr>
          <p:spPr>
            <a:xfrm>
              <a:off x="553239" y="1077914"/>
              <a:ext cx="1727210" cy="30226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이미지</a:t>
              </a:r>
              <a:r>
                <a: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221061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1921957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공</a:t>
              </a: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유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336551" y="4312842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상세정보관리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336550" y="4100531"/>
              <a:ext cx="2160588" cy="2112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noAutofit/>
            </a:bodyPr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2013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년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7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월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일월요일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15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시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30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분 역삼동 </a:t>
              </a:r>
              <a:r>
                <a:rPr lang="ko-KR" altLang="en-US" sz="5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맑은날</a:t>
              </a:r>
              <a:endParaRPr kumimoji="0" lang="en-US" altLang="ko-KR" sz="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1632729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1556679" y="758815"/>
            <a:ext cx="149906" cy="14990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805239" y="1613739"/>
            <a:ext cx="720080" cy="215444"/>
            <a:chOff x="1956033" y="1679218"/>
            <a:chExt cx="540000" cy="215444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076867" y="1679218"/>
              <a:ext cx="276728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Flick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566988" y="742949"/>
            <a:ext cx="1397685" cy="2445948"/>
            <a:chOff x="336550" y="804863"/>
            <a:chExt cx="2160590" cy="3781029"/>
          </a:xfrm>
        </p:grpSpPr>
        <p:sp>
          <p:nvSpPr>
            <p:cNvPr id="25" name="직사각형 24"/>
            <p:cNvSpPr>
              <a:spLocks noChangeAspect="1"/>
            </p:cNvSpPr>
            <p:nvPr/>
          </p:nvSpPr>
          <p:spPr>
            <a:xfrm>
              <a:off x="336550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336553" y="804863"/>
              <a:ext cx="2160587" cy="273050"/>
              <a:chOff x="336546" y="4956150"/>
              <a:chExt cx="2157417" cy="273050"/>
            </a:xfrm>
          </p:grpSpPr>
          <p:sp>
            <p:nvSpPr>
              <p:cNvPr id="34" name="직사각형 33"/>
              <p:cNvSpPr/>
              <p:nvPr/>
            </p:nvSpPr>
            <p:spPr bwMode="auto">
              <a:xfrm>
                <a:off x="336546" y="4956150"/>
                <a:ext cx="2157417" cy="2730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defTabSz="10316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         </a:t>
                </a:r>
                <a:r>
                  <a:rPr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촬영사진확인</a:t>
                </a:r>
                <a:endParaRPr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396375" y="5019650"/>
                <a:ext cx="142875" cy="14287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/>
              </a:p>
            </p:txBody>
          </p:sp>
        </p:grpSp>
        <p:sp>
          <p:nvSpPr>
            <p:cNvPr id="27" name="직사각형 26"/>
            <p:cNvSpPr>
              <a:spLocks noChangeAspect="1"/>
            </p:cNvSpPr>
            <p:nvPr/>
          </p:nvSpPr>
          <p:spPr>
            <a:xfrm>
              <a:off x="336553" y="1077913"/>
              <a:ext cx="2160587" cy="302261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" name="직사각형 27"/>
            <p:cNvSpPr>
              <a:spLocks noChangeAspect="1"/>
            </p:cNvSpPr>
            <p:nvPr/>
          </p:nvSpPr>
          <p:spPr>
            <a:xfrm>
              <a:off x="553239" y="1077914"/>
              <a:ext cx="1727210" cy="30226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이미지</a:t>
              </a:r>
              <a:r>
                <a: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2221061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1921957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공</a:t>
              </a: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유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336551" y="4312842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상세정보관리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336550" y="4100531"/>
              <a:ext cx="2160588" cy="2112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noAutofit/>
            </a:bodyPr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2013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년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7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월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일월요일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15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시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30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분 역삼동 </a:t>
              </a:r>
              <a:r>
                <a:rPr lang="ko-KR" altLang="en-US" sz="5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맑은날</a:t>
              </a:r>
              <a:endParaRPr kumimoji="0" lang="en-US" altLang="ko-KR" sz="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1632729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40" name="직사각형 39"/>
          <p:cNvSpPr/>
          <p:nvPr/>
        </p:nvSpPr>
        <p:spPr bwMode="auto">
          <a:xfrm>
            <a:off x="2560782" y="3219505"/>
            <a:ext cx="1473437" cy="288147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이미지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, </a:t>
            </a:r>
            <a:r>
              <a:rPr kumimoji="1" lang="en-US" altLang="ko-KR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1</a:t>
            </a:r>
            <a:r>
              <a:rPr kumimoji="1" lang="ko-KR" altLang="en-US" sz="700" dirty="0">
                <a:latin typeface="Calibri" pitchFamily="34" charset="0"/>
                <a:ea typeface="맑은 고딕" pitchFamily="50" charset="-127"/>
                <a:cs typeface="Calibri" pitchFamily="34" charset="0"/>
              </a:rPr>
              <a:t>명의 작은 얼굴 정중하단</a:t>
            </a:r>
            <a:r>
              <a:rPr kumimoji="1" lang="en-US" altLang="ko-KR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” </a:t>
            </a:r>
            <a:r>
              <a:rPr kumimoji="1" lang="ko-KR" altLang="en-US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음성안내 제공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493722" y="919452"/>
            <a:ext cx="1126184" cy="1955465"/>
            <a:chOff x="7334405" y="2743466"/>
            <a:chExt cx="1396029" cy="2443055"/>
          </a:xfrm>
        </p:grpSpPr>
        <p:sp>
          <p:nvSpPr>
            <p:cNvPr id="42" name="직사각형 41"/>
            <p:cNvSpPr>
              <a:spLocks noChangeAspect="1"/>
            </p:cNvSpPr>
            <p:nvPr/>
          </p:nvSpPr>
          <p:spPr>
            <a:xfrm>
              <a:off x="7334405" y="2743466"/>
              <a:ext cx="1396029" cy="244305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3" name="사다리꼴 42"/>
            <p:cNvSpPr/>
            <p:nvPr/>
          </p:nvSpPr>
          <p:spPr bwMode="auto">
            <a:xfrm rot="10800000">
              <a:off x="7499821" y="4704606"/>
              <a:ext cx="936104" cy="481915"/>
            </a:xfrm>
            <a:prstGeom prst="trapezoid">
              <a:avLst>
                <a:gd name="adj" fmla="val 17602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4" name="타원 43"/>
            <p:cNvSpPr/>
            <p:nvPr/>
          </p:nvSpPr>
          <p:spPr bwMode="auto">
            <a:xfrm>
              <a:off x="7674498" y="4136971"/>
              <a:ext cx="586752" cy="58675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얼굴</a:t>
              </a:r>
            </a:p>
          </p:txBody>
        </p:sp>
        <p:sp>
          <p:nvSpPr>
            <p:cNvPr id="45" name="타원 44"/>
            <p:cNvSpPr/>
            <p:nvPr/>
          </p:nvSpPr>
          <p:spPr bwMode="auto">
            <a:xfrm>
              <a:off x="7783279" y="4346506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4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46" name="타원 45"/>
            <p:cNvSpPr/>
            <p:nvPr/>
          </p:nvSpPr>
          <p:spPr bwMode="auto">
            <a:xfrm>
              <a:off x="8029536" y="4346506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4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47" name="타원 46"/>
            <p:cNvSpPr/>
            <p:nvPr/>
          </p:nvSpPr>
          <p:spPr bwMode="auto">
            <a:xfrm>
              <a:off x="7908617" y="4478917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4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코</a:t>
              </a:r>
              <a:endParaRPr kumimoji="0" lang="ko-KR" altLang="en-US" sz="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938260" y="1751466"/>
            <a:ext cx="420590" cy="215900"/>
            <a:chOff x="2098675" y="4761148"/>
            <a:chExt cx="420590" cy="215900"/>
          </a:xfrm>
        </p:grpSpPr>
        <p:sp>
          <p:nvSpPr>
            <p:cNvPr id="22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698312" y="919452"/>
            <a:ext cx="1126184" cy="1955465"/>
            <a:chOff x="7334405" y="2743466"/>
            <a:chExt cx="1396029" cy="2443055"/>
          </a:xfrm>
        </p:grpSpPr>
        <p:sp>
          <p:nvSpPr>
            <p:cNvPr id="51" name="직사각형 50"/>
            <p:cNvSpPr>
              <a:spLocks noChangeAspect="1"/>
            </p:cNvSpPr>
            <p:nvPr/>
          </p:nvSpPr>
          <p:spPr>
            <a:xfrm>
              <a:off x="7334405" y="2743466"/>
              <a:ext cx="1396029" cy="244305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2" name="사다리꼴 51"/>
            <p:cNvSpPr/>
            <p:nvPr/>
          </p:nvSpPr>
          <p:spPr bwMode="auto">
            <a:xfrm rot="10800000">
              <a:off x="7499821" y="4704606"/>
              <a:ext cx="936104" cy="481915"/>
            </a:xfrm>
            <a:prstGeom prst="trapezoid">
              <a:avLst>
                <a:gd name="adj" fmla="val 17602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3" name="타원 52"/>
            <p:cNvSpPr/>
            <p:nvPr/>
          </p:nvSpPr>
          <p:spPr bwMode="auto">
            <a:xfrm>
              <a:off x="7674498" y="4136971"/>
              <a:ext cx="586752" cy="58675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얼굴</a:t>
              </a:r>
            </a:p>
          </p:txBody>
        </p:sp>
        <p:sp>
          <p:nvSpPr>
            <p:cNvPr id="54" name="타원 53"/>
            <p:cNvSpPr/>
            <p:nvPr/>
          </p:nvSpPr>
          <p:spPr bwMode="auto">
            <a:xfrm>
              <a:off x="7783279" y="4346506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4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55" name="타원 54"/>
            <p:cNvSpPr/>
            <p:nvPr/>
          </p:nvSpPr>
          <p:spPr bwMode="auto">
            <a:xfrm>
              <a:off x="8029536" y="4346506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4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56" name="타원 55"/>
            <p:cNvSpPr/>
            <p:nvPr/>
          </p:nvSpPr>
          <p:spPr bwMode="auto">
            <a:xfrm>
              <a:off x="7908617" y="4478917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4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코</a:t>
              </a:r>
              <a:endParaRPr kumimoji="0" lang="ko-KR" altLang="en-US" sz="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2698312" y="912831"/>
            <a:ext cx="1117332" cy="1962085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4034219" y="1613739"/>
            <a:ext cx="720080" cy="215444"/>
            <a:chOff x="1956033" y="1679218"/>
            <a:chExt cx="540000" cy="215444"/>
          </a:xfrm>
        </p:grpSpPr>
        <p:cxnSp>
          <p:nvCxnSpPr>
            <p:cNvPr id="63" name="직선 연결선 62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088286" y="1679218"/>
              <a:ext cx="253887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Tap</a:t>
              </a:r>
              <a:endParaRPr lang="en-US" altLang="ko-KR" sz="800" dirty="0">
                <a:latin typeface="Calibri" pitchFamily="34" charset="0"/>
                <a:ea typeface="맑은 고딕" pitchFamily="50" charset="-127"/>
                <a:cs typeface="Calibri" pitchFamily="34" charset="0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788153" y="742949"/>
            <a:ext cx="1397685" cy="2445948"/>
            <a:chOff x="336550" y="804863"/>
            <a:chExt cx="2160590" cy="3781029"/>
          </a:xfrm>
        </p:grpSpPr>
        <p:sp>
          <p:nvSpPr>
            <p:cNvPr id="66" name="직사각형 65"/>
            <p:cNvSpPr>
              <a:spLocks noChangeAspect="1"/>
            </p:cNvSpPr>
            <p:nvPr/>
          </p:nvSpPr>
          <p:spPr>
            <a:xfrm>
              <a:off x="336550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336553" y="804863"/>
              <a:ext cx="2160587" cy="273050"/>
              <a:chOff x="336546" y="4956150"/>
              <a:chExt cx="2157417" cy="273050"/>
            </a:xfrm>
          </p:grpSpPr>
          <p:sp>
            <p:nvSpPr>
              <p:cNvPr id="75" name="직사각형 74"/>
              <p:cNvSpPr/>
              <p:nvPr/>
            </p:nvSpPr>
            <p:spPr bwMode="auto">
              <a:xfrm>
                <a:off x="336546" y="4956150"/>
                <a:ext cx="2157417" cy="2730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defTabSz="10316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         </a:t>
                </a:r>
                <a:r>
                  <a:rPr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촬영사진확인</a:t>
                </a:r>
                <a:endParaRPr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396375" y="5019650"/>
                <a:ext cx="142875" cy="14287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/>
              </a:p>
            </p:txBody>
          </p:sp>
        </p:grpSp>
        <p:sp>
          <p:nvSpPr>
            <p:cNvPr id="68" name="직사각형 67"/>
            <p:cNvSpPr>
              <a:spLocks noChangeAspect="1"/>
            </p:cNvSpPr>
            <p:nvPr/>
          </p:nvSpPr>
          <p:spPr>
            <a:xfrm>
              <a:off x="336553" y="1077913"/>
              <a:ext cx="2160587" cy="302261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" name="직사각형 68"/>
            <p:cNvSpPr>
              <a:spLocks noChangeAspect="1"/>
            </p:cNvSpPr>
            <p:nvPr/>
          </p:nvSpPr>
          <p:spPr>
            <a:xfrm>
              <a:off x="553239" y="1077914"/>
              <a:ext cx="1727210" cy="30226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이미지</a:t>
              </a:r>
              <a:r>
                <a: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70" name="직사각형 69"/>
            <p:cNvSpPr/>
            <p:nvPr/>
          </p:nvSpPr>
          <p:spPr bwMode="auto">
            <a:xfrm>
              <a:off x="2221061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 bwMode="auto">
            <a:xfrm>
              <a:off x="1921957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공</a:t>
              </a: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유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2" name="직사각형 71"/>
            <p:cNvSpPr/>
            <p:nvPr/>
          </p:nvSpPr>
          <p:spPr bwMode="auto">
            <a:xfrm>
              <a:off x="336551" y="4312842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상세정보관리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3" name="직사각형 72"/>
            <p:cNvSpPr/>
            <p:nvPr/>
          </p:nvSpPr>
          <p:spPr bwMode="auto">
            <a:xfrm>
              <a:off x="336550" y="4100531"/>
              <a:ext cx="2160588" cy="2112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noAutofit/>
            </a:bodyPr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2013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년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7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월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일월요일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15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시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30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분 역삼동 </a:t>
              </a:r>
              <a:r>
                <a:rPr lang="ko-KR" altLang="en-US" sz="5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맑은날</a:t>
              </a:r>
              <a:endParaRPr kumimoji="0" lang="en-US" altLang="ko-KR" sz="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4" name="직사각형 73"/>
            <p:cNvSpPr/>
            <p:nvPr/>
          </p:nvSpPr>
          <p:spPr bwMode="auto">
            <a:xfrm>
              <a:off x="1632729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77" name="직사각형 76"/>
          <p:cNvSpPr/>
          <p:nvPr/>
        </p:nvSpPr>
        <p:spPr bwMode="auto">
          <a:xfrm>
            <a:off x="4789762" y="3219505"/>
            <a:ext cx="1534305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이미지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, </a:t>
            </a:r>
            <a:r>
              <a:rPr kumimoji="1" lang="en-US" altLang="ko-KR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1</a:t>
            </a:r>
            <a:r>
              <a:rPr kumimoji="1" lang="ko-KR" altLang="en-US" sz="700" dirty="0">
                <a:latin typeface="Calibri" pitchFamily="34" charset="0"/>
                <a:ea typeface="맑은 고딕" pitchFamily="50" charset="-127"/>
                <a:cs typeface="Calibri" pitchFamily="34" charset="0"/>
              </a:rPr>
              <a:t>명의 작은 얼굴 정중하단</a:t>
            </a:r>
            <a:r>
              <a:rPr kumimoji="1" lang="en-US" altLang="ko-KR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”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4919477" y="919452"/>
            <a:ext cx="1126184" cy="1955465"/>
            <a:chOff x="7334405" y="2743466"/>
            <a:chExt cx="1396029" cy="2443055"/>
          </a:xfrm>
        </p:grpSpPr>
        <p:sp>
          <p:nvSpPr>
            <p:cNvPr id="79" name="직사각형 78"/>
            <p:cNvSpPr>
              <a:spLocks noChangeAspect="1"/>
            </p:cNvSpPr>
            <p:nvPr/>
          </p:nvSpPr>
          <p:spPr>
            <a:xfrm>
              <a:off x="7334405" y="2743466"/>
              <a:ext cx="1396029" cy="244305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0" name="사다리꼴 79"/>
            <p:cNvSpPr/>
            <p:nvPr/>
          </p:nvSpPr>
          <p:spPr bwMode="auto">
            <a:xfrm rot="10800000">
              <a:off x="7499821" y="4704606"/>
              <a:ext cx="936104" cy="481915"/>
            </a:xfrm>
            <a:prstGeom prst="trapezoid">
              <a:avLst>
                <a:gd name="adj" fmla="val 17602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1" name="타원 80"/>
            <p:cNvSpPr/>
            <p:nvPr/>
          </p:nvSpPr>
          <p:spPr bwMode="auto">
            <a:xfrm>
              <a:off x="7674498" y="4136971"/>
              <a:ext cx="586752" cy="58675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얼굴</a:t>
              </a:r>
            </a:p>
          </p:txBody>
        </p:sp>
        <p:sp>
          <p:nvSpPr>
            <p:cNvPr id="82" name="타원 81"/>
            <p:cNvSpPr/>
            <p:nvPr/>
          </p:nvSpPr>
          <p:spPr bwMode="auto">
            <a:xfrm>
              <a:off x="7783279" y="4346506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4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83" name="타원 82"/>
            <p:cNvSpPr/>
            <p:nvPr/>
          </p:nvSpPr>
          <p:spPr bwMode="auto">
            <a:xfrm>
              <a:off x="8029536" y="4346506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4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84" name="타원 83"/>
            <p:cNvSpPr/>
            <p:nvPr/>
          </p:nvSpPr>
          <p:spPr bwMode="auto">
            <a:xfrm>
              <a:off x="7908617" y="4478917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4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코</a:t>
              </a:r>
              <a:endParaRPr kumimoji="0" lang="ko-KR" altLang="en-US" sz="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4919477" y="912831"/>
            <a:ext cx="1117332" cy="1962085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" name="Oval 478"/>
          <p:cNvSpPr>
            <a:spLocks noChangeArrowheads="1"/>
          </p:cNvSpPr>
          <p:nvPr/>
        </p:nvSpPr>
        <p:spPr bwMode="auto">
          <a:xfrm>
            <a:off x="3418658" y="1457407"/>
            <a:ext cx="215899" cy="215900"/>
          </a:xfrm>
          <a:prstGeom prst="ellipse">
            <a:avLst/>
          </a:prstGeom>
          <a:solidFill>
            <a:srgbClr val="FF33CC">
              <a:alpha val="45882"/>
            </a:srgbClr>
          </a:solidFill>
          <a:ln w="3175" algn="ctr">
            <a:solidFill>
              <a:srgbClr val="FF0066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endParaRPr kumimoji="0" lang="ko-KR" altLang="en-US" sz="700">
              <a:solidFill>
                <a:srgbClr val="4D4D4D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3228783" y="1851666"/>
            <a:ext cx="420590" cy="215900"/>
            <a:chOff x="2098675" y="4761148"/>
            <a:chExt cx="420590" cy="215900"/>
          </a:xfrm>
        </p:grpSpPr>
        <p:sp>
          <p:nvSpPr>
            <p:cNvPr id="88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9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90" name="꺾인 연결선 89"/>
          <p:cNvCxnSpPr/>
          <p:nvPr/>
        </p:nvCxnSpPr>
        <p:spPr>
          <a:xfrm>
            <a:off x="4026586" y="1825253"/>
            <a:ext cx="706534" cy="3078447"/>
          </a:xfrm>
          <a:prstGeom prst="bentConnector3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937950" y="3506448"/>
            <a:ext cx="369012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altLang="ko-KR" sz="8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Flick</a:t>
            </a:r>
            <a:endParaRPr lang="en-US" altLang="ko-KR" sz="800" dirty="0"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4788153" y="3818787"/>
            <a:ext cx="1397685" cy="2445948"/>
            <a:chOff x="336550" y="804863"/>
            <a:chExt cx="2160590" cy="3781029"/>
          </a:xfrm>
        </p:grpSpPr>
        <p:sp>
          <p:nvSpPr>
            <p:cNvPr id="93" name="직사각형 92"/>
            <p:cNvSpPr>
              <a:spLocks noChangeAspect="1"/>
            </p:cNvSpPr>
            <p:nvPr/>
          </p:nvSpPr>
          <p:spPr>
            <a:xfrm>
              <a:off x="336550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94" name="그룹 93"/>
            <p:cNvGrpSpPr/>
            <p:nvPr/>
          </p:nvGrpSpPr>
          <p:grpSpPr>
            <a:xfrm>
              <a:off x="336553" y="804863"/>
              <a:ext cx="2160587" cy="273050"/>
              <a:chOff x="336546" y="4956150"/>
              <a:chExt cx="2157417" cy="273050"/>
            </a:xfrm>
          </p:grpSpPr>
          <p:sp>
            <p:nvSpPr>
              <p:cNvPr id="102" name="직사각형 101"/>
              <p:cNvSpPr/>
              <p:nvPr/>
            </p:nvSpPr>
            <p:spPr bwMode="auto">
              <a:xfrm>
                <a:off x="336546" y="4956150"/>
                <a:ext cx="2157417" cy="2730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defTabSz="10316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         </a:t>
                </a:r>
                <a:r>
                  <a:rPr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촬영사진확인</a:t>
                </a:r>
                <a:endParaRPr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396375" y="5019650"/>
                <a:ext cx="142875" cy="14287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/>
              </a:p>
            </p:txBody>
          </p:sp>
        </p:grpSp>
        <p:sp>
          <p:nvSpPr>
            <p:cNvPr id="95" name="직사각형 94"/>
            <p:cNvSpPr>
              <a:spLocks noChangeAspect="1"/>
            </p:cNvSpPr>
            <p:nvPr/>
          </p:nvSpPr>
          <p:spPr>
            <a:xfrm>
              <a:off x="336553" y="1077913"/>
              <a:ext cx="2160587" cy="302261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6" name="직사각형 95"/>
            <p:cNvSpPr>
              <a:spLocks noChangeAspect="1"/>
            </p:cNvSpPr>
            <p:nvPr/>
          </p:nvSpPr>
          <p:spPr>
            <a:xfrm>
              <a:off x="553239" y="1077914"/>
              <a:ext cx="1727210" cy="30226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이미지</a:t>
              </a:r>
              <a:r>
                <a: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97" name="직사각형 96"/>
            <p:cNvSpPr/>
            <p:nvPr/>
          </p:nvSpPr>
          <p:spPr bwMode="auto">
            <a:xfrm>
              <a:off x="2221061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8" name="직사각형 97"/>
            <p:cNvSpPr/>
            <p:nvPr/>
          </p:nvSpPr>
          <p:spPr bwMode="auto">
            <a:xfrm>
              <a:off x="1921957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공</a:t>
              </a: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유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9" name="직사각형 98"/>
            <p:cNvSpPr/>
            <p:nvPr/>
          </p:nvSpPr>
          <p:spPr bwMode="auto">
            <a:xfrm>
              <a:off x="336551" y="4312842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상세정보관리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 bwMode="auto">
            <a:xfrm>
              <a:off x="336550" y="4100531"/>
              <a:ext cx="2160588" cy="2112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noAutofit/>
            </a:bodyPr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2013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년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7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월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일월요일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15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시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30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분 역삼동 </a:t>
              </a:r>
              <a:r>
                <a:rPr lang="ko-KR" altLang="en-US" sz="5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맑은날</a:t>
              </a:r>
              <a:endParaRPr kumimoji="0" lang="en-US" altLang="ko-KR" sz="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1" name="직사각형 100"/>
            <p:cNvSpPr/>
            <p:nvPr/>
          </p:nvSpPr>
          <p:spPr bwMode="auto">
            <a:xfrm>
              <a:off x="1632729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05" name="직사각형 104"/>
          <p:cNvSpPr/>
          <p:nvPr/>
        </p:nvSpPr>
        <p:spPr bwMode="auto">
          <a:xfrm>
            <a:off x="4789762" y="6303158"/>
            <a:ext cx="1994702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2013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년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7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월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1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일월요일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15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시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30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분 역삼동 </a:t>
            </a:r>
            <a:r>
              <a:rPr lang="ko-KR" altLang="en-US" sz="700" kern="0" dirty="0" err="1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맑은날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ko-KR" altLang="en-US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4919477" y="3995290"/>
            <a:ext cx="1126184" cy="1955465"/>
            <a:chOff x="7334405" y="2743466"/>
            <a:chExt cx="1396029" cy="2443055"/>
          </a:xfrm>
        </p:grpSpPr>
        <p:sp>
          <p:nvSpPr>
            <p:cNvPr id="107" name="직사각형 106"/>
            <p:cNvSpPr>
              <a:spLocks noChangeAspect="1"/>
            </p:cNvSpPr>
            <p:nvPr/>
          </p:nvSpPr>
          <p:spPr>
            <a:xfrm>
              <a:off x="7334405" y="2743466"/>
              <a:ext cx="1396029" cy="244305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8" name="사다리꼴 107"/>
            <p:cNvSpPr/>
            <p:nvPr/>
          </p:nvSpPr>
          <p:spPr bwMode="auto">
            <a:xfrm rot="10800000">
              <a:off x="7499821" y="4704606"/>
              <a:ext cx="936104" cy="481915"/>
            </a:xfrm>
            <a:prstGeom prst="trapezoid">
              <a:avLst>
                <a:gd name="adj" fmla="val 17602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9" name="타원 108"/>
            <p:cNvSpPr/>
            <p:nvPr/>
          </p:nvSpPr>
          <p:spPr bwMode="auto">
            <a:xfrm>
              <a:off x="7674498" y="4136971"/>
              <a:ext cx="586752" cy="58675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얼굴</a:t>
              </a:r>
            </a:p>
          </p:txBody>
        </p:sp>
        <p:sp>
          <p:nvSpPr>
            <p:cNvPr id="110" name="타원 109"/>
            <p:cNvSpPr/>
            <p:nvPr/>
          </p:nvSpPr>
          <p:spPr bwMode="auto">
            <a:xfrm>
              <a:off x="7783279" y="4346506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4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111" name="타원 110"/>
            <p:cNvSpPr/>
            <p:nvPr/>
          </p:nvSpPr>
          <p:spPr bwMode="auto">
            <a:xfrm>
              <a:off x="8029536" y="4346506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4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112" name="타원 111"/>
            <p:cNvSpPr/>
            <p:nvPr/>
          </p:nvSpPr>
          <p:spPr bwMode="auto">
            <a:xfrm>
              <a:off x="7908617" y="4478917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4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코</a:t>
              </a:r>
              <a:endParaRPr kumimoji="0" lang="ko-KR" altLang="en-US" sz="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13" name="직사각형 112"/>
          <p:cNvSpPr/>
          <p:nvPr/>
        </p:nvSpPr>
        <p:spPr>
          <a:xfrm>
            <a:off x="4800717" y="5950756"/>
            <a:ext cx="1378726" cy="13589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14" name="직선 연결선 113"/>
          <p:cNvCxnSpPr>
            <a:endCxn id="91" idx="0"/>
          </p:cNvCxnSpPr>
          <p:nvPr/>
        </p:nvCxnSpPr>
        <p:spPr>
          <a:xfrm>
            <a:off x="3367848" y="2041011"/>
            <a:ext cx="754608" cy="1465437"/>
          </a:xfrm>
          <a:prstGeom prst="line">
            <a:avLst/>
          </a:prstGeom>
          <a:ln w="3175">
            <a:solidFill>
              <a:srgbClr val="FF0000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/>
          <p:cNvGrpSpPr/>
          <p:nvPr/>
        </p:nvGrpSpPr>
        <p:grpSpPr>
          <a:xfrm>
            <a:off x="5338804" y="4865071"/>
            <a:ext cx="420590" cy="215900"/>
            <a:chOff x="2098675" y="4761148"/>
            <a:chExt cx="420590" cy="215900"/>
          </a:xfrm>
        </p:grpSpPr>
        <p:sp>
          <p:nvSpPr>
            <p:cNvPr id="116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7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7029450" y="3818787"/>
            <a:ext cx="1397685" cy="2445948"/>
            <a:chOff x="336550" y="804863"/>
            <a:chExt cx="2160590" cy="3781029"/>
          </a:xfrm>
        </p:grpSpPr>
        <p:sp>
          <p:nvSpPr>
            <p:cNvPr id="119" name="직사각형 118"/>
            <p:cNvSpPr>
              <a:spLocks noChangeAspect="1"/>
            </p:cNvSpPr>
            <p:nvPr/>
          </p:nvSpPr>
          <p:spPr>
            <a:xfrm>
              <a:off x="336550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20" name="그룹 119"/>
            <p:cNvGrpSpPr/>
            <p:nvPr/>
          </p:nvGrpSpPr>
          <p:grpSpPr>
            <a:xfrm>
              <a:off x="336553" y="804863"/>
              <a:ext cx="2160587" cy="273050"/>
              <a:chOff x="336546" y="4956150"/>
              <a:chExt cx="2157417" cy="273050"/>
            </a:xfrm>
          </p:grpSpPr>
          <p:sp>
            <p:nvSpPr>
              <p:cNvPr id="128" name="직사각형 127"/>
              <p:cNvSpPr/>
              <p:nvPr/>
            </p:nvSpPr>
            <p:spPr bwMode="auto">
              <a:xfrm>
                <a:off x="336546" y="4956150"/>
                <a:ext cx="2157417" cy="2730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defTabSz="10316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         </a:t>
                </a:r>
                <a:r>
                  <a:rPr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촬영사진확인</a:t>
                </a:r>
                <a:endParaRPr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396375" y="5019650"/>
                <a:ext cx="142875" cy="14287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/>
              </a:p>
            </p:txBody>
          </p:sp>
        </p:grpSp>
        <p:sp>
          <p:nvSpPr>
            <p:cNvPr id="121" name="직사각형 120"/>
            <p:cNvSpPr>
              <a:spLocks noChangeAspect="1"/>
            </p:cNvSpPr>
            <p:nvPr/>
          </p:nvSpPr>
          <p:spPr>
            <a:xfrm>
              <a:off x="336553" y="1077913"/>
              <a:ext cx="2160587" cy="302261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2" name="직사각형 121"/>
            <p:cNvSpPr>
              <a:spLocks noChangeAspect="1"/>
            </p:cNvSpPr>
            <p:nvPr/>
          </p:nvSpPr>
          <p:spPr>
            <a:xfrm>
              <a:off x="553239" y="1077914"/>
              <a:ext cx="1727210" cy="30226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이미지</a:t>
              </a:r>
              <a:r>
                <a: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123" name="직사각형 122"/>
            <p:cNvSpPr/>
            <p:nvPr/>
          </p:nvSpPr>
          <p:spPr bwMode="auto">
            <a:xfrm>
              <a:off x="2221061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 bwMode="auto">
            <a:xfrm>
              <a:off x="1921957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공</a:t>
              </a: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유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5" name="직사각형 124"/>
            <p:cNvSpPr/>
            <p:nvPr/>
          </p:nvSpPr>
          <p:spPr bwMode="auto">
            <a:xfrm>
              <a:off x="336551" y="4312842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상세정보관리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 bwMode="auto">
            <a:xfrm>
              <a:off x="336550" y="4100531"/>
              <a:ext cx="2160588" cy="2112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noAutofit/>
            </a:bodyPr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2013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년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7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월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일월요일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15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시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30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분 역삼동 </a:t>
              </a:r>
              <a:r>
                <a:rPr lang="ko-KR" altLang="en-US" sz="5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맑은날</a:t>
              </a:r>
              <a:endParaRPr kumimoji="0" lang="en-US" altLang="ko-KR" sz="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7" name="직사각형 126"/>
            <p:cNvSpPr/>
            <p:nvPr/>
          </p:nvSpPr>
          <p:spPr bwMode="auto">
            <a:xfrm>
              <a:off x="1632729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7160774" y="3995290"/>
            <a:ext cx="1126184" cy="1955465"/>
            <a:chOff x="7334405" y="2743466"/>
            <a:chExt cx="1396029" cy="2443055"/>
          </a:xfrm>
        </p:grpSpPr>
        <p:sp>
          <p:nvSpPr>
            <p:cNvPr id="131" name="직사각형 130"/>
            <p:cNvSpPr>
              <a:spLocks noChangeAspect="1"/>
            </p:cNvSpPr>
            <p:nvPr/>
          </p:nvSpPr>
          <p:spPr>
            <a:xfrm>
              <a:off x="7334405" y="2743466"/>
              <a:ext cx="1396029" cy="244305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2" name="사다리꼴 131"/>
            <p:cNvSpPr/>
            <p:nvPr/>
          </p:nvSpPr>
          <p:spPr bwMode="auto">
            <a:xfrm rot="10800000">
              <a:off x="7499821" y="4704606"/>
              <a:ext cx="936104" cy="481915"/>
            </a:xfrm>
            <a:prstGeom prst="trapezoid">
              <a:avLst>
                <a:gd name="adj" fmla="val 17602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3" name="타원 132"/>
            <p:cNvSpPr/>
            <p:nvPr/>
          </p:nvSpPr>
          <p:spPr bwMode="auto">
            <a:xfrm>
              <a:off x="7674498" y="4136971"/>
              <a:ext cx="586752" cy="58675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얼굴</a:t>
              </a:r>
            </a:p>
          </p:txBody>
        </p:sp>
        <p:sp>
          <p:nvSpPr>
            <p:cNvPr id="134" name="타원 133"/>
            <p:cNvSpPr/>
            <p:nvPr/>
          </p:nvSpPr>
          <p:spPr bwMode="auto">
            <a:xfrm>
              <a:off x="7783279" y="4346506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4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135" name="타원 134"/>
            <p:cNvSpPr/>
            <p:nvPr/>
          </p:nvSpPr>
          <p:spPr bwMode="auto">
            <a:xfrm>
              <a:off x="8029536" y="4346506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4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136" name="타원 135"/>
            <p:cNvSpPr/>
            <p:nvPr/>
          </p:nvSpPr>
          <p:spPr bwMode="auto">
            <a:xfrm>
              <a:off x="7908617" y="4478917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4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코</a:t>
              </a:r>
              <a:endParaRPr kumimoji="0" lang="ko-KR" altLang="en-US" sz="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37" name="직사각형 136"/>
          <p:cNvSpPr/>
          <p:nvPr/>
        </p:nvSpPr>
        <p:spPr>
          <a:xfrm>
            <a:off x="7042014" y="6085029"/>
            <a:ext cx="1378726" cy="180955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1" name="직사각형 140"/>
          <p:cNvSpPr/>
          <p:nvPr/>
        </p:nvSpPr>
        <p:spPr bwMode="auto">
          <a:xfrm>
            <a:off x="7029450" y="6303158"/>
            <a:ext cx="838498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상세정보관리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ko-KR" altLang="en-US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142" name="그룹 15"/>
          <p:cNvGrpSpPr>
            <a:grpSpLocks/>
          </p:cNvGrpSpPr>
          <p:nvPr/>
        </p:nvGrpSpPr>
        <p:grpSpPr bwMode="auto">
          <a:xfrm>
            <a:off x="7534116" y="4821763"/>
            <a:ext cx="325275" cy="215900"/>
            <a:chOff x="845345" y="3206006"/>
            <a:chExt cx="325276" cy="215900"/>
          </a:xfrm>
        </p:grpSpPr>
        <p:sp>
          <p:nvSpPr>
            <p:cNvPr id="143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4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45" name="그룹 144"/>
          <p:cNvGrpSpPr/>
          <p:nvPr/>
        </p:nvGrpSpPr>
        <p:grpSpPr>
          <a:xfrm>
            <a:off x="6254707" y="4691665"/>
            <a:ext cx="720080" cy="215444"/>
            <a:chOff x="1956033" y="1679218"/>
            <a:chExt cx="540000" cy="215444"/>
          </a:xfrm>
        </p:grpSpPr>
        <p:cxnSp>
          <p:nvCxnSpPr>
            <p:cNvPr id="146" name="직선 연결선 145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2076869" y="1679218"/>
              <a:ext cx="276728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Flick</a:t>
              </a:r>
              <a:endParaRPr lang="en-US" altLang="ko-KR" sz="800" dirty="0">
                <a:latin typeface="Calibri" pitchFamily="34" charset="0"/>
                <a:ea typeface="맑은 고딕" pitchFamily="50" charset="-127"/>
                <a:cs typeface="Calibri" pitchFamily="34" charset="0"/>
              </a:endParaRPr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8435132" y="4691665"/>
            <a:ext cx="708868" cy="215444"/>
            <a:chOff x="1956033" y="1679218"/>
            <a:chExt cx="540000" cy="215444"/>
          </a:xfrm>
        </p:grpSpPr>
        <p:cxnSp>
          <p:nvCxnSpPr>
            <p:cNvPr id="149" name="직선 연결선 148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1966874" y="1679218"/>
              <a:ext cx="496716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Double Tap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678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내용 개체 틀 3"/>
          <p:cNvSpPr>
            <a:spLocks noGrp="1"/>
          </p:cNvSpPr>
          <p:nvPr>
            <p:ph idx="1"/>
          </p:nvPr>
        </p:nvSpPr>
        <p:spPr>
          <a:xfrm>
            <a:off x="128935" y="145776"/>
            <a:ext cx="8835677" cy="338040"/>
          </a:xfrm>
        </p:spPr>
        <p:txBody>
          <a:bodyPr/>
          <a:lstStyle/>
          <a:p>
            <a:r>
              <a:rPr lang="en-US" altLang="ko-KR" sz="1800" dirty="0" smtClean="0"/>
              <a:t>3.2.4 Flow_ </a:t>
            </a:r>
            <a:r>
              <a:rPr lang="ko-KR" altLang="en-US" sz="1800" dirty="0" smtClean="0"/>
              <a:t>촬영하기 </a:t>
            </a:r>
            <a:r>
              <a:rPr lang="en-US" altLang="ko-KR" sz="1800" dirty="0" smtClean="0"/>
              <a:t>&gt; </a:t>
            </a:r>
            <a:r>
              <a:rPr lang="ko-KR" altLang="en-US" sz="1800" dirty="0"/>
              <a:t>촬영 </a:t>
            </a:r>
            <a:r>
              <a:rPr lang="en-US" altLang="ko-KR" sz="1800" dirty="0"/>
              <a:t>&gt; </a:t>
            </a:r>
            <a:r>
              <a:rPr lang="ko-KR" altLang="en-US" sz="1800" dirty="0"/>
              <a:t>촬영사진확인 </a:t>
            </a:r>
            <a:r>
              <a:rPr lang="en-US" altLang="ko-KR" sz="1800" dirty="0"/>
              <a:t>&gt; </a:t>
            </a:r>
            <a:r>
              <a:rPr lang="ko-KR" altLang="en-US" sz="1800" dirty="0" smtClean="0"/>
              <a:t>상세정보관리 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취소</a:t>
            </a:r>
            <a:endParaRPr lang="ko-KR" altLang="en-US" sz="1800" dirty="0"/>
          </a:p>
        </p:txBody>
      </p:sp>
      <p:sp>
        <p:nvSpPr>
          <p:cNvPr id="10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1825253"/>
            <a:ext cx="342900" cy="0"/>
          </a:xfrm>
          <a:prstGeom prst="line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343195" y="620688"/>
            <a:ext cx="596317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 smtClean="0">
                <a:sym typeface="Wingdings 2" pitchFamily="18" charset="2"/>
              </a:rPr>
              <a:t>상세정보관</a:t>
            </a:r>
            <a:r>
              <a:rPr lang="ko-KR" altLang="en-US" sz="700" dirty="0">
                <a:sym typeface="Wingdings 2" pitchFamily="18" charset="2"/>
              </a:rPr>
              <a:t>리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36822" y="749300"/>
            <a:ext cx="1394056" cy="2439596"/>
            <a:chOff x="2972549" y="804863"/>
            <a:chExt cx="2160590" cy="3781029"/>
          </a:xfrm>
        </p:grpSpPr>
        <p:sp>
          <p:nvSpPr>
            <p:cNvPr id="10" name="직사각형 9"/>
            <p:cNvSpPr>
              <a:spLocks noChangeAspect="1"/>
            </p:cNvSpPr>
            <p:nvPr/>
          </p:nvSpPr>
          <p:spPr>
            <a:xfrm>
              <a:off x="2972549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2972552" y="804863"/>
              <a:ext cx="2160587" cy="273050"/>
              <a:chOff x="336546" y="4956150"/>
              <a:chExt cx="2157417" cy="273050"/>
            </a:xfrm>
          </p:grpSpPr>
          <p:sp>
            <p:nvSpPr>
              <p:cNvPr id="19" name="직사각형 18"/>
              <p:cNvSpPr/>
              <p:nvPr/>
            </p:nvSpPr>
            <p:spPr bwMode="auto">
              <a:xfrm>
                <a:off x="336546" y="4956150"/>
                <a:ext cx="2157417" cy="2730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defTabSz="10316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         </a:t>
                </a:r>
                <a:r>
                  <a:rPr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상세정보관리</a:t>
                </a:r>
                <a:endParaRPr lang="en-US" altLang="ko-KR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396375" y="5019650"/>
                <a:ext cx="142875" cy="14287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/>
              </a:p>
            </p:txBody>
          </p:sp>
        </p:grpSp>
        <p:sp>
          <p:nvSpPr>
            <p:cNvPr id="12" name="직사각형 11"/>
            <p:cNvSpPr/>
            <p:nvPr/>
          </p:nvSpPr>
          <p:spPr bwMode="auto">
            <a:xfrm>
              <a:off x="4857060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4557956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2972549" y="1077543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메모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2972549" y="1350593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녹음하기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2972549" y="1623643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카테고리설정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4799953" y="1714195"/>
              <a:ext cx="318997" cy="6155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400" b="0" dirty="0">
                  <a:solidFill>
                    <a:srgbClr val="0070C0"/>
                  </a:solidFill>
                  <a:sym typeface="Wingdings 2" pitchFamily="18" charset="2"/>
                </a:rPr>
                <a:t>카테고리 없음</a:t>
              </a: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483112" y="758815"/>
            <a:ext cx="503516" cy="14990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336824" y="3219505"/>
            <a:ext cx="793202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상세정보관리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805239" y="1613739"/>
            <a:ext cx="720080" cy="215444"/>
            <a:chOff x="1956033" y="1679218"/>
            <a:chExt cx="540000" cy="215444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076867" y="1679218"/>
              <a:ext cx="276728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Flick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938260" y="1751466"/>
            <a:ext cx="420590" cy="215900"/>
            <a:chOff x="2098675" y="4761148"/>
            <a:chExt cx="420590" cy="215900"/>
          </a:xfrm>
        </p:grpSpPr>
        <p:sp>
          <p:nvSpPr>
            <p:cNvPr id="27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034219" y="1613739"/>
            <a:ext cx="720080" cy="215444"/>
            <a:chOff x="1956033" y="1679218"/>
            <a:chExt cx="540000" cy="215444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076866" y="1679218"/>
              <a:ext cx="276728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Flick</a:t>
              </a: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566988" y="749300"/>
            <a:ext cx="1394056" cy="2439596"/>
            <a:chOff x="2972549" y="804863"/>
            <a:chExt cx="2160590" cy="3781029"/>
          </a:xfrm>
        </p:grpSpPr>
        <p:sp>
          <p:nvSpPr>
            <p:cNvPr id="33" name="직사각형 32"/>
            <p:cNvSpPr>
              <a:spLocks noChangeAspect="1"/>
            </p:cNvSpPr>
            <p:nvPr/>
          </p:nvSpPr>
          <p:spPr>
            <a:xfrm>
              <a:off x="2972549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2972552" y="804863"/>
              <a:ext cx="2160587" cy="273050"/>
              <a:chOff x="336546" y="4956150"/>
              <a:chExt cx="2157417" cy="273050"/>
            </a:xfrm>
          </p:grpSpPr>
          <p:sp>
            <p:nvSpPr>
              <p:cNvPr id="41" name="직사각형 40"/>
              <p:cNvSpPr/>
              <p:nvPr/>
            </p:nvSpPr>
            <p:spPr bwMode="auto">
              <a:xfrm>
                <a:off x="336546" y="4956150"/>
                <a:ext cx="2157417" cy="2730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defTabSz="10316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         </a:t>
                </a:r>
                <a:r>
                  <a:rPr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상세정보관리</a:t>
                </a:r>
                <a:endParaRPr lang="en-US" altLang="ko-KR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396375" y="5019650"/>
                <a:ext cx="142875" cy="14287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/>
              </a:p>
            </p:txBody>
          </p:sp>
        </p:grpSp>
        <p:sp>
          <p:nvSpPr>
            <p:cNvPr id="35" name="직사각형 34"/>
            <p:cNvSpPr/>
            <p:nvPr/>
          </p:nvSpPr>
          <p:spPr bwMode="auto">
            <a:xfrm>
              <a:off x="4857060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4557956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2972549" y="1077543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메모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8" name="직사각형 37"/>
            <p:cNvSpPr/>
            <p:nvPr/>
          </p:nvSpPr>
          <p:spPr bwMode="auto">
            <a:xfrm>
              <a:off x="2972549" y="1350593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녹음하기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2972549" y="1623643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카테고리설정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" name="Text Box 15"/>
            <p:cNvSpPr txBox="1">
              <a:spLocks noChangeArrowheads="1"/>
            </p:cNvSpPr>
            <p:nvPr/>
          </p:nvSpPr>
          <p:spPr bwMode="auto">
            <a:xfrm>
              <a:off x="4799953" y="1714195"/>
              <a:ext cx="318997" cy="6155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400" b="0" dirty="0">
                  <a:solidFill>
                    <a:srgbClr val="0070C0"/>
                  </a:solidFill>
                  <a:sym typeface="Wingdings 2" pitchFamily="18" charset="2"/>
                </a:rPr>
                <a:t>카테고리 없음</a:t>
              </a: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3168426" y="1751466"/>
            <a:ext cx="420590" cy="215900"/>
            <a:chOff x="2098675" y="4761148"/>
            <a:chExt cx="420590" cy="215900"/>
          </a:xfrm>
        </p:grpSpPr>
        <p:sp>
          <p:nvSpPr>
            <p:cNvPr id="45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3586545" y="758815"/>
            <a:ext cx="149906" cy="14990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2566990" y="3219505"/>
            <a:ext cx="489536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저장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4792663" y="749300"/>
            <a:ext cx="1394056" cy="2439596"/>
            <a:chOff x="2972549" y="804863"/>
            <a:chExt cx="2160590" cy="3781029"/>
          </a:xfrm>
        </p:grpSpPr>
        <p:sp>
          <p:nvSpPr>
            <p:cNvPr id="50" name="직사각형 49"/>
            <p:cNvSpPr>
              <a:spLocks noChangeAspect="1"/>
            </p:cNvSpPr>
            <p:nvPr/>
          </p:nvSpPr>
          <p:spPr>
            <a:xfrm>
              <a:off x="2972549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2972552" y="804863"/>
              <a:ext cx="2160587" cy="273050"/>
              <a:chOff x="336546" y="4956150"/>
              <a:chExt cx="2157417" cy="273050"/>
            </a:xfrm>
          </p:grpSpPr>
          <p:sp>
            <p:nvSpPr>
              <p:cNvPr id="58" name="직사각형 57"/>
              <p:cNvSpPr/>
              <p:nvPr/>
            </p:nvSpPr>
            <p:spPr bwMode="auto">
              <a:xfrm>
                <a:off x="336546" y="4956150"/>
                <a:ext cx="2157417" cy="2730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defTabSz="10316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         </a:t>
                </a:r>
                <a:r>
                  <a:rPr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상세정보관리</a:t>
                </a:r>
                <a:endParaRPr lang="en-US" altLang="ko-KR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396375" y="5019650"/>
                <a:ext cx="142875" cy="14287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/>
              </a:p>
            </p:txBody>
          </p:sp>
        </p:grpSp>
        <p:sp>
          <p:nvSpPr>
            <p:cNvPr id="52" name="직사각형 51"/>
            <p:cNvSpPr/>
            <p:nvPr/>
          </p:nvSpPr>
          <p:spPr bwMode="auto">
            <a:xfrm>
              <a:off x="4857060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3" name="직사각형 52"/>
            <p:cNvSpPr/>
            <p:nvPr/>
          </p:nvSpPr>
          <p:spPr bwMode="auto">
            <a:xfrm>
              <a:off x="4557956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4" name="직사각형 53"/>
            <p:cNvSpPr/>
            <p:nvPr/>
          </p:nvSpPr>
          <p:spPr bwMode="auto">
            <a:xfrm>
              <a:off x="2972549" y="1077543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메모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5" name="직사각형 54"/>
            <p:cNvSpPr/>
            <p:nvPr/>
          </p:nvSpPr>
          <p:spPr bwMode="auto">
            <a:xfrm>
              <a:off x="2972549" y="1350593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녹음하기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6" name="직사각형 55"/>
            <p:cNvSpPr/>
            <p:nvPr/>
          </p:nvSpPr>
          <p:spPr bwMode="auto">
            <a:xfrm>
              <a:off x="2972549" y="1623643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카테고리설정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7" name="Text Box 15"/>
            <p:cNvSpPr txBox="1">
              <a:spLocks noChangeArrowheads="1"/>
            </p:cNvSpPr>
            <p:nvPr/>
          </p:nvSpPr>
          <p:spPr bwMode="auto">
            <a:xfrm>
              <a:off x="4799953" y="1714195"/>
              <a:ext cx="318997" cy="6155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400" b="0" dirty="0">
                  <a:solidFill>
                    <a:srgbClr val="0070C0"/>
                  </a:solidFill>
                  <a:sym typeface="Wingdings 2" pitchFamily="18" charset="2"/>
                </a:rPr>
                <a:t>카테고리 없음</a:t>
              </a:r>
            </a:p>
          </p:txBody>
        </p:sp>
      </p:grpSp>
      <p:sp>
        <p:nvSpPr>
          <p:cNvPr id="60" name="직사각형 59"/>
          <p:cNvSpPr/>
          <p:nvPr/>
        </p:nvSpPr>
        <p:spPr bwMode="auto">
          <a:xfrm>
            <a:off x="4792665" y="3219505"/>
            <a:ext cx="489536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취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소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012160" y="758815"/>
            <a:ext cx="149906" cy="14990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73" name="그룹 15"/>
          <p:cNvGrpSpPr>
            <a:grpSpLocks/>
          </p:cNvGrpSpPr>
          <p:nvPr/>
        </p:nvGrpSpPr>
        <p:grpSpPr bwMode="auto">
          <a:xfrm>
            <a:off x="5307777" y="1751466"/>
            <a:ext cx="325275" cy="215900"/>
            <a:chOff x="845345" y="3206006"/>
            <a:chExt cx="325276" cy="215900"/>
          </a:xfrm>
        </p:grpSpPr>
        <p:sp>
          <p:nvSpPr>
            <p:cNvPr id="74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7018095" y="742949"/>
            <a:ext cx="1397685" cy="2445948"/>
            <a:chOff x="336550" y="804863"/>
            <a:chExt cx="2160590" cy="3781029"/>
          </a:xfrm>
        </p:grpSpPr>
        <p:sp>
          <p:nvSpPr>
            <p:cNvPr id="77" name="직사각형 76"/>
            <p:cNvSpPr>
              <a:spLocks noChangeAspect="1"/>
            </p:cNvSpPr>
            <p:nvPr/>
          </p:nvSpPr>
          <p:spPr>
            <a:xfrm>
              <a:off x="336550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78" name="그룹 77"/>
            <p:cNvGrpSpPr/>
            <p:nvPr/>
          </p:nvGrpSpPr>
          <p:grpSpPr>
            <a:xfrm>
              <a:off x="336553" y="804863"/>
              <a:ext cx="2160587" cy="273050"/>
              <a:chOff x="336546" y="4956150"/>
              <a:chExt cx="2157417" cy="273050"/>
            </a:xfrm>
          </p:grpSpPr>
          <p:sp>
            <p:nvSpPr>
              <p:cNvPr id="86" name="직사각형 85"/>
              <p:cNvSpPr/>
              <p:nvPr/>
            </p:nvSpPr>
            <p:spPr bwMode="auto">
              <a:xfrm>
                <a:off x="336546" y="4956150"/>
                <a:ext cx="2157417" cy="2730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defTabSz="10316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         </a:t>
                </a:r>
                <a:r>
                  <a:rPr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촬영사진확인</a:t>
                </a:r>
                <a:endParaRPr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396375" y="5019650"/>
                <a:ext cx="142875" cy="14287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/>
              </a:p>
            </p:txBody>
          </p:sp>
        </p:grpSp>
        <p:sp>
          <p:nvSpPr>
            <p:cNvPr id="79" name="직사각형 78"/>
            <p:cNvSpPr>
              <a:spLocks noChangeAspect="1"/>
            </p:cNvSpPr>
            <p:nvPr/>
          </p:nvSpPr>
          <p:spPr>
            <a:xfrm>
              <a:off x="336553" y="1077913"/>
              <a:ext cx="2160587" cy="302261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0" name="직사각형 79"/>
            <p:cNvSpPr>
              <a:spLocks noChangeAspect="1"/>
            </p:cNvSpPr>
            <p:nvPr/>
          </p:nvSpPr>
          <p:spPr>
            <a:xfrm>
              <a:off x="553239" y="1077914"/>
              <a:ext cx="1727210" cy="30226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이미지</a:t>
              </a:r>
              <a:r>
                <a: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81" name="직사각형 80"/>
            <p:cNvSpPr/>
            <p:nvPr/>
          </p:nvSpPr>
          <p:spPr bwMode="auto">
            <a:xfrm>
              <a:off x="2221061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2" name="직사각형 81"/>
            <p:cNvSpPr/>
            <p:nvPr/>
          </p:nvSpPr>
          <p:spPr bwMode="auto">
            <a:xfrm>
              <a:off x="1921957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공</a:t>
              </a: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유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3" name="직사각형 82"/>
            <p:cNvSpPr/>
            <p:nvPr/>
          </p:nvSpPr>
          <p:spPr bwMode="auto">
            <a:xfrm>
              <a:off x="336551" y="4312842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상세정보관리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4" name="직사각형 83"/>
            <p:cNvSpPr/>
            <p:nvPr/>
          </p:nvSpPr>
          <p:spPr bwMode="auto">
            <a:xfrm>
              <a:off x="336550" y="4100531"/>
              <a:ext cx="2160588" cy="2112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noAutofit/>
            </a:bodyPr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2013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년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7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월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일월요일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15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시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30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분 역삼동 </a:t>
              </a:r>
              <a:r>
                <a:rPr lang="ko-KR" altLang="en-US" sz="5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맑은날</a:t>
              </a:r>
              <a:endParaRPr kumimoji="0" lang="en-US" altLang="ko-KR" sz="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5" name="직사각형 84"/>
            <p:cNvSpPr/>
            <p:nvPr/>
          </p:nvSpPr>
          <p:spPr bwMode="auto">
            <a:xfrm>
              <a:off x="1632729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7149419" y="919452"/>
            <a:ext cx="1126184" cy="1955465"/>
            <a:chOff x="7334405" y="2743466"/>
            <a:chExt cx="1396029" cy="2443055"/>
          </a:xfrm>
        </p:grpSpPr>
        <p:sp>
          <p:nvSpPr>
            <p:cNvPr id="89" name="직사각형 88"/>
            <p:cNvSpPr>
              <a:spLocks noChangeAspect="1"/>
            </p:cNvSpPr>
            <p:nvPr/>
          </p:nvSpPr>
          <p:spPr>
            <a:xfrm>
              <a:off x="7334405" y="2743466"/>
              <a:ext cx="1396029" cy="244305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0" name="사다리꼴 89"/>
            <p:cNvSpPr/>
            <p:nvPr/>
          </p:nvSpPr>
          <p:spPr bwMode="auto">
            <a:xfrm rot="10800000">
              <a:off x="7499821" y="4704606"/>
              <a:ext cx="936104" cy="481915"/>
            </a:xfrm>
            <a:prstGeom prst="trapezoid">
              <a:avLst>
                <a:gd name="adj" fmla="val 17602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1" name="타원 90"/>
            <p:cNvSpPr/>
            <p:nvPr/>
          </p:nvSpPr>
          <p:spPr bwMode="auto">
            <a:xfrm>
              <a:off x="7674498" y="4136971"/>
              <a:ext cx="586752" cy="58675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얼굴</a:t>
              </a:r>
            </a:p>
          </p:txBody>
        </p:sp>
        <p:sp>
          <p:nvSpPr>
            <p:cNvPr id="92" name="타원 91"/>
            <p:cNvSpPr/>
            <p:nvPr/>
          </p:nvSpPr>
          <p:spPr bwMode="auto">
            <a:xfrm>
              <a:off x="7783279" y="4346506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4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93" name="타원 92"/>
            <p:cNvSpPr/>
            <p:nvPr/>
          </p:nvSpPr>
          <p:spPr bwMode="auto">
            <a:xfrm>
              <a:off x="8029536" y="4346506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4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94" name="타원 93"/>
            <p:cNvSpPr/>
            <p:nvPr/>
          </p:nvSpPr>
          <p:spPr bwMode="auto">
            <a:xfrm>
              <a:off x="7908617" y="4478917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4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코</a:t>
              </a:r>
              <a:endParaRPr kumimoji="0" lang="ko-KR" altLang="en-US" sz="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97" name="직사각형 96"/>
          <p:cNvSpPr/>
          <p:nvPr/>
        </p:nvSpPr>
        <p:spPr>
          <a:xfrm>
            <a:off x="7149419" y="758815"/>
            <a:ext cx="503516" cy="14990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6254707" y="1613739"/>
            <a:ext cx="720080" cy="215444"/>
            <a:chOff x="1956033" y="1679218"/>
            <a:chExt cx="540000" cy="215444"/>
          </a:xfrm>
        </p:grpSpPr>
        <p:cxnSp>
          <p:nvCxnSpPr>
            <p:cNvPr id="99" name="직선 연결선 98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1966874" y="1679218"/>
              <a:ext cx="496716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Double Tap</a:t>
              </a:r>
            </a:p>
          </p:txBody>
        </p:sp>
      </p:grpSp>
      <p:sp>
        <p:nvSpPr>
          <p:cNvPr id="101" name="직사각형 100"/>
          <p:cNvSpPr/>
          <p:nvPr/>
        </p:nvSpPr>
        <p:spPr bwMode="auto">
          <a:xfrm>
            <a:off x="7015797" y="3219505"/>
            <a:ext cx="799510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촬영사진확인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04" name="Text Box 15"/>
          <p:cNvSpPr txBox="1">
            <a:spLocks noChangeArrowheads="1"/>
          </p:cNvSpPr>
          <p:nvPr/>
        </p:nvSpPr>
        <p:spPr bwMode="auto">
          <a:xfrm>
            <a:off x="7023101" y="620688"/>
            <a:ext cx="596317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 smtClean="0">
                <a:sym typeface="Wingdings 2" pitchFamily="18" charset="2"/>
              </a:rPr>
              <a:t>촬영사진확인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6481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792663" y="749300"/>
            <a:ext cx="1394057" cy="2439596"/>
            <a:chOff x="4792663" y="749300"/>
            <a:chExt cx="1394057" cy="2439596"/>
          </a:xfrm>
        </p:grpSpPr>
        <p:sp>
          <p:nvSpPr>
            <p:cNvPr id="53" name="직사각형 52"/>
            <p:cNvSpPr>
              <a:spLocks noChangeAspect="1"/>
            </p:cNvSpPr>
            <p:nvPr/>
          </p:nvSpPr>
          <p:spPr>
            <a:xfrm>
              <a:off x="4792663" y="749300"/>
              <a:ext cx="1394055" cy="243959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4792665" y="749300"/>
              <a:ext cx="1394054" cy="176177"/>
              <a:chOff x="336546" y="4956150"/>
              <a:chExt cx="2157417" cy="273050"/>
            </a:xfrm>
          </p:grpSpPr>
          <p:sp>
            <p:nvSpPr>
              <p:cNvPr id="61" name="직사각형 60"/>
              <p:cNvSpPr/>
              <p:nvPr/>
            </p:nvSpPr>
            <p:spPr bwMode="auto">
              <a:xfrm>
                <a:off x="336546" y="4956150"/>
                <a:ext cx="2157417" cy="2730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defTabSz="10316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         </a:t>
                </a:r>
                <a:r>
                  <a:rPr kumimoji="0"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메모</a:t>
                </a:r>
                <a:endParaRPr lang="en-US" altLang="ko-KR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396375" y="5019650"/>
                <a:ext cx="142875" cy="14287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/>
              </a:p>
            </p:txBody>
          </p:sp>
        </p:grpSp>
        <p:sp>
          <p:nvSpPr>
            <p:cNvPr id="55" name="직사각형 54"/>
            <p:cNvSpPr/>
            <p:nvPr/>
          </p:nvSpPr>
          <p:spPr bwMode="auto">
            <a:xfrm>
              <a:off x="6008587" y="765124"/>
              <a:ext cx="146527" cy="1465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6" name="직사각형 55"/>
            <p:cNvSpPr/>
            <p:nvPr/>
          </p:nvSpPr>
          <p:spPr bwMode="auto">
            <a:xfrm>
              <a:off x="5815599" y="765124"/>
              <a:ext cx="146527" cy="1465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7" name="직사각형 56"/>
            <p:cNvSpPr/>
            <p:nvPr/>
          </p:nvSpPr>
          <p:spPr bwMode="auto">
            <a:xfrm>
              <a:off x="4819234" y="946605"/>
              <a:ext cx="1340912" cy="1078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0" anchor="t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cs typeface="Calibri" pitchFamily="34" charset="0"/>
                </a:rPr>
                <a:t> 메모를 입력하세요</a:t>
              </a:r>
              <a:endParaRPr kumimoji="0" lang="en-US" altLang="ko-KR" sz="6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7" name="직사각형 66"/>
            <p:cNvSpPr>
              <a:spLocks noChangeAspect="1"/>
            </p:cNvSpPr>
            <p:nvPr/>
          </p:nvSpPr>
          <p:spPr>
            <a:xfrm>
              <a:off x="4792665" y="2161308"/>
              <a:ext cx="1394055" cy="1027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800" i="1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K</a:t>
              </a:r>
              <a:r>
                <a:rPr lang="en-US" altLang="ko-KR" sz="800" i="1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eypad</a:t>
              </a:r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4858303" y="978772"/>
              <a:ext cx="0" cy="978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3" name="내용 개체 틀 3"/>
          <p:cNvSpPr>
            <a:spLocks noGrp="1"/>
          </p:cNvSpPr>
          <p:nvPr>
            <p:ph idx="1"/>
          </p:nvPr>
        </p:nvSpPr>
        <p:spPr>
          <a:xfrm>
            <a:off x="128935" y="145776"/>
            <a:ext cx="8835677" cy="338040"/>
          </a:xfrm>
        </p:spPr>
        <p:txBody>
          <a:bodyPr/>
          <a:lstStyle/>
          <a:p>
            <a:r>
              <a:rPr lang="en-US" altLang="ko-KR" sz="1800" dirty="0" smtClean="0"/>
              <a:t>3.2.4 Flow_ </a:t>
            </a:r>
            <a:r>
              <a:rPr lang="ko-KR" altLang="en-US" sz="1800" dirty="0" smtClean="0"/>
              <a:t>촬영하기 </a:t>
            </a:r>
            <a:r>
              <a:rPr lang="en-US" altLang="ko-KR" sz="1800" dirty="0" smtClean="0"/>
              <a:t>&gt; </a:t>
            </a:r>
            <a:r>
              <a:rPr lang="ko-KR" altLang="en-US" sz="1800" dirty="0"/>
              <a:t>촬영 </a:t>
            </a:r>
            <a:r>
              <a:rPr lang="en-US" altLang="ko-KR" sz="1800" dirty="0"/>
              <a:t>&gt; </a:t>
            </a:r>
            <a:r>
              <a:rPr lang="ko-KR" altLang="en-US" sz="1800" dirty="0"/>
              <a:t>촬영사진확인 </a:t>
            </a:r>
            <a:r>
              <a:rPr lang="en-US" altLang="ko-KR" sz="1800" dirty="0"/>
              <a:t>&gt; </a:t>
            </a:r>
            <a:r>
              <a:rPr lang="ko-KR" altLang="en-US" sz="1800" dirty="0" smtClean="0"/>
              <a:t>상세정보관리 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메모</a:t>
            </a:r>
            <a:endParaRPr lang="ko-KR" altLang="en-US" sz="1800" dirty="0"/>
          </a:p>
        </p:txBody>
      </p:sp>
      <p:sp>
        <p:nvSpPr>
          <p:cNvPr id="10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1825253"/>
            <a:ext cx="342900" cy="0"/>
          </a:xfrm>
          <a:prstGeom prst="line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343195" y="620688"/>
            <a:ext cx="596317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 smtClean="0">
                <a:sym typeface="Wingdings 2" pitchFamily="18" charset="2"/>
              </a:rPr>
              <a:t>상세정보관</a:t>
            </a:r>
            <a:r>
              <a:rPr lang="ko-KR" altLang="en-US" sz="700" dirty="0">
                <a:sym typeface="Wingdings 2" pitchFamily="18" charset="2"/>
              </a:rPr>
              <a:t>리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36822" y="749300"/>
            <a:ext cx="1394056" cy="2439596"/>
            <a:chOff x="2972549" y="804863"/>
            <a:chExt cx="2160590" cy="3781029"/>
          </a:xfrm>
        </p:grpSpPr>
        <p:sp>
          <p:nvSpPr>
            <p:cNvPr id="10" name="직사각형 9"/>
            <p:cNvSpPr>
              <a:spLocks noChangeAspect="1"/>
            </p:cNvSpPr>
            <p:nvPr/>
          </p:nvSpPr>
          <p:spPr>
            <a:xfrm>
              <a:off x="2972549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2972552" y="804863"/>
              <a:ext cx="2160587" cy="273050"/>
              <a:chOff x="336546" y="4956150"/>
              <a:chExt cx="2157417" cy="273050"/>
            </a:xfrm>
          </p:grpSpPr>
          <p:sp>
            <p:nvSpPr>
              <p:cNvPr id="19" name="직사각형 18"/>
              <p:cNvSpPr/>
              <p:nvPr/>
            </p:nvSpPr>
            <p:spPr bwMode="auto">
              <a:xfrm>
                <a:off x="336546" y="4956150"/>
                <a:ext cx="2157417" cy="2730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defTabSz="10316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         </a:t>
                </a:r>
                <a:r>
                  <a:rPr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상세정보관리</a:t>
                </a:r>
                <a:endParaRPr lang="en-US" altLang="ko-KR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396375" y="5019650"/>
                <a:ext cx="142875" cy="14287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/>
              </a:p>
            </p:txBody>
          </p:sp>
        </p:grpSp>
        <p:sp>
          <p:nvSpPr>
            <p:cNvPr id="12" name="직사각형 11"/>
            <p:cNvSpPr/>
            <p:nvPr/>
          </p:nvSpPr>
          <p:spPr bwMode="auto">
            <a:xfrm>
              <a:off x="4857060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4557956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2972549" y="1077543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메모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2972549" y="1350593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녹음하기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2972549" y="1623643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카테고리설정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4799953" y="1714195"/>
              <a:ext cx="318997" cy="6155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400" b="0" dirty="0">
                  <a:solidFill>
                    <a:srgbClr val="0070C0"/>
                  </a:solidFill>
                  <a:sym typeface="Wingdings 2" pitchFamily="18" charset="2"/>
                </a:rPr>
                <a:t>카테고리 없음</a:t>
              </a: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483112" y="758815"/>
            <a:ext cx="503516" cy="14990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336824" y="3219505"/>
            <a:ext cx="793202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상세정보관리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805239" y="1613739"/>
            <a:ext cx="720080" cy="215444"/>
            <a:chOff x="1956033" y="1679218"/>
            <a:chExt cx="540000" cy="215444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010750" y="1679218"/>
              <a:ext cx="408961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3</a:t>
              </a:r>
              <a:r>
                <a:rPr lang="ko-KR" altLang="en-US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회</a:t>
              </a:r>
              <a:r>
                <a:rPr lang="en-US" altLang="ko-KR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 Flick</a:t>
              </a:r>
              <a:endParaRPr lang="en-US" altLang="ko-KR" sz="800" dirty="0">
                <a:latin typeface="Calibri" pitchFamily="34" charset="0"/>
                <a:ea typeface="맑은 고딕" pitchFamily="50" charset="-127"/>
                <a:cs typeface="Calibri" pitchFamily="34" charset="0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938260" y="1751466"/>
            <a:ext cx="420590" cy="215900"/>
            <a:chOff x="2098675" y="4761148"/>
            <a:chExt cx="420590" cy="215900"/>
          </a:xfrm>
        </p:grpSpPr>
        <p:sp>
          <p:nvSpPr>
            <p:cNvPr id="27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565057" y="749300"/>
            <a:ext cx="1394056" cy="2439596"/>
            <a:chOff x="2972549" y="804863"/>
            <a:chExt cx="2160590" cy="3781029"/>
          </a:xfrm>
        </p:grpSpPr>
        <p:sp>
          <p:nvSpPr>
            <p:cNvPr id="30" name="직사각형 29"/>
            <p:cNvSpPr>
              <a:spLocks noChangeAspect="1"/>
            </p:cNvSpPr>
            <p:nvPr/>
          </p:nvSpPr>
          <p:spPr>
            <a:xfrm>
              <a:off x="2972549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2972552" y="804863"/>
              <a:ext cx="2160587" cy="273050"/>
              <a:chOff x="336546" y="4956150"/>
              <a:chExt cx="2157417" cy="273050"/>
            </a:xfrm>
          </p:grpSpPr>
          <p:sp>
            <p:nvSpPr>
              <p:cNvPr id="38" name="직사각형 37"/>
              <p:cNvSpPr/>
              <p:nvPr/>
            </p:nvSpPr>
            <p:spPr bwMode="auto">
              <a:xfrm>
                <a:off x="336546" y="4956150"/>
                <a:ext cx="2157417" cy="2730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defTabSz="10316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         </a:t>
                </a:r>
                <a:r>
                  <a:rPr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상세정보관리</a:t>
                </a:r>
                <a:endParaRPr lang="en-US" altLang="ko-KR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396375" y="5019650"/>
                <a:ext cx="142875" cy="14287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/>
              </a:p>
            </p:txBody>
          </p:sp>
        </p:grpSp>
        <p:sp>
          <p:nvSpPr>
            <p:cNvPr id="32" name="직사각형 31"/>
            <p:cNvSpPr/>
            <p:nvPr/>
          </p:nvSpPr>
          <p:spPr bwMode="auto">
            <a:xfrm>
              <a:off x="4857060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4557956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2972549" y="1077543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메모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2972549" y="1350593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녹음하기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2972549" y="1623643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카테고리설정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7" name="Text Box 15"/>
            <p:cNvSpPr txBox="1">
              <a:spLocks noChangeArrowheads="1"/>
            </p:cNvSpPr>
            <p:nvPr/>
          </p:nvSpPr>
          <p:spPr bwMode="auto">
            <a:xfrm>
              <a:off x="4799953" y="1714195"/>
              <a:ext cx="318997" cy="6155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400" b="0" dirty="0">
                  <a:solidFill>
                    <a:srgbClr val="0070C0"/>
                  </a:solidFill>
                  <a:sym typeface="Wingdings 2" pitchFamily="18" charset="2"/>
                </a:rPr>
                <a:t>카테고리 없음</a:t>
              </a: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2571451" y="924454"/>
            <a:ext cx="1378726" cy="180955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2566990" y="3219505"/>
            <a:ext cx="489536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메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모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4034219" y="1613739"/>
            <a:ext cx="720080" cy="215444"/>
            <a:chOff x="1956033" y="1679218"/>
            <a:chExt cx="540000" cy="215444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966873" y="1679218"/>
              <a:ext cx="496716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Double Tap</a:t>
              </a:r>
            </a:p>
          </p:txBody>
        </p:sp>
      </p:grpSp>
      <p:grpSp>
        <p:nvGrpSpPr>
          <p:cNvPr id="49" name="그룹 15"/>
          <p:cNvGrpSpPr>
            <a:grpSpLocks/>
          </p:cNvGrpSpPr>
          <p:nvPr/>
        </p:nvGrpSpPr>
        <p:grpSpPr bwMode="auto">
          <a:xfrm>
            <a:off x="3056526" y="1751466"/>
            <a:ext cx="325275" cy="215900"/>
            <a:chOff x="845345" y="3206006"/>
            <a:chExt cx="325276" cy="215900"/>
          </a:xfrm>
        </p:grpSpPr>
        <p:sp>
          <p:nvSpPr>
            <p:cNvPr id="50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4828713" y="954578"/>
            <a:ext cx="1326401" cy="1070267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8" name="Text Box 15"/>
          <p:cNvSpPr txBox="1">
            <a:spLocks noChangeArrowheads="1"/>
          </p:cNvSpPr>
          <p:nvPr/>
        </p:nvSpPr>
        <p:spPr bwMode="auto">
          <a:xfrm>
            <a:off x="4800096" y="620688"/>
            <a:ext cx="237244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 smtClean="0">
                <a:sym typeface="Wingdings 2" pitchFamily="18" charset="2"/>
              </a:rPr>
              <a:t>메</a:t>
            </a:r>
            <a:r>
              <a:rPr lang="ko-KR" altLang="en-US" sz="700" dirty="0">
                <a:sym typeface="Wingdings 2" pitchFamily="18" charset="2"/>
              </a:rPr>
              <a:t>모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4792571" y="3219505"/>
            <a:ext cx="1614623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메모를 입력하세요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.”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음성안내 제공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6254707" y="1613739"/>
            <a:ext cx="720080" cy="215444"/>
            <a:chOff x="1956033" y="1679218"/>
            <a:chExt cx="540000" cy="215444"/>
          </a:xfrm>
        </p:grpSpPr>
        <p:cxnSp>
          <p:nvCxnSpPr>
            <p:cNvPr id="71" name="직선 연결선 70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2070253" y="1679218"/>
              <a:ext cx="289952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Type</a:t>
              </a:r>
              <a:endParaRPr lang="en-US" altLang="ko-KR" sz="800" dirty="0">
                <a:latin typeface="Calibri" pitchFamily="34" charset="0"/>
                <a:ea typeface="맑은 고딕" pitchFamily="50" charset="-127"/>
                <a:cs typeface="Calibri" pitchFamily="34" charset="0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7029450" y="749300"/>
            <a:ext cx="1394057" cy="2439596"/>
            <a:chOff x="4792663" y="749300"/>
            <a:chExt cx="1394057" cy="2439596"/>
          </a:xfrm>
        </p:grpSpPr>
        <p:sp>
          <p:nvSpPr>
            <p:cNvPr id="74" name="직사각형 73"/>
            <p:cNvSpPr>
              <a:spLocks noChangeAspect="1"/>
            </p:cNvSpPr>
            <p:nvPr/>
          </p:nvSpPr>
          <p:spPr>
            <a:xfrm>
              <a:off x="4792663" y="749300"/>
              <a:ext cx="1394055" cy="243959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4792665" y="749300"/>
              <a:ext cx="1394054" cy="176177"/>
              <a:chOff x="336546" y="4956150"/>
              <a:chExt cx="2157417" cy="273050"/>
            </a:xfrm>
          </p:grpSpPr>
          <p:sp>
            <p:nvSpPr>
              <p:cNvPr id="81" name="직사각형 80"/>
              <p:cNvSpPr/>
              <p:nvPr/>
            </p:nvSpPr>
            <p:spPr bwMode="auto">
              <a:xfrm>
                <a:off x="336546" y="4956150"/>
                <a:ext cx="2157417" cy="2730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defTabSz="10316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         </a:t>
                </a:r>
                <a:r>
                  <a:rPr kumimoji="0"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메모</a:t>
                </a:r>
                <a:endParaRPr lang="en-US" altLang="ko-KR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396375" y="5019650"/>
                <a:ext cx="142875" cy="14287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/>
              </a:p>
            </p:txBody>
          </p:sp>
        </p:grpSp>
        <p:sp>
          <p:nvSpPr>
            <p:cNvPr id="76" name="직사각형 75"/>
            <p:cNvSpPr/>
            <p:nvPr/>
          </p:nvSpPr>
          <p:spPr bwMode="auto">
            <a:xfrm>
              <a:off x="6008587" y="765124"/>
              <a:ext cx="146527" cy="1465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5815599" y="765124"/>
              <a:ext cx="146527" cy="1465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4819234" y="946605"/>
              <a:ext cx="1340912" cy="1078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0" anchor="t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어제 만난 친구와 내일 만나기로 약속했습니다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9" name="직사각형 78"/>
            <p:cNvSpPr>
              <a:spLocks noChangeAspect="1"/>
            </p:cNvSpPr>
            <p:nvPr/>
          </p:nvSpPr>
          <p:spPr>
            <a:xfrm>
              <a:off x="4792665" y="2161308"/>
              <a:ext cx="1394055" cy="1027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800" i="1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K</a:t>
              </a:r>
              <a:r>
                <a:rPr lang="en-US" altLang="ko-KR" sz="800" i="1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eypad</a:t>
              </a:r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5190835" y="1074682"/>
              <a:ext cx="0" cy="978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직사각형 82"/>
          <p:cNvSpPr/>
          <p:nvPr/>
        </p:nvSpPr>
        <p:spPr>
          <a:xfrm>
            <a:off x="7065500" y="954578"/>
            <a:ext cx="1326401" cy="1070267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7631796" y="1751466"/>
            <a:ext cx="420590" cy="215900"/>
            <a:chOff x="2098675" y="4761148"/>
            <a:chExt cx="420590" cy="215900"/>
          </a:xfrm>
        </p:grpSpPr>
        <p:sp>
          <p:nvSpPr>
            <p:cNvPr id="85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6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7740352" y="3392996"/>
            <a:ext cx="369012" cy="307975"/>
            <a:chOff x="7496761" y="3330575"/>
            <a:chExt cx="369012" cy="307975"/>
          </a:xfrm>
        </p:grpSpPr>
        <p:sp>
          <p:nvSpPr>
            <p:cNvPr id="88" name="TextBox 10"/>
            <p:cNvSpPr txBox="1">
              <a:spLocks noChangeArrowheads="1"/>
            </p:cNvSpPr>
            <p:nvPr/>
          </p:nvSpPr>
          <p:spPr bwMode="auto">
            <a:xfrm>
              <a:off x="7496761" y="3360158"/>
              <a:ext cx="369012" cy="215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ctr">
                <a:defRPr sz="800"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1pPr>
            </a:lstStyle>
            <a:p>
              <a:pPr algn="l"/>
              <a:r>
                <a:rPr lang="en-US" altLang="ko-KR" dirty="0" smtClean="0"/>
                <a:t>Flick</a:t>
              </a:r>
              <a:endParaRPr lang="en-US" altLang="ko-KR" dirty="0"/>
            </a:p>
          </p:txBody>
        </p:sp>
        <p:cxnSp>
          <p:nvCxnSpPr>
            <p:cNvPr id="89" name="직선 화살표 연결선 88"/>
            <p:cNvCxnSpPr/>
            <p:nvPr/>
          </p:nvCxnSpPr>
          <p:spPr>
            <a:xfrm>
              <a:off x="7500938" y="3330575"/>
              <a:ext cx="0" cy="30797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/>
          <p:cNvGrpSpPr/>
          <p:nvPr/>
        </p:nvGrpSpPr>
        <p:grpSpPr>
          <a:xfrm>
            <a:off x="7029450" y="3821539"/>
            <a:ext cx="1394057" cy="2439596"/>
            <a:chOff x="4792663" y="749300"/>
            <a:chExt cx="1394057" cy="2439596"/>
          </a:xfrm>
        </p:grpSpPr>
        <p:sp>
          <p:nvSpPr>
            <p:cNvPr id="91" name="직사각형 90"/>
            <p:cNvSpPr>
              <a:spLocks noChangeAspect="1"/>
            </p:cNvSpPr>
            <p:nvPr/>
          </p:nvSpPr>
          <p:spPr>
            <a:xfrm>
              <a:off x="4792663" y="749300"/>
              <a:ext cx="1394055" cy="243959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4792665" y="749300"/>
              <a:ext cx="1394054" cy="176177"/>
              <a:chOff x="336546" y="4956150"/>
              <a:chExt cx="2157417" cy="273050"/>
            </a:xfrm>
          </p:grpSpPr>
          <p:sp>
            <p:nvSpPr>
              <p:cNvPr id="98" name="직사각형 97"/>
              <p:cNvSpPr/>
              <p:nvPr/>
            </p:nvSpPr>
            <p:spPr bwMode="auto">
              <a:xfrm>
                <a:off x="336546" y="4956150"/>
                <a:ext cx="2157417" cy="2730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defTabSz="10316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         </a:t>
                </a:r>
                <a:r>
                  <a:rPr kumimoji="0"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메모</a:t>
                </a:r>
                <a:endParaRPr lang="en-US" altLang="ko-KR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396375" y="5019650"/>
                <a:ext cx="142875" cy="14287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/>
              </a:p>
            </p:txBody>
          </p:sp>
        </p:grpSp>
        <p:sp>
          <p:nvSpPr>
            <p:cNvPr id="93" name="직사각형 92"/>
            <p:cNvSpPr/>
            <p:nvPr/>
          </p:nvSpPr>
          <p:spPr bwMode="auto">
            <a:xfrm>
              <a:off x="6008587" y="765124"/>
              <a:ext cx="146527" cy="1465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4" name="직사각형 93"/>
            <p:cNvSpPr/>
            <p:nvPr/>
          </p:nvSpPr>
          <p:spPr bwMode="auto">
            <a:xfrm>
              <a:off x="5815599" y="765124"/>
              <a:ext cx="146527" cy="1465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5" name="직사각형 94"/>
            <p:cNvSpPr/>
            <p:nvPr/>
          </p:nvSpPr>
          <p:spPr bwMode="auto">
            <a:xfrm>
              <a:off x="4819234" y="946605"/>
              <a:ext cx="1340912" cy="1078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0" anchor="t"/>
            <a:lstStyle/>
            <a:p>
              <a:pPr defTabSz="1031626"/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어제 만난 친구와 내일 만나기로 약속했습니다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6" name="직사각형 95"/>
            <p:cNvSpPr>
              <a:spLocks noChangeAspect="1"/>
            </p:cNvSpPr>
            <p:nvPr/>
          </p:nvSpPr>
          <p:spPr>
            <a:xfrm>
              <a:off x="4792665" y="2161308"/>
              <a:ext cx="1394055" cy="1027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800" i="1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K</a:t>
              </a:r>
              <a:r>
                <a:rPr lang="en-US" altLang="ko-KR" sz="800" i="1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eypad</a:t>
              </a:r>
            </a:p>
          </p:txBody>
        </p:sp>
      </p:grpSp>
      <p:sp>
        <p:nvSpPr>
          <p:cNvPr id="106" name="직사각형 105"/>
          <p:cNvSpPr/>
          <p:nvPr/>
        </p:nvSpPr>
        <p:spPr>
          <a:xfrm>
            <a:off x="8051864" y="3834729"/>
            <a:ext cx="149906" cy="14990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>
            <a:off x="7015797" y="6292378"/>
            <a:ext cx="427292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저장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08" name="Text Box 15"/>
          <p:cNvSpPr txBox="1">
            <a:spLocks noChangeArrowheads="1"/>
          </p:cNvSpPr>
          <p:nvPr/>
        </p:nvSpPr>
        <p:spPr bwMode="auto">
          <a:xfrm>
            <a:off x="4800096" y="3693561"/>
            <a:ext cx="596317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 smtClean="0">
                <a:sym typeface="Wingdings 2" pitchFamily="18" charset="2"/>
              </a:rPr>
              <a:t>상세정보관</a:t>
            </a:r>
            <a:r>
              <a:rPr lang="ko-KR" altLang="en-US" sz="700" dirty="0">
                <a:sym typeface="Wingdings 2" pitchFamily="18" charset="2"/>
              </a:rPr>
              <a:t>리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sp>
        <p:nvSpPr>
          <p:cNvPr id="110" name="직사각형 109"/>
          <p:cNvSpPr>
            <a:spLocks noChangeAspect="1"/>
          </p:cNvSpPr>
          <p:nvPr/>
        </p:nvSpPr>
        <p:spPr>
          <a:xfrm>
            <a:off x="4793723" y="3822173"/>
            <a:ext cx="1394055" cy="243959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6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6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6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6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4793725" y="3822173"/>
            <a:ext cx="1394054" cy="176177"/>
            <a:chOff x="336546" y="4956150"/>
            <a:chExt cx="2157417" cy="273050"/>
          </a:xfrm>
        </p:grpSpPr>
        <p:sp>
          <p:nvSpPr>
            <p:cNvPr id="118" name="직사각형 117"/>
            <p:cNvSpPr/>
            <p:nvPr/>
          </p:nvSpPr>
          <p:spPr bwMode="auto">
            <a:xfrm>
              <a:off x="336546" y="4956150"/>
              <a:ext cx="2157417" cy="2730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        </a:t>
              </a: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상세정보관리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96375" y="5019650"/>
              <a:ext cx="142875" cy="1428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/>
            </a:p>
          </p:txBody>
        </p:sp>
      </p:grpSp>
      <p:sp>
        <p:nvSpPr>
          <p:cNvPr id="112" name="직사각형 111"/>
          <p:cNvSpPr/>
          <p:nvPr/>
        </p:nvSpPr>
        <p:spPr bwMode="auto">
          <a:xfrm>
            <a:off x="6009647" y="3837997"/>
            <a:ext cx="146527" cy="14652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r>
              <a:rPr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취소</a:t>
            </a:r>
            <a:endParaRPr lang="en-US" altLang="ko-KR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" name="직사각형 112"/>
          <p:cNvSpPr/>
          <p:nvPr/>
        </p:nvSpPr>
        <p:spPr bwMode="auto">
          <a:xfrm>
            <a:off x="5816659" y="3837997"/>
            <a:ext cx="146527" cy="14652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r>
              <a:rPr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저장</a:t>
            </a:r>
            <a:endParaRPr lang="en-US" altLang="ko-KR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4" name="직사각형 113"/>
          <p:cNvSpPr/>
          <p:nvPr/>
        </p:nvSpPr>
        <p:spPr bwMode="auto">
          <a:xfrm>
            <a:off x="4793723" y="3998112"/>
            <a:ext cx="1394054" cy="2861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0" anchor="t"/>
          <a:lstStyle/>
          <a:p>
            <a:pPr defTabSz="10316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메모</a:t>
            </a:r>
            <a:endParaRPr kumimoji="0" lang="en-US" altLang="ko-KR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4793723" y="4284252"/>
            <a:ext cx="1394054" cy="17617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defTabSz="10316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녹음하기</a:t>
            </a:r>
            <a:endParaRPr kumimoji="0" lang="en-US" altLang="ko-KR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4793723" y="4460429"/>
            <a:ext cx="1394054" cy="17617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defTabSz="10316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카테고리설정</a:t>
            </a:r>
            <a:endParaRPr lang="en-US" altLang="ko-KR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7" name="Text Box 15"/>
          <p:cNvSpPr txBox="1">
            <a:spLocks noChangeArrowheads="1"/>
          </p:cNvSpPr>
          <p:nvPr/>
        </p:nvSpPr>
        <p:spPr bwMode="auto">
          <a:xfrm>
            <a:off x="5972801" y="4518855"/>
            <a:ext cx="205823" cy="397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algn="r"/>
            <a:r>
              <a:rPr lang="ko-KR" altLang="en-US" sz="400" b="0" dirty="0">
                <a:solidFill>
                  <a:srgbClr val="0070C0"/>
                </a:solidFill>
                <a:sym typeface="Wingdings 2" pitchFamily="18" charset="2"/>
              </a:rPr>
              <a:t>카테고리 없음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4940013" y="3831688"/>
            <a:ext cx="503516" cy="14990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1" name="직사각형 120"/>
          <p:cNvSpPr/>
          <p:nvPr/>
        </p:nvSpPr>
        <p:spPr bwMode="auto">
          <a:xfrm>
            <a:off x="4793725" y="6292378"/>
            <a:ext cx="1394054" cy="288147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상세정보관리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</a:p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저장한 메모내용 노출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22" name="직사각형 121"/>
          <p:cNvSpPr/>
          <p:nvPr/>
        </p:nvSpPr>
        <p:spPr bwMode="auto">
          <a:xfrm>
            <a:off x="5004487" y="3998112"/>
            <a:ext cx="1183292" cy="2210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0" anchor="t">
            <a:spAutoFit/>
          </a:bodyPr>
          <a:lstStyle/>
          <a:p>
            <a:pPr defTabSz="10316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어제 </a:t>
            </a:r>
            <a:r>
              <a: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만난 친구와 내일 만나기로 약속했습니다</a:t>
            </a:r>
            <a:endParaRPr lang="en-US" altLang="ko-KR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23" name="그룹 122"/>
          <p:cNvGrpSpPr/>
          <p:nvPr/>
        </p:nvGrpSpPr>
        <p:grpSpPr>
          <a:xfrm>
            <a:off x="6254707" y="4691665"/>
            <a:ext cx="720080" cy="215444"/>
            <a:chOff x="6465631" y="4727669"/>
            <a:chExt cx="540000" cy="215444"/>
          </a:xfrm>
        </p:grpSpPr>
        <p:cxnSp>
          <p:nvCxnSpPr>
            <p:cNvPr id="124" name="직선 연결선 123"/>
            <p:cNvCxnSpPr/>
            <p:nvPr/>
          </p:nvCxnSpPr>
          <p:spPr>
            <a:xfrm flipH="1">
              <a:off x="6465631" y="4940980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6490012" y="4727669"/>
              <a:ext cx="496716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Double Tap</a:t>
              </a:r>
            </a:p>
          </p:txBody>
        </p:sp>
      </p:grpSp>
      <p:grpSp>
        <p:nvGrpSpPr>
          <p:cNvPr id="126" name="그룹 15"/>
          <p:cNvGrpSpPr>
            <a:grpSpLocks/>
          </p:cNvGrpSpPr>
          <p:nvPr/>
        </p:nvGrpSpPr>
        <p:grpSpPr bwMode="auto">
          <a:xfrm>
            <a:off x="7580488" y="4548517"/>
            <a:ext cx="325275" cy="215900"/>
            <a:chOff x="845345" y="3206006"/>
            <a:chExt cx="325276" cy="215900"/>
          </a:xfrm>
        </p:grpSpPr>
        <p:sp>
          <p:nvSpPr>
            <p:cNvPr id="127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8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5385838" y="4825437"/>
            <a:ext cx="420590" cy="215900"/>
            <a:chOff x="2098675" y="4761148"/>
            <a:chExt cx="420590" cy="215900"/>
          </a:xfrm>
        </p:grpSpPr>
        <p:sp>
          <p:nvSpPr>
            <p:cNvPr id="130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1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4022749" y="4691665"/>
            <a:ext cx="720081" cy="215444"/>
            <a:chOff x="6465631" y="4727669"/>
            <a:chExt cx="540000" cy="215444"/>
          </a:xfrm>
        </p:grpSpPr>
        <p:cxnSp>
          <p:nvCxnSpPr>
            <p:cNvPr id="133" name="직선 연결선 132"/>
            <p:cNvCxnSpPr/>
            <p:nvPr/>
          </p:nvCxnSpPr>
          <p:spPr>
            <a:xfrm flipH="1">
              <a:off x="6465631" y="4940980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6533891" y="4727669"/>
              <a:ext cx="408960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3</a:t>
              </a:r>
              <a:r>
                <a:rPr lang="ko-KR" altLang="en-US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회</a:t>
              </a:r>
              <a:r>
                <a:rPr lang="en-US" altLang="ko-KR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 </a:t>
              </a:r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Flick</a:t>
              </a:r>
            </a:p>
          </p:txBody>
        </p:sp>
      </p:grpSp>
      <p:sp>
        <p:nvSpPr>
          <p:cNvPr id="135" name="직사각형 134"/>
          <p:cNvSpPr>
            <a:spLocks noChangeAspect="1"/>
          </p:cNvSpPr>
          <p:nvPr/>
        </p:nvSpPr>
        <p:spPr>
          <a:xfrm>
            <a:off x="2562954" y="3822173"/>
            <a:ext cx="1394055" cy="243959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6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6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6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6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36" name="그룹 135"/>
          <p:cNvGrpSpPr/>
          <p:nvPr/>
        </p:nvGrpSpPr>
        <p:grpSpPr>
          <a:xfrm>
            <a:off x="2562956" y="3822173"/>
            <a:ext cx="1394054" cy="176177"/>
            <a:chOff x="336546" y="4956150"/>
            <a:chExt cx="2157417" cy="273050"/>
          </a:xfrm>
        </p:grpSpPr>
        <p:sp>
          <p:nvSpPr>
            <p:cNvPr id="137" name="직사각형 136"/>
            <p:cNvSpPr/>
            <p:nvPr/>
          </p:nvSpPr>
          <p:spPr bwMode="auto">
            <a:xfrm>
              <a:off x="336546" y="4956150"/>
              <a:ext cx="2157417" cy="2730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        </a:t>
              </a: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상세정보관리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396375" y="5019650"/>
              <a:ext cx="142875" cy="1428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/>
            </a:p>
          </p:txBody>
        </p:sp>
      </p:grpSp>
      <p:sp>
        <p:nvSpPr>
          <p:cNvPr id="139" name="직사각형 138"/>
          <p:cNvSpPr/>
          <p:nvPr/>
        </p:nvSpPr>
        <p:spPr bwMode="auto">
          <a:xfrm>
            <a:off x="3778878" y="3837997"/>
            <a:ext cx="146527" cy="14652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r>
              <a:rPr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취소</a:t>
            </a:r>
            <a:endParaRPr lang="en-US" altLang="ko-KR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0" name="직사각형 139"/>
          <p:cNvSpPr/>
          <p:nvPr/>
        </p:nvSpPr>
        <p:spPr bwMode="auto">
          <a:xfrm>
            <a:off x="3585890" y="3837997"/>
            <a:ext cx="146527" cy="14652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r>
              <a:rPr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저장</a:t>
            </a:r>
            <a:endParaRPr lang="en-US" altLang="ko-KR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1" name="직사각형 140"/>
          <p:cNvSpPr/>
          <p:nvPr/>
        </p:nvSpPr>
        <p:spPr bwMode="auto">
          <a:xfrm>
            <a:off x="2562954" y="3998112"/>
            <a:ext cx="1394054" cy="2861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0" anchor="t"/>
          <a:lstStyle/>
          <a:p>
            <a:pPr defTabSz="10316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메모</a:t>
            </a:r>
            <a:endParaRPr kumimoji="0" lang="en-US" altLang="ko-KR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2" name="직사각형 141"/>
          <p:cNvSpPr/>
          <p:nvPr/>
        </p:nvSpPr>
        <p:spPr bwMode="auto">
          <a:xfrm>
            <a:off x="2562954" y="4284252"/>
            <a:ext cx="1394054" cy="17617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defTabSz="10316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녹음하기</a:t>
            </a:r>
            <a:endParaRPr kumimoji="0" lang="en-US" altLang="ko-KR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" name="직사각형 142"/>
          <p:cNvSpPr/>
          <p:nvPr/>
        </p:nvSpPr>
        <p:spPr bwMode="auto">
          <a:xfrm>
            <a:off x="2562954" y="4460429"/>
            <a:ext cx="1394054" cy="17617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defTabSz="10316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카테고리설정</a:t>
            </a:r>
            <a:endParaRPr lang="en-US" altLang="ko-KR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4" name="Text Box 15"/>
          <p:cNvSpPr txBox="1">
            <a:spLocks noChangeArrowheads="1"/>
          </p:cNvSpPr>
          <p:nvPr/>
        </p:nvSpPr>
        <p:spPr bwMode="auto">
          <a:xfrm>
            <a:off x="3742032" y="4518855"/>
            <a:ext cx="205823" cy="397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algn="r"/>
            <a:r>
              <a:rPr lang="ko-KR" altLang="en-US" sz="400" b="0" dirty="0">
                <a:solidFill>
                  <a:srgbClr val="0070C0"/>
                </a:solidFill>
                <a:sym typeface="Wingdings 2" pitchFamily="18" charset="2"/>
              </a:rPr>
              <a:t>카테고리 없음</a:t>
            </a:r>
          </a:p>
        </p:txBody>
      </p:sp>
      <p:sp>
        <p:nvSpPr>
          <p:cNvPr id="146" name="직사각형 145"/>
          <p:cNvSpPr/>
          <p:nvPr/>
        </p:nvSpPr>
        <p:spPr bwMode="auto">
          <a:xfrm>
            <a:off x="2562956" y="6292378"/>
            <a:ext cx="1644564" cy="288147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메모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, </a:t>
            </a:r>
            <a:r>
              <a:rPr lang="ko-KR" altLang="en-US" sz="700" dirty="0" smtClean="0">
                <a:latin typeface="Calibri" pitchFamily="34" charset="0"/>
                <a:cs typeface="Calibri" pitchFamily="34" charset="0"/>
              </a:rPr>
              <a:t>어제 </a:t>
            </a:r>
            <a:r>
              <a:rPr lang="ko-KR" altLang="en-US" sz="700" dirty="0">
                <a:latin typeface="Calibri" pitchFamily="34" charset="0"/>
                <a:cs typeface="Calibri" pitchFamily="34" charset="0"/>
              </a:rPr>
              <a:t>만난 친구와 내일 만나기로 </a:t>
            </a:r>
            <a:r>
              <a:rPr lang="ko-KR" altLang="en-US" sz="700" dirty="0" smtClean="0">
                <a:latin typeface="Calibri" pitchFamily="34" charset="0"/>
                <a:cs typeface="Calibri" pitchFamily="34" charset="0"/>
              </a:rPr>
              <a:t>약속했습니다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en-US" altLang="ko-KR" sz="7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7" name="직사각형 146"/>
          <p:cNvSpPr/>
          <p:nvPr/>
        </p:nvSpPr>
        <p:spPr bwMode="auto">
          <a:xfrm>
            <a:off x="2773718" y="3998112"/>
            <a:ext cx="1183292" cy="2210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0" anchor="t">
            <a:spAutoFit/>
          </a:bodyPr>
          <a:lstStyle/>
          <a:p>
            <a:pPr defTabSz="10316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어제 </a:t>
            </a:r>
            <a:r>
              <a: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만난 친구와 내일 만나기로 약속했습니다</a:t>
            </a:r>
            <a:endParaRPr lang="en-US" altLang="ko-KR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2571451" y="4005064"/>
            <a:ext cx="1378726" cy="279188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96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029448" y="3821416"/>
            <a:ext cx="1394056" cy="2439596"/>
            <a:chOff x="7029448" y="3821416"/>
            <a:chExt cx="1394056" cy="2439596"/>
          </a:xfrm>
        </p:grpSpPr>
        <p:sp>
          <p:nvSpPr>
            <p:cNvPr id="200" name="직사각형 199"/>
            <p:cNvSpPr>
              <a:spLocks noChangeAspect="1"/>
            </p:cNvSpPr>
            <p:nvPr/>
          </p:nvSpPr>
          <p:spPr>
            <a:xfrm>
              <a:off x="7029448" y="3821416"/>
              <a:ext cx="1394055" cy="243959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201" name="그룹 200"/>
            <p:cNvGrpSpPr/>
            <p:nvPr/>
          </p:nvGrpSpPr>
          <p:grpSpPr>
            <a:xfrm>
              <a:off x="7029450" y="3821416"/>
              <a:ext cx="1394054" cy="176177"/>
              <a:chOff x="336546" y="4956150"/>
              <a:chExt cx="2157417" cy="273050"/>
            </a:xfrm>
          </p:grpSpPr>
          <p:sp>
            <p:nvSpPr>
              <p:cNvPr id="208" name="직사각형 207"/>
              <p:cNvSpPr/>
              <p:nvPr/>
            </p:nvSpPr>
            <p:spPr bwMode="auto">
              <a:xfrm>
                <a:off x="336546" y="4956150"/>
                <a:ext cx="2157417" cy="2730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defTabSz="10316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         </a:t>
                </a:r>
                <a:r>
                  <a:rPr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상세정보관리</a:t>
                </a:r>
                <a:endParaRPr lang="en-US" altLang="ko-KR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9" name="직사각형 208"/>
              <p:cNvSpPr/>
              <p:nvPr/>
            </p:nvSpPr>
            <p:spPr>
              <a:xfrm>
                <a:off x="396375" y="5019650"/>
                <a:ext cx="142875" cy="14287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/>
              </a:p>
            </p:txBody>
          </p:sp>
        </p:grpSp>
        <p:sp>
          <p:nvSpPr>
            <p:cNvPr id="202" name="직사각형 201"/>
            <p:cNvSpPr/>
            <p:nvPr/>
          </p:nvSpPr>
          <p:spPr bwMode="auto">
            <a:xfrm>
              <a:off x="8245372" y="3837240"/>
              <a:ext cx="146527" cy="1465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3" name="직사각형 202"/>
            <p:cNvSpPr/>
            <p:nvPr/>
          </p:nvSpPr>
          <p:spPr bwMode="auto">
            <a:xfrm>
              <a:off x="8052384" y="3837240"/>
              <a:ext cx="146527" cy="1465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4" name="직사각형 203"/>
            <p:cNvSpPr/>
            <p:nvPr/>
          </p:nvSpPr>
          <p:spPr bwMode="auto">
            <a:xfrm>
              <a:off x="7029448" y="3997355"/>
              <a:ext cx="1394054" cy="1761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메모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5" name="직사각형 204"/>
            <p:cNvSpPr/>
            <p:nvPr/>
          </p:nvSpPr>
          <p:spPr bwMode="auto">
            <a:xfrm>
              <a:off x="7029448" y="4173532"/>
              <a:ext cx="1394054" cy="1761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녹음재생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6" name="직사각형 205"/>
            <p:cNvSpPr/>
            <p:nvPr/>
          </p:nvSpPr>
          <p:spPr bwMode="auto">
            <a:xfrm>
              <a:off x="7029448" y="4349709"/>
              <a:ext cx="1394054" cy="1761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녹음삭제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6" name="직사각형 215"/>
            <p:cNvSpPr/>
            <p:nvPr/>
          </p:nvSpPr>
          <p:spPr bwMode="auto">
            <a:xfrm>
              <a:off x="7029448" y="4525886"/>
              <a:ext cx="1394054" cy="1761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카테고리설정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7" name="Text Box 15"/>
            <p:cNvSpPr txBox="1">
              <a:spLocks noChangeArrowheads="1"/>
            </p:cNvSpPr>
            <p:nvPr/>
          </p:nvSpPr>
          <p:spPr bwMode="auto">
            <a:xfrm>
              <a:off x="8208526" y="4584312"/>
              <a:ext cx="205823" cy="397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400" b="0" dirty="0">
                  <a:solidFill>
                    <a:srgbClr val="0070C0"/>
                  </a:solidFill>
                  <a:sym typeface="Wingdings 2" pitchFamily="18" charset="2"/>
                </a:rPr>
                <a:t>카테고리 없음</a:t>
              </a:r>
            </a:p>
          </p:txBody>
        </p:sp>
      </p:grpSp>
      <p:sp>
        <p:nvSpPr>
          <p:cNvPr id="823" name="내용 개체 틀 3"/>
          <p:cNvSpPr>
            <a:spLocks noGrp="1"/>
          </p:cNvSpPr>
          <p:nvPr>
            <p:ph idx="1"/>
          </p:nvPr>
        </p:nvSpPr>
        <p:spPr>
          <a:xfrm>
            <a:off x="128935" y="145776"/>
            <a:ext cx="8835677" cy="338040"/>
          </a:xfrm>
        </p:spPr>
        <p:txBody>
          <a:bodyPr/>
          <a:lstStyle/>
          <a:p>
            <a:r>
              <a:rPr lang="en-US" altLang="ko-KR" sz="1800" dirty="0" smtClean="0"/>
              <a:t>3.2.4 Flow_ </a:t>
            </a:r>
            <a:r>
              <a:rPr lang="ko-KR" altLang="en-US" sz="1800" dirty="0" smtClean="0"/>
              <a:t>촬영하기 </a:t>
            </a:r>
            <a:r>
              <a:rPr lang="en-US" altLang="ko-KR" sz="1800" dirty="0" smtClean="0"/>
              <a:t>&gt; </a:t>
            </a:r>
            <a:r>
              <a:rPr lang="ko-KR" altLang="en-US" sz="1800" dirty="0"/>
              <a:t>촬영 </a:t>
            </a:r>
            <a:r>
              <a:rPr lang="en-US" altLang="ko-KR" sz="1800" dirty="0"/>
              <a:t>&gt; </a:t>
            </a:r>
            <a:r>
              <a:rPr lang="ko-KR" altLang="en-US" sz="1800" dirty="0"/>
              <a:t>촬영사진확인 </a:t>
            </a:r>
            <a:r>
              <a:rPr lang="en-US" altLang="ko-KR" sz="1800" dirty="0"/>
              <a:t>&gt; </a:t>
            </a:r>
            <a:r>
              <a:rPr lang="ko-KR" altLang="en-US" sz="1800" dirty="0" smtClean="0"/>
              <a:t>상세정보관리 </a:t>
            </a:r>
            <a:r>
              <a:rPr lang="en-US" altLang="ko-KR" sz="1800" dirty="0" smtClean="0"/>
              <a:t>&gt; </a:t>
            </a:r>
            <a:r>
              <a:rPr lang="ko-KR" altLang="en-US" sz="1800" dirty="0"/>
              <a:t>녹음하기</a:t>
            </a:r>
            <a:r>
              <a:rPr lang="en-US" altLang="ko-KR" sz="1800" dirty="0"/>
              <a:t>/</a:t>
            </a:r>
            <a:r>
              <a:rPr lang="ko-KR" altLang="en-US" sz="1800" dirty="0"/>
              <a:t>녹음재생</a:t>
            </a:r>
          </a:p>
        </p:txBody>
      </p:sp>
      <p:sp>
        <p:nvSpPr>
          <p:cNvPr id="10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343195" y="620688"/>
            <a:ext cx="596317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 smtClean="0">
                <a:sym typeface="Wingdings 2" pitchFamily="18" charset="2"/>
              </a:rPr>
              <a:t>상세정보관</a:t>
            </a:r>
            <a:r>
              <a:rPr lang="ko-KR" altLang="en-US" sz="700" dirty="0">
                <a:sym typeface="Wingdings 2" pitchFamily="18" charset="2"/>
              </a:rPr>
              <a:t>리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36822" y="749300"/>
            <a:ext cx="1394056" cy="2439596"/>
            <a:chOff x="2972549" y="804863"/>
            <a:chExt cx="2160590" cy="3781029"/>
          </a:xfrm>
        </p:grpSpPr>
        <p:sp>
          <p:nvSpPr>
            <p:cNvPr id="10" name="직사각형 9"/>
            <p:cNvSpPr>
              <a:spLocks noChangeAspect="1"/>
            </p:cNvSpPr>
            <p:nvPr/>
          </p:nvSpPr>
          <p:spPr>
            <a:xfrm>
              <a:off x="2972549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2972552" y="804863"/>
              <a:ext cx="2160587" cy="273050"/>
              <a:chOff x="336546" y="4956150"/>
              <a:chExt cx="2157417" cy="273050"/>
            </a:xfrm>
          </p:grpSpPr>
          <p:sp>
            <p:nvSpPr>
              <p:cNvPr id="19" name="직사각형 18"/>
              <p:cNvSpPr/>
              <p:nvPr/>
            </p:nvSpPr>
            <p:spPr bwMode="auto">
              <a:xfrm>
                <a:off x="336546" y="4956150"/>
                <a:ext cx="2157417" cy="2730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defTabSz="10316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         </a:t>
                </a:r>
                <a:r>
                  <a:rPr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상세정보관리</a:t>
                </a:r>
                <a:endParaRPr lang="en-US" altLang="ko-KR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396375" y="5019650"/>
                <a:ext cx="142875" cy="14287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/>
              </a:p>
            </p:txBody>
          </p:sp>
        </p:grpSp>
        <p:sp>
          <p:nvSpPr>
            <p:cNvPr id="12" name="직사각형 11"/>
            <p:cNvSpPr/>
            <p:nvPr/>
          </p:nvSpPr>
          <p:spPr bwMode="auto">
            <a:xfrm>
              <a:off x="4857060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4557956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2972549" y="1077543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메모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2972549" y="1350593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녹음하기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2972549" y="1623643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카테고리설정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4799953" y="1714195"/>
              <a:ext cx="318997" cy="6155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400" b="0" dirty="0">
                  <a:solidFill>
                    <a:srgbClr val="0070C0"/>
                  </a:solidFill>
                  <a:sym typeface="Wingdings 2" pitchFamily="18" charset="2"/>
                </a:rPr>
                <a:t>카테고리 없음</a:t>
              </a:r>
            </a:p>
          </p:txBody>
        </p:sp>
      </p:grpSp>
      <p:sp>
        <p:nvSpPr>
          <p:cNvPr id="22" name="직사각형 21"/>
          <p:cNvSpPr/>
          <p:nvPr/>
        </p:nvSpPr>
        <p:spPr bwMode="auto">
          <a:xfrm>
            <a:off x="336824" y="3219505"/>
            <a:ext cx="793202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상세정보관리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805239" y="1613739"/>
            <a:ext cx="720080" cy="215444"/>
            <a:chOff x="1956033" y="1679218"/>
            <a:chExt cx="540000" cy="215444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076866" y="1679218"/>
              <a:ext cx="276728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Flick</a:t>
              </a:r>
              <a:endParaRPr lang="en-US" altLang="ko-KR" sz="800" dirty="0">
                <a:latin typeface="Calibri" pitchFamily="34" charset="0"/>
                <a:ea typeface="맑은 고딕" pitchFamily="50" charset="-127"/>
                <a:cs typeface="Calibri" pitchFamily="34" charset="0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565057" y="749300"/>
            <a:ext cx="1394056" cy="2439596"/>
            <a:chOff x="2972549" y="804863"/>
            <a:chExt cx="2160590" cy="3781029"/>
          </a:xfrm>
        </p:grpSpPr>
        <p:sp>
          <p:nvSpPr>
            <p:cNvPr id="30" name="직사각형 29"/>
            <p:cNvSpPr>
              <a:spLocks noChangeAspect="1"/>
            </p:cNvSpPr>
            <p:nvPr/>
          </p:nvSpPr>
          <p:spPr>
            <a:xfrm>
              <a:off x="2972549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2972552" y="804863"/>
              <a:ext cx="2160587" cy="273050"/>
              <a:chOff x="336546" y="4956150"/>
              <a:chExt cx="2157417" cy="273050"/>
            </a:xfrm>
          </p:grpSpPr>
          <p:sp>
            <p:nvSpPr>
              <p:cNvPr id="38" name="직사각형 37"/>
              <p:cNvSpPr/>
              <p:nvPr/>
            </p:nvSpPr>
            <p:spPr bwMode="auto">
              <a:xfrm>
                <a:off x="336546" y="4956150"/>
                <a:ext cx="2157417" cy="2730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defTabSz="10316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         </a:t>
                </a:r>
                <a:r>
                  <a:rPr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상세정보관리</a:t>
                </a:r>
                <a:endParaRPr lang="en-US" altLang="ko-KR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396375" y="5019650"/>
                <a:ext cx="142875" cy="14287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/>
              </a:p>
            </p:txBody>
          </p:sp>
        </p:grpSp>
        <p:sp>
          <p:nvSpPr>
            <p:cNvPr id="32" name="직사각형 31"/>
            <p:cNvSpPr/>
            <p:nvPr/>
          </p:nvSpPr>
          <p:spPr bwMode="auto">
            <a:xfrm>
              <a:off x="4857060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4557956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2972549" y="1077543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메모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2972549" y="1350593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녹음하기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2972549" y="1623643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카테고리설정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7" name="Text Box 15"/>
            <p:cNvSpPr txBox="1">
              <a:spLocks noChangeArrowheads="1"/>
            </p:cNvSpPr>
            <p:nvPr/>
          </p:nvSpPr>
          <p:spPr bwMode="auto">
            <a:xfrm>
              <a:off x="4799953" y="1714195"/>
              <a:ext cx="318997" cy="6155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400" b="0" dirty="0">
                  <a:solidFill>
                    <a:srgbClr val="0070C0"/>
                  </a:solidFill>
                  <a:sym typeface="Wingdings 2" pitchFamily="18" charset="2"/>
                </a:rPr>
                <a:t>카테고리 없음</a:t>
              </a: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2571451" y="1104611"/>
            <a:ext cx="1378726" cy="180955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2566990" y="3219505"/>
            <a:ext cx="489536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메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모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4034219" y="1613739"/>
            <a:ext cx="720080" cy="215444"/>
            <a:chOff x="1956033" y="1679218"/>
            <a:chExt cx="540000" cy="215444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966873" y="1679218"/>
              <a:ext cx="496716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Double Tap</a:t>
              </a:r>
            </a:p>
          </p:txBody>
        </p:sp>
      </p:grpSp>
      <p:grpSp>
        <p:nvGrpSpPr>
          <p:cNvPr id="49" name="그룹 15"/>
          <p:cNvGrpSpPr>
            <a:grpSpLocks/>
          </p:cNvGrpSpPr>
          <p:nvPr/>
        </p:nvGrpSpPr>
        <p:grpSpPr bwMode="auto">
          <a:xfrm>
            <a:off x="3056526" y="1751466"/>
            <a:ext cx="325275" cy="215900"/>
            <a:chOff x="845345" y="3206006"/>
            <a:chExt cx="325276" cy="215900"/>
          </a:xfrm>
        </p:grpSpPr>
        <p:sp>
          <p:nvSpPr>
            <p:cNvPr id="50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8" name="Text Box 15"/>
          <p:cNvSpPr txBox="1">
            <a:spLocks noChangeArrowheads="1"/>
          </p:cNvSpPr>
          <p:nvPr/>
        </p:nvSpPr>
        <p:spPr bwMode="auto">
          <a:xfrm>
            <a:off x="4800096" y="620688"/>
            <a:ext cx="617157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 smtClean="0">
                <a:sym typeface="Wingdings 2" pitchFamily="18" charset="2"/>
              </a:rPr>
              <a:t>녹음하기 팝업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4792571" y="3219505"/>
            <a:ext cx="2036654" cy="50359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녹음하기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, 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삐 소리 후 녹음을 시작합니다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 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녹음 완료 시 화면을 두 번 터치하면 녹음을 완료 저장합니다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.”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음성안내 제공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</a:p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‘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완료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’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버튼 비활성화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6248310" y="1613739"/>
            <a:ext cx="726475" cy="215444"/>
            <a:chOff x="1951237" y="1679218"/>
            <a:chExt cx="544796" cy="215444"/>
          </a:xfrm>
        </p:grpSpPr>
        <p:cxnSp>
          <p:nvCxnSpPr>
            <p:cNvPr id="71" name="직선 연결선 70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951237" y="1679218"/>
              <a:ext cx="527971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“</a:t>
              </a:r>
              <a:r>
                <a:rPr lang="ko-KR" altLang="en-US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삐</a:t>
              </a:r>
              <a:r>
                <a:rPr lang="en-US" altLang="ko-KR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” </a:t>
              </a:r>
              <a:r>
                <a:rPr lang="ko-KR" altLang="en-US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효과음</a:t>
              </a:r>
              <a:endParaRPr lang="en-US" altLang="ko-KR" sz="800" dirty="0">
                <a:latin typeface="Calibri" pitchFamily="34" charset="0"/>
                <a:ea typeface="맑은 고딕" pitchFamily="50" charset="-127"/>
                <a:cs typeface="Calibri" pitchFamily="34" charset="0"/>
              </a:endParaRPr>
            </a:p>
          </p:txBody>
        </p:sp>
      </p:grpSp>
      <p:sp>
        <p:nvSpPr>
          <p:cNvPr id="145" name="직사각형 144"/>
          <p:cNvSpPr/>
          <p:nvPr/>
        </p:nvSpPr>
        <p:spPr>
          <a:xfrm>
            <a:off x="344488" y="926327"/>
            <a:ext cx="1378726" cy="180955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55" name="그룹 154"/>
          <p:cNvGrpSpPr/>
          <p:nvPr/>
        </p:nvGrpSpPr>
        <p:grpSpPr>
          <a:xfrm>
            <a:off x="4792571" y="749300"/>
            <a:ext cx="1394056" cy="2439596"/>
            <a:chOff x="2972549" y="804863"/>
            <a:chExt cx="2160590" cy="3781029"/>
          </a:xfrm>
        </p:grpSpPr>
        <p:sp>
          <p:nvSpPr>
            <p:cNvPr id="156" name="직사각형 155"/>
            <p:cNvSpPr>
              <a:spLocks noChangeAspect="1"/>
            </p:cNvSpPr>
            <p:nvPr/>
          </p:nvSpPr>
          <p:spPr>
            <a:xfrm>
              <a:off x="2972549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57" name="그룹 156"/>
            <p:cNvGrpSpPr/>
            <p:nvPr/>
          </p:nvGrpSpPr>
          <p:grpSpPr>
            <a:xfrm>
              <a:off x="2972552" y="804863"/>
              <a:ext cx="2160587" cy="273050"/>
              <a:chOff x="336546" y="4956150"/>
              <a:chExt cx="2157417" cy="273050"/>
            </a:xfrm>
          </p:grpSpPr>
          <p:sp>
            <p:nvSpPr>
              <p:cNvPr id="164" name="직사각형 163"/>
              <p:cNvSpPr/>
              <p:nvPr/>
            </p:nvSpPr>
            <p:spPr bwMode="auto">
              <a:xfrm>
                <a:off x="336546" y="4956150"/>
                <a:ext cx="2157417" cy="2730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defTabSz="10316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         </a:t>
                </a:r>
                <a:r>
                  <a:rPr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상세정보관리</a:t>
                </a:r>
                <a:endParaRPr lang="en-US" altLang="ko-KR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>
                <a:off x="396375" y="5019650"/>
                <a:ext cx="142875" cy="14287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/>
              </a:p>
            </p:txBody>
          </p:sp>
        </p:grpSp>
        <p:sp>
          <p:nvSpPr>
            <p:cNvPr id="158" name="직사각형 157"/>
            <p:cNvSpPr/>
            <p:nvPr/>
          </p:nvSpPr>
          <p:spPr bwMode="auto">
            <a:xfrm>
              <a:off x="4857060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9" name="직사각형 158"/>
            <p:cNvSpPr/>
            <p:nvPr/>
          </p:nvSpPr>
          <p:spPr bwMode="auto">
            <a:xfrm>
              <a:off x="4557956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0" name="직사각형 159"/>
            <p:cNvSpPr/>
            <p:nvPr/>
          </p:nvSpPr>
          <p:spPr bwMode="auto">
            <a:xfrm>
              <a:off x="2972549" y="1077543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메모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1" name="직사각형 160"/>
            <p:cNvSpPr/>
            <p:nvPr/>
          </p:nvSpPr>
          <p:spPr bwMode="auto">
            <a:xfrm>
              <a:off x="2972549" y="1350593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녹음하기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2" name="직사각형 161"/>
            <p:cNvSpPr/>
            <p:nvPr/>
          </p:nvSpPr>
          <p:spPr bwMode="auto">
            <a:xfrm>
              <a:off x="2972549" y="1623643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카테고리설정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3" name="Text Box 15"/>
            <p:cNvSpPr txBox="1">
              <a:spLocks noChangeArrowheads="1"/>
            </p:cNvSpPr>
            <p:nvPr/>
          </p:nvSpPr>
          <p:spPr bwMode="auto">
            <a:xfrm>
              <a:off x="4799953" y="1714195"/>
              <a:ext cx="318997" cy="6155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400" b="0" dirty="0">
                  <a:solidFill>
                    <a:srgbClr val="0070C0"/>
                  </a:solidFill>
                  <a:sym typeface="Wingdings 2" pitchFamily="18" charset="2"/>
                </a:rPr>
                <a:t>카테고리 없음</a:t>
              </a:r>
            </a:p>
          </p:txBody>
        </p:sp>
      </p:grpSp>
      <p:grpSp>
        <p:nvGrpSpPr>
          <p:cNvPr id="166" name="그룹 165"/>
          <p:cNvGrpSpPr/>
          <p:nvPr/>
        </p:nvGrpSpPr>
        <p:grpSpPr>
          <a:xfrm>
            <a:off x="4858652" y="1408584"/>
            <a:ext cx="1264709" cy="901663"/>
            <a:chOff x="369068" y="4563955"/>
            <a:chExt cx="1264709" cy="901663"/>
          </a:xfrm>
        </p:grpSpPr>
        <p:sp>
          <p:nvSpPr>
            <p:cNvPr id="167" name="직사각형 166"/>
            <p:cNvSpPr/>
            <p:nvPr/>
          </p:nvSpPr>
          <p:spPr bwMode="auto">
            <a:xfrm>
              <a:off x="369068" y="4563955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녹음하기</a:t>
              </a: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 bwMode="auto">
            <a:xfrm>
              <a:off x="369068" y="4723160"/>
              <a:ext cx="1264709" cy="53564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algn="ctr"/>
              <a:r>
                <a:rPr lang="ko-KR" altLang="en-US" sz="700" kern="0" dirty="0">
                  <a:solidFill>
                    <a:sysClr val="windowText" lastClr="000000"/>
                  </a:solidFill>
                  <a:latin typeface="+mn-ea"/>
                  <a:cs typeface="Calibri" pitchFamily="34" charset="0"/>
                </a:rPr>
                <a:t>삐 소리 후 녹음을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+mn-ea"/>
                  <a:cs typeface="Calibri" pitchFamily="34" charset="0"/>
                </a:rPr>
                <a:t>시작합니다</a:t>
              </a:r>
              <a:r>
                <a:rPr lang="en-US" altLang="ko-KR" sz="700" kern="0" dirty="0" smtClean="0">
                  <a:solidFill>
                    <a:sysClr val="windowText" lastClr="000000"/>
                  </a:solidFill>
                  <a:latin typeface="+mn-ea"/>
                  <a:cs typeface="Calibri" pitchFamily="34" charset="0"/>
                </a:rPr>
                <a:t>.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+mn-ea"/>
                  <a:cs typeface="Calibri" pitchFamily="34" charset="0"/>
                </a:rPr>
                <a:t>녹음 완료 시 화면을 두 번 터치하면 녹음을 완료 저장합니다</a:t>
              </a:r>
              <a:r>
                <a:rPr lang="en-US" altLang="ko-KR" sz="700" kern="0" dirty="0" smtClean="0">
                  <a:solidFill>
                    <a:sysClr val="windowText" lastClr="000000"/>
                  </a:solidFill>
                  <a:latin typeface="+mn-ea"/>
                  <a:cs typeface="Calibri" pitchFamily="34" charset="0"/>
                </a:rPr>
                <a:t>.</a:t>
              </a:r>
              <a:endParaRPr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9" name="직사각형 168"/>
            <p:cNvSpPr/>
            <p:nvPr/>
          </p:nvSpPr>
          <p:spPr bwMode="auto">
            <a:xfrm>
              <a:off x="369068" y="5260289"/>
              <a:ext cx="1264709" cy="2053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0" name="모서리가 둥근 직사각형 169"/>
            <p:cNvSpPr/>
            <p:nvPr/>
          </p:nvSpPr>
          <p:spPr bwMode="auto">
            <a:xfrm>
              <a:off x="458658" y="5290047"/>
              <a:ext cx="520763" cy="14432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완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료</a:t>
              </a:r>
              <a:endParaRPr kumimoji="0" lang="ko-KR" altLang="en-US" sz="7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1" name="모서리가 둥근 직사각형 170"/>
            <p:cNvSpPr/>
            <p:nvPr/>
          </p:nvSpPr>
          <p:spPr bwMode="auto">
            <a:xfrm>
              <a:off x="1044264" y="5290047"/>
              <a:ext cx="520763" cy="1443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취소</a:t>
              </a:r>
              <a:endParaRPr kumimoji="0"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7029450" y="749300"/>
            <a:ext cx="1394056" cy="2439596"/>
            <a:chOff x="2972549" y="804863"/>
            <a:chExt cx="2160590" cy="3781029"/>
          </a:xfrm>
        </p:grpSpPr>
        <p:sp>
          <p:nvSpPr>
            <p:cNvPr id="173" name="직사각형 172"/>
            <p:cNvSpPr>
              <a:spLocks noChangeAspect="1"/>
            </p:cNvSpPr>
            <p:nvPr/>
          </p:nvSpPr>
          <p:spPr>
            <a:xfrm>
              <a:off x="2972549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74" name="그룹 173"/>
            <p:cNvGrpSpPr/>
            <p:nvPr/>
          </p:nvGrpSpPr>
          <p:grpSpPr>
            <a:xfrm>
              <a:off x="2972552" y="804863"/>
              <a:ext cx="2160587" cy="273050"/>
              <a:chOff x="336546" y="4956150"/>
              <a:chExt cx="2157417" cy="273050"/>
            </a:xfrm>
          </p:grpSpPr>
          <p:sp>
            <p:nvSpPr>
              <p:cNvPr id="181" name="직사각형 180"/>
              <p:cNvSpPr/>
              <p:nvPr/>
            </p:nvSpPr>
            <p:spPr bwMode="auto">
              <a:xfrm>
                <a:off x="336546" y="4956150"/>
                <a:ext cx="2157417" cy="2730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defTabSz="10316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         </a:t>
                </a:r>
                <a:r>
                  <a:rPr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상세정보관리</a:t>
                </a:r>
                <a:endParaRPr lang="en-US" altLang="ko-KR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>
                <a:off x="396375" y="5019650"/>
                <a:ext cx="142875" cy="14287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/>
              </a:p>
            </p:txBody>
          </p:sp>
        </p:grpSp>
        <p:sp>
          <p:nvSpPr>
            <p:cNvPr id="175" name="직사각형 174"/>
            <p:cNvSpPr/>
            <p:nvPr/>
          </p:nvSpPr>
          <p:spPr bwMode="auto">
            <a:xfrm>
              <a:off x="4857060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6" name="직사각형 175"/>
            <p:cNvSpPr/>
            <p:nvPr/>
          </p:nvSpPr>
          <p:spPr bwMode="auto">
            <a:xfrm>
              <a:off x="4557956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7" name="직사각형 176"/>
            <p:cNvSpPr/>
            <p:nvPr/>
          </p:nvSpPr>
          <p:spPr bwMode="auto">
            <a:xfrm>
              <a:off x="2972549" y="1077543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메모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8" name="직사각형 177"/>
            <p:cNvSpPr/>
            <p:nvPr/>
          </p:nvSpPr>
          <p:spPr bwMode="auto">
            <a:xfrm>
              <a:off x="2972549" y="1350593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녹음하기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9" name="직사각형 178"/>
            <p:cNvSpPr/>
            <p:nvPr/>
          </p:nvSpPr>
          <p:spPr bwMode="auto">
            <a:xfrm>
              <a:off x="2972549" y="1623643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카테고리설정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0" name="Text Box 15"/>
            <p:cNvSpPr txBox="1">
              <a:spLocks noChangeArrowheads="1"/>
            </p:cNvSpPr>
            <p:nvPr/>
          </p:nvSpPr>
          <p:spPr bwMode="auto">
            <a:xfrm>
              <a:off x="4799953" y="1714195"/>
              <a:ext cx="318997" cy="6155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400" b="0" dirty="0">
                  <a:solidFill>
                    <a:srgbClr val="0070C0"/>
                  </a:solidFill>
                  <a:sym typeface="Wingdings 2" pitchFamily="18" charset="2"/>
                </a:rPr>
                <a:t>카테고리 없음</a:t>
              </a:r>
            </a:p>
          </p:txBody>
        </p:sp>
      </p:grpSp>
      <p:grpSp>
        <p:nvGrpSpPr>
          <p:cNvPr id="183" name="그룹 182"/>
          <p:cNvGrpSpPr/>
          <p:nvPr/>
        </p:nvGrpSpPr>
        <p:grpSpPr>
          <a:xfrm>
            <a:off x="7095531" y="1408584"/>
            <a:ext cx="1264709" cy="901663"/>
            <a:chOff x="369068" y="4563955"/>
            <a:chExt cx="1264709" cy="901663"/>
          </a:xfrm>
        </p:grpSpPr>
        <p:sp>
          <p:nvSpPr>
            <p:cNvPr id="184" name="직사각형 183"/>
            <p:cNvSpPr/>
            <p:nvPr/>
          </p:nvSpPr>
          <p:spPr bwMode="auto">
            <a:xfrm>
              <a:off x="369068" y="4563955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녹음하기</a:t>
              </a: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5" name="직사각형 184"/>
            <p:cNvSpPr/>
            <p:nvPr/>
          </p:nvSpPr>
          <p:spPr bwMode="auto">
            <a:xfrm>
              <a:off x="369068" y="4723160"/>
              <a:ext cx="1264709" cy="53564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algn="ctr"/>
              <a:r>
                <a:rPr lang="ko-KR" altLang="en-US" sz="700" kern="0" dirty="0">
                  <a:solidFill>
                    <a:sysClr val="windowText" lastClr="000000"/>
                  </a:solidFill>
                  <a:latin typeface="+mn-ea"/>
                  <a:cs typeface="Calibri" pitchFamily="34" charset="0"/>
                </a:rPr>
                <a:t>삐 소리 후 녹음을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+mn-ea"/>
                  <a:cs typeface="Calibri" pitchFamily="34" charset="0"/>
                </a:rPr>
                <a:t>시작합니다</a:t>
              </a:r>
              <a:r>
                <a:rPr lang="en-US" altLang="ko-KR" sz="700" kern="0" dirty="0" smtClean="0">
                  <a:solidFill>
                    <a:sysClr val="windowText" lastClr="000000"/>
                  </a:solidFill>
                  <a:latin typeface="+mn-ea"/>
                  <a:cs typeface="Calibri" pitchFamily="34" charset="0"/>
                </a:rPr>
                <a:t>.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+mn-ea"/>
                  <a:cs typeface="Calibri" pitchFamily="34" charset="0"/>
                </a:rPr>
                <a:t>녹음 완료 시 화면을 두 번 터치하면 녹음을 완료 저장합니다</a:t>
              </a:r>
              <a:r>
                <a:rPr lang="en-US" altLang="ko-KR" sz="700" kern="0" dirty="0" smtClean="0">
                  <a:solidFill>
                    <a:sysClr val="windowText" lastClr="000000"/>
                  </a:solidFill>
                  <a:latin typeface="+mn-ea"/>
                  <a:cs typeface="Calibri" pitchFamily="34" charset="0"/>
                </a:rPr>
                <a:t>.</a:t>
              </a:r>
              <a:endParaRPr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6" name="직사각형 185"/>
            <p:cNvSpPr/>
            <p:nvPr/>
          </p:nvSpPr>
          <p:spPr bwMode="auto">
            <a:xfrm>
              <a:off x="369068" y="5260289"/>
              <a:ext cx="1264709" cy="2053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7" name="모서리가 둥근 직사각형 186"/>
            <p:cNvSpPr/>
            <p:nvPr/>
          </p:nvSpPr>
          <p:spPr bwMode="auto">
            <a:xfrm>
              <a:off x="458658" y="5290047"/>
              <a:ext cx="520763" cy="14432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완</a:t>
              </a:r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료</a:t>
              </a:r>
              <a:endParaRPr kumimoji="0"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8" name="모서리가 둥근 직사각형 187"/>
            <p:cNvSpPr/>
            <p:nvPr/>
          </p:nvSpPr>
          <p:spPr bwMode="auto">
            <a:xfrm>
              <a:off x="1044264" y="5290047"/>
              <a:ext cx="520763" cy="1443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취소</a:t>
              </a:r>
              <a:endParaRPr kumimoji="0"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9" name="직사각형 188"/>
          <p:cNvSpPr/>
          <p:nvPr/>
        </p:nvSpPr>
        <p:spPr bwMode="auto">
          <a:xfrm>
            <a:off x="7015796" y="3219505"/>
            <a:ext cx="1407710" cy="288147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녹음 진행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</a:p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‘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완료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’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버튼 활성화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193" name="그룹 192"/>
          <p:cNvGrpSpPr/>
          <p:nvPr/>
        </p:nvGrpSpPr>
        <p:grpSpPr>
          <a:xfrm>
            <a:off x="7740352" y="3507652"/>
            <a:ext cx="662361" cy="193319"/>
            <a:chOff x="7496761" y="3330575"/>
            <a:chExt cx="662361" cy="307975"/>
          </a:xfrm>
        </p:grpSpPr>
        <p:sp>
          <p:nvSpPr>
            <p:cNvPr id="194" name="TextBox 10"/>
            <p:cNvSpPr txBox="1">
              <a:spLocks noChangeArrowheads="1"/>
            </p:cNvSpPr>
            <p:nvPr/>
          </p:nvSpPr>
          <p:spPr bwMode="auto">
            <a:xfrm>
              <a:off x="7496761" y="3360158"/>
              <a:ext cx="662361" cy="215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ctr">
                <a:defRPr sz="800"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1pPr>
            </a:lstStyle>
            <a:p>
              <a:pPr algn="l"/>
              <a:r>
                <a:rPr lang="en-US" altLang="ko-KR" dirty="0"/>
                <a:t>Double Tap</a:t>
              </a:r>
            </a:p>
          </p:txBody>
        </p:sp>
        <p:cxnSp>
          <p:nvCxnSpPr>
            <p:cNvPr id="195" name="직선 화살표 연결선 194"/>
            <p:cNvCxnSpPr/>
            <p:nvPr/>
          </p:nvCxnSpPr>
          <p:spPr>
            <a:xfrm>
              <a:off x="7500938" y="3330575"/>
              <a:ext cx="0" cy="30797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그룹 15"/>
          <p:cNvGrpSpPr>
            <a:grpSpLocks/>
          </p:cNvGrpSpPr>
          <p:nvPr/>
        </p:nvGrpSpPr>
        <p:grpSpPr bwMode="auto">
          <a:xfrm>
            <a:off x="7577714" y="1751466"/>
            <a:ext cx="325275" cy="215900"/>
            <a:chOff x="845345" y="3206006"/>
            <a:chExt cx="325276" cy="215900"/>
          </a:xfrm>
        </p:grpSpPr>
        <p:sp>
          <p:nvSpPr>
            <p:cNvPr id="197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8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14" name="Text Box 15"/>
          <p:cNvSpPr txBox="1">
            <a:spLocks noChangeArrowheads="1"/>
          </p:cNvSpPr>
          <p:nvPr/>
        </p:nvSpPr>
        <p:spPr bwMode="auto">
          <a:xfrm>
            <a:off x="7023101" y="3704768"/>
            <a:ext cx="596317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>
                <a:sym typeface="Wingdings 2" pitchFamily="18" charset="2"/>
              </a:rPr>
              <a:t>상세정보관리</a:t>
            </a:r>
            <a:r>
              <a:rPr lang="en-US" altLang="ko-KR" sz="700" dirty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sp>
        <p:nvSpPr>
          <p:cNvPr id="215" name="직사각형 214"/>
          <p:cNvSpPr/>
          <p:nvPr/>
        </p:nvSpPr>
        <p:spPr>
          <a:xfrm>
            <a:off x="7177473" y="3831688"/>
            <a:ext cx="503516" cy="14990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9" name="직사각형 218"/>
          <p:cNvSpPr/>
          <p:nvPr/>
        </p:nvSpPr>
        <p:spPr bwMode="auto">
          <a:xfrm>
            <a:off x="7015797" y="6292378"/>
            <a:ext cx="1407710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녹음재생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/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녹음삭제 메뉴 노출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220" name="그룹 219"/>
          <p:cNvGrpSpPr/>
          <p:nvPr/>
        </p:nvGrpSpPr>
        <p:grpSpPr>
          <a:xfrm>
            <a:off x="6254707" y="4691665"/>
            <a:ext cx="720080" cy="215444"/>
            <a:chOff x="6465631" y="4727669"/>
            <a:chExt cx="540000" cy="215444"/>
          </a:xfrm>
        </p:grpSpPr>
        <p:cxnSp>
          <p:nvCxnSpPr>
            <p:cNvPr id="221" name="직선 연결선 220"/>
            <p:cNvCxnSpPr/>
            <p:nvPr/>
          </p:nvCxnSpPr>
          <p:spPr>
            <a:xfrm flipH="1">
              <a:off x="6465631" y="4940980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/>
            <p:cNvSpPr txBox="1"/>
            <p:nvPr/>
          </p:nvSpPr>
          <p:spPr>
            <a:xfrm>
              <a:off x="6533889" y="4727669"/>
              <a:ext cx="408961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4</a:t>
              </a:r>
              <a:r>
                <a:rPr lang="ko-KR" altLang="en-US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회 </a:t>
              </a:r>
              <a:r>
                <a:rPr lang="en-US" altLang="ko-KR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Flick</a:t>
              </a:r>
              <a:endParaRPr lang="en-US" altLang="ko-KR" sz="800" dirty="0">
                <a:latin typeface="Calibri" pitchFamily="34" charset="0"/>
                <a:ea typeface="맑은 고딕" pitchFamily="50" charset="-127"/>
                <a:cs typeface="Calibri" pitchFamily="34" charset="0"/>
              </a:endParaRPr>
            </a:p>
          </p:txBody>
        </p:sp>
      </p:grpSp>
      <p:grpSp>
        <p:nvGrpSpPr>
          <p:cNvPr id="224" name="그룹 223"/>
          <p:cNvGrpSpPr/>
          <p:nvPr/>
        </p:nvGrpSpPr>
        <p:grpSpPr>
          <a:xfrm>
            <a:off x="4792569" y="3821416"/>
            <a:ext cx="1394056" cy="2439596"/>
            <a:chOff x="7029448" y="3821416"/>
            <a:chExt cx="1394056" cy="2439596"/>
          </a:xfrm>
        </p:grpSpPr>
        <p:sp>
          <p:nvSpPr>
            <p:cNvPr id="225" name="직사각형 224"/>
            <p:cNvSpPr>
              <a:spLocks noChangeAspect="1"/>
            </p:cNvSpPr>
            <p:nvPr/>
          </p:nvSpPr>
          <p:spPr>
            <a:xfrm>
              <a:off x="7029448" y="3821416"/>
              <a:ext cx="1394055" cy="243959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226" name="그룹 225"/>
            <p:cNvGrpSpPr/>
            <p:nvPr/>
          </p:nvGrpSpPr>
          <p:grpSpPr>
            <a:xfrm>
              <a:off x="7029450" y="3821416"/>
              <a:ext cx="1394054" cy="176177"/>
              <a:chOff x="336546" y="4956150"/>
              <a:chExt cx="2157417" cy="273050"/>
            </a:xfrm>
          </p:grpSpPr>
          <p:sp>
            <p:nvSpPr>
              <p:cNvPr id="234" name="직사각형 233"/>
              <p:cNvSpPr/>
              <p:nvPr/>
            </p:nvSpPr>
            <p:spPr bwMode="auto">
              <a:xfrm>
                <a:off x="336546" y="4956150"/>
                <a:ext cx="2157417" cy="2730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defTabSz="10316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         </a:t>
                </a:r>
                <a:r>
                  <a:rPr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상세정보관리</a:t>
                </a:r>
                <a:endParaRPr lang="en-US" altLang="ko-KR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5" name="직사각형 234"/>
              <p:cNvSpPr/>
              <p:nvPr/>
            </p:nvSpPr>
            <p:spPr>
              <a:xfrm>
                <a:off x="396375" y="5019650"/>
                <a:ext cx="142875" cy="14287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/>
              </a:p>
            </p:txBody>
          </p:sp>
        </p:grpSp>
        <p:sp>
          <p:nvSpPr>
            <p:cNvPr id="227" name="직사각형 226"/>
            <p:cNvSpPr/>
            <p:nvPr/>
          </p:nvSpPr>
          <p:spPr bwMode="auto">
            <a:xfrm>
              <a:off x="8245372" y="3837240"/>
              <a:ext cx="146527" cy="1465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8" name="직사각형 227"/>
            <p:cNvSpPr/>
            <p:nvPr/>
          </p:nvSpPr>
          <p:spPr bwMode="auto">
            <a:xfrm>
              <a:off x="8052384" y="3837240"/>
              <a:ext cx="146527" cy="1465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9" name="직사각형 228"/>
            <p:cNvSpPr/>
            <p:nvPr/>
          </p:nvSpPr>
          <p:spPr bwMode="auto">
            <a:xfrm>
              <a:off x="7029448" y="3997355"/>
              <a:ext cx="1394054" cy="1761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메모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0" name="직사각형 229"/>
            <p:cNvSpPr/>
            <p:nvPr/>
          </p:nvSpPr>
          <p:spPr bwMode="auto">
            <a:xfrm>
              <a:off x="7029448" y="4173532"/>
              <a:ext cx="1394054" cy="1761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녹음재생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1" name="직사각형 230"/>
            <p:cNvSpPr/>
            <p:nvPr/>
          </p:nvSpPr>
          <p:spPr bwMode="auto">
            <a:xfrm>
              <a:off x="7029448" y="4349709"/>
              <a:ext cx="1394054" cy="1761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녹음삭제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2" name="직사각형 231"/>
            <p:cNvSpPr/>
            <p:nvPr/>
          </p:nvSpPr>
          <p:spPr bwMode="auto">
            <a:xfrm>
              <a:off x="7029448" y="4525886"/>
              <a:ext cx="1394054" cy="1761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카테고리설정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3" name="Text Box 15"/>
            <p:cNvSpPr txBox="1">
              <a:spLocks noChangeArrowheads="1"/>
            </p:cNvSpPr>
            <p:nvPr/>
          </p:nvSpPr>
          <p:spPr bwMode="auto">
            <a:xfrm>
              <a:off x="8208526" y="4584312"/>
              <a:ext cx="205823" cy="397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400" b="0" dirty="0">
                  <a:solidFill>
                    <a:srgbClr val="0070C0"/>
                  </a:solidFill>
                  <a:sym typeface="Wingdings 2" pitchFamily="18" charset="2"/>
                </a:rPr>
                <a:t>카테고리 없음</a:t>
              </a:r>
            </a:p>
          </p:txBody>
        </p:sp>
      </p:grpSp>
      <p:sp>
        <p:nvSpPr>
          <p:cNvPr id="236" name="직사각형 235"/>
          <p:cNvSpPr/>
          <p:nvPr/>
        </p:nvSpPr>
        <p:spPr>
          <a:xfrm>
            <a:off x="4801643" y="4168754"/>
            <a:ext cx="1378726" cy="180955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37" name="그룹 15"/>
          <p:cNvGrpSpPr>
            <a:grpSpLocks/>
          </p:cNvGrpSpPr>
          <p:nvPr/>
        </p:nvGrpSpPr>
        <p:grpSpPr bwMode="auto">
          <a:xfrm>
            <a:off x="5371210" y="4797026"/>
            <a:ext cx="325275" cy="215900"/>
            <a:chOff x="845345" y="3206006"/>
            <a:chExt cx="325276" cy="215900"/>
          </a:xfrm>
        </p:grpSpPr>
        <p:sp>
          <p:nvSpPr>
            <p:cNvPr id="238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9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40" name="그룹 239"/>
          <p:cNvGrpSpPr/>
          <p:nvPr/>
        </p:nvGrpSpPr>
        <p:grpSpPr>
          <a:xfrm>
            <a:off x="2566990" y="3821416"/>
            <a:ext cx="1394056" cy="2439596"/>
            <a:chOff x="7029448" y="3821416"/>
            <a:chExt cx="1394056" cy="2439596"/>
          </a:xfrm>
        </p:grpSpPr>
        <p:sp>
          <p:nvSpPr>
            <p:cNvPr id="241" name="직사각형 240"/>
            <p:cNvSpPr>
              <a:spLocks noChangeAspect="1"/>
            </p:cNvSpPr>
            <p:nvPr/>
          </p:nvSpPr>
          <p:spPr>
            <a:xfrm>
              <a:off x="7029448" y="3821416"/>
              <a:ext cx="1394055" cy="243959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242" name="그룹 241"/>
            <p:cNvGrpSpPr/>
            <p:nvPr/>
          </p:nvGrpSpPr>
          <p:grpSpPr>
            <a:xfrm>
              <a:off x="7029450" y="3821416"/>
              <a:ext cx="1394054" cy="176177"/>
              <a:chOff x="336546" y="4956150"/>
              <a:chExt cx="2157417" cy="273050"/>
            </a:xfrm>
          </p:grpSpPr>
          <p:sp>
            <p:nvSpPr>
              <p:cNvPr id="250" name="직사각형 249"/>
              <p:cNvSpPr/>
              <p:nvPr/>
            </p:nvSpPr>
            <p:spPr bwMode="auto">
              <a:xfrm>
                <a:off x="336546" y="4956150"/>
                <a:ext cx="2157417" cy="2730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defTabSz="10316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         </a:t>
                </a:r>
                <a:r>
                  <a:rPr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상세정보관리</a:t>
                </a:r>
                <a:endParaRPr lang="en-US" altLang="ko-KR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>
                <a:off x="396375" y="5019650"/>
                <a:ext cx="142875" cy="14287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/>
              </a:p>
            </p:txBody>
          </p:sp>
        </p:grpSp>
        <p:sp>
          <p:nvSpPr>
            <p:cNvPr id="243" name="직사각형 242"/>
            <p:cNvSpPr/>
            <p:nvPr/>
          </p:nvSpPr>
          <p:spPr bwMode="auto">
            <a:xfrm>
              <a:off x="8245372" y="3837240"/>
              <a:ext cx="146527" cy="1465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4" name="직사각형 243"/>
            <p:cNvSpPr/>
            <p:nvPr/>
          </p:nvSpPr>
          <p:spPr bwMode="auto">
            <a:xfrm>
              <a:off x="8052384" y="3837240"/>
              <a:ext cx="146527" cy="1465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5" name="직사각형 244"/>
            <p:cNvSpPr/>
            <p:nvPr/>
          </p:nvSpPr>
          <p:spPr bwMode="auto">
            <a:xfrm>
              <a:off x="7029448" y="3997355"/>
              <a:ext cx="1394054" cy="1761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메모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6" name="직사각형 245"/>
            <p:cNvSpPr/>
            <p:nvPr/>
          </p:nvSpPr>
          <p:spPr bwMode="auto">
            <a:xfrm>
              <a:off x="7029448" y="4173532"/>
              <a:ext cx="1394054" cy="1761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녹음재생 멈춤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7" name="직사각형 246"/>
            <p:cNvSpPr/>
            <p:nvPr/>
          </p:nvSpPr>
          <p:spPr bwMode="auto">
            <a:xfrm>
              <a:off x="7029448" y="4349709"/>
              <a:ext cx="1394054" cy="1761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녹음삭제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8" name="직사각형 247"/>
            <p:cNvSpPr/>
            <p:nvPr/>
          </p:nvSpPr>
          <p:spPr bwMode="auto">
            <a:xfrm>
              <a:off x="7029448" y="4525886"/>
              <a:ext cx="1394054" cy="1761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카테고리설정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9" name="Text Box 15"/>
            <p:cNvSpPr txBox="1">
              <a:spLocks noChangeArrowheads="1"/>
            </p:cNvSpPr>
            <p:nvPr/>
          </p:nvSpPr>
          <p:spPr bwMode="auto">
            <a:xfrm>
              <a:off x="8208526" y="4584312"/>
              <a:ext cx="205823" cy="397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400" b="0" dirty="0">
                  <a:solidFill>
                    <a:srgbClr val="0070C0"/>
                  </a:solidFill>
                  <a:sym typeface="Wingdings 2" pitchFamily="18" charset="2"/>
                </a:rPr>
                <a:t>카테고리 없음</a:t>
              </a:r>
            </a:p>
          </p:txBody>
        </p:sp>
      </p:grpSp>
      <p:sp>
        <p:nvSpPr>
          <p:cNvPr id="252" name="직사각형 251"/>
          <p:cNvSpPr/>
          <p:nvPr/>
        </p:nvSpPr>
        <p:spPr>
          <a:xfrm>
            <a:off x="2576064" y="4168754"/>
            <a:ext cx="1378726" cy="180955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53" name="그룹 15"/>
          <p:cNvGrpSpPr>
            <a:grpSpLocks/>
          </p:cNvGrpSpPr>
          <p:nvPr/>
        </p:nvGrpSpPr>
        <p:grpSpPr bwMode="auto">
          <a:xfrm>
            <a:off x="3145631" y="4797026"/>
            <a:ext cx="325275" cy="215900"/>
            <a:chOff x="845345" y="3206006"/>
            <a:chExt cx="325276" cy="215900"/>
          </a:xfrm>
        </p:grpSpPr>
        <p:sp>
          <p:nvSpPr>
            <p:cNvPr id="254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5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56" name="직사각형 255"/>
          <p:cNvSpPr/>
          <p:nvPr/>
        </p:nvSpPr>
        <p:spPr bwMode="auto">
          <a:xfrm>
            <a:off x="2560782" y="6292378"/>
            <a:ext cx="1586405" cy="288147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녹음된 사운드 재생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</a:p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녹음재생 멈춤으로 메뉴 명 노출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257" name="그룹 256"/>
          <p:cNvGrpSpPr/>
          <p:nvPr/>
        </p:nvGrpSpPr>
        <p:grpSpPr>
          <a:xfrm>
            <a:off x="4022749" y="4691665"/>
            <a:ext cx="720081" cy="215444"/>
            <a:chOff x="6465631" y="4727669"/>
            <a:chExt cx="540000" cy="215444"/>
          </a:xfrm>
        </p:grpSpPr>
        <p:cxnSp>
          <p:nvCxnSpPr>
            <p:cNvPr id="258" name="직선 연결선 257"/>
            <p:cNvCxnSpPr/>
            <p:nvPr/>
          </p:nvCxnSpPr>
          <p:spPr>
            <a:xfrm flipH="1">
              <a:off x="6465631" y="4940980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/>
            <p:cNvSpPr txBox="1"/>
            <p:nvPr/>
          </p:nvSpPr>
          <p:spPr>
            <a:xfrm>
              <a:off x="6490014" y="4727669"/>
              <a:ext cx="496716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Double Tap</a:t>
              </a:r>
            </a:p>
          </p:txBody>
        </p:sp>
      </p:grpSp>
      <p:grpSp>
        <p:nvGrpSpPr>
          <p:cNvPr id="260" name="그룹 259"/>
          <p:cNvGrpSpPr/>
          <p:nvPr/>
        </p:nvGrpSpPr>
        <p:grpSpPr>
          <a:xfrm>
            <a:off x="342900" y="3821416"/>
            <a:ext cx="1394056" cy="2439596"/>
            <a:chOff x="7029448" y="3821416"/>
            <a:chExt cx="1394056" cy="2439596"/>
          </a:xfrm>
        </p:grpSpPr>
        <p:sp>
          <p:nvSpPr>
            <p:cNvPr id="261" name="직사각형 260"/>
            <p:cNvSpPr>
              <a:spLocks noChangeAspect="1"/>
            </p:cNvSpPr>
            <p:nvPr/>
          </p:nvSpPr>
          <p:spPr>
            <a:xfrm>
              <a:off x="7029448" y="3821416"/>
              <a:ext cx="1394055" cy="243959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262" name="그룹 261"/>
            <p:cNvGrpSpPr/>
            <p:nvPr/>
          </p:nvGrpSpPr>
          <p:grpSpPr>
            <a:xfrm>
              <a:off x="7029450" y="3821416"/>
              <a:ext cx="1394054" cy="176177"/>
              <a:chOff x="336546" y="4956150"/>
              <a:chExt cx="2157417" cy="273050"/>
            </a:xfrm>
          </p:grpSpPr>
          <p:sp>
            <p:nvSpPr>
              <p:cNvPr id="270" name="직사각형 269"/>
              <p:cNvSpPr/>
              <p:nvPr/>
            </p:nvSpPr>
            <p:spPr bwMode="auto">
              <a:xfrm>
                <a:off x="336546" y="4956150"/>
                <a:ext cx="2157417" cy="2730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defTabSz="10316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         </a:t>
                </a:r>
                <a:r>
                  <a:rPr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상세정보관리</a:t>
                </a:r>
                <a:endParaRPr lang="en-US" altLang="ko-KR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>
                <a:off x="396375" y="5019650"/>
                <a:ext cx="142875" cy="14287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/>
              </a:p>
            </p:txBody>
          </p:sp>
        </p:grpSp>
        <p:sp>
          <p:nvSpPr>
            <p:cNvPr id="263" name="직사각형 262"/>
            <p:cNvSpPr/>
            <p:nvPr/>
          </p:nvSpPr>
          <p:spPr bwMode="auto">
            <a:xfrm>
              <a:off x="8245372" y="3837240"/>
              <a:ext cx="146527" cy="1465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4" name="직사각형 263"/>
            <p:cNvSpPr/>
            <p:nvPr/>
          </p:nvSpPr>
          <p:spPr bwMode="auto">
            <a:xfrm>
              <a:off x="8052384" y="3837240"/>
              <a:ext cx="146527" cy="1465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5" name="직사각형 264"/>
            <p:cNvSpPr/>
            <p:nvPr/>
          </p:nvSpPr>
          <p:spPr bwMode="auto">
            <a:xfrm>
              <a:off x="7029448" y="3997355"/>
              <a:ext cx="1394054" cy="1761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메모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6" name="직사각형 265"/>
            <p:cNvSpPr/>
            <p:nvPr/>
          </p:nvSpPr>
          <p:spPr bwMode="auto">
            <a:xfrm>
              <a:off x="7029448" y="4173532"/>
              <a:ext cx="1394054" cy="1761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녹음재생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7" name="직사각형 266"/>
            <p:cNvSpPr/>
            <p:nvPr/>
          </p:nvSpPr>
          <p:spPr bwMode="auto">
            <a:xfrm>
              <a:off x="7029448" y="4349709"/>
              <a:ext cx="1394054" cy="1761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녹음삭제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8" name="직사각형 267"/>
            <p:cNvSpPr/>
            <p:nvPr/>
          </p:nvSpPr>
          <p:spPr bwMode="auto">
            <a:xfrm>
              <a:off x="7029448" y="4525886"/>
              <a:ext cx="1394054" cy="1761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카테고리설정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9" name="Text Box 15"/>
            <p:cNvSpPr txBox="1">
              <a:spLocks noChangeArrowheads="1"/>
            </p:cNvSpPr>
            <p:nvPr/>
          </p:nvSpPr>
          <p:spPr bwMode="auto">
            <a:xfrm>
              <a:off x="8208526" y="4584312"/>
              <a:ext cx="205823" cy="397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400" b="0" dirty="0">
                  <a:solidFill>
                    <a:srgbClr val="0070C0"/>
                  </a:solidFill>
                  <a:sym typeface="Wingdings 2" pitchFamily="18" charset="2"/>
                </a:rPr>
                <a:t>카테고리 없음</a:t>
              </a:r>
            </a:p>
          </p:txBody>
        </p:sp>
      </p:grpSp>
      <p:sp>
        <p:nvSpPr>
          <p:cNvPr id="272" name="직사각형 271"/>
          <p:cNvSpPr/>
          <p:nvPr/>
        </p:nvSpPr>
        <p:spPr>
          <a:xfrm>
            <a:off x="351974" y="4168754"/>
            <a:ext cx="1378726" cy="180955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6" name="직사각형 275"/>
          <p:cNvSpPr/>
          <p:nvPr/>
        </p:nvSpPr>
        <p:spPr bwMode="auto">
          <a:xfrm>
            <a:off x="345663" y="6292378"/>
            <a:ext cx="1586405" cy="288147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녹음된 사운드 </a:t>
            </a:r>
            <a:r>
              <a:rPr lang="ko-KR" altLang="en-US" sz="700" kern="0" dirty="0" err="1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재생멈춤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</a:p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녹음재생으로 메뉴 명 노출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277" name="그룹 276"/>
          <p:cNvGrpSpPr/>
          <p:nvPr/>
        </p:nvGrpSpPr>
        <p:grpSpPr>
          <a:xfrm>
            <a:off x="1799692" y="4691665"/>
            <a:ext cx="720080" cy="215444"/>
            <a:chOff x="6465631" y="4727669"/>
            <a:chExt cx="540000" cy="215444"/>
          </a:xfrm>
        </p:grpSpPr>
        <p:cxnSp>
          <p:nvCxnSpPr>
            <p:cNvPr id="278" name="직선 연결선 277"/>
            <p:cNvCxnSpPr/>
            <p:nvPr/>
          </p:nvCxnSpPr>
          <p:spPr>
            <a:xfrm flipH="1">
              <a:off x="6465631" y="4940980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TextBox 278"/>
            <p:cNvSpPr txBox="1"/>
            <p:nvPr/>
          </p:nvSpPr>
          <p:spPr>
            <a:xfrm>
              <a:off x="6490015" y="4727669"/>
              <a:ext cx="496716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Double Tap</a:t>
              </a:r>
            </a:p>
          </p:txBody>
        </p:sp>
      </p:grpSp>
      <p:grpSp>
        <p:nvGrpSpPr>
          <p:cNvPr id="280" name="그룹 279"/>
          <p:cNvGrpSpPr/>
          <p:nvPr/>
        </p:nvGrpSpPr>
        <p:grpSpPr>
          <a:xfrm>
            <a:off x="7470694" y="4825314"/>
            <a:ext cx="420590" cy="215900"/>
            <a:chOff x="2098675" y="4761148"/>
            <a:chExt cx="420590" cy="215900"/>
          </a:xfrm>
        </p:grpSpPr>
        <p:sp>
          <p:nvSpPr>
            <p:cNvPr id="281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2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83" name="그룹 282"/>
          <p:cNvGrpSpPr/>
          <p:nvPr/>
        </p:nvGrpSpPr>
        <p:grpSpPr>
          <a:xfrm>
            <a:off x="831042" y="4825314"/>
            <a:ext cx="420590" cy="215900"/>
            <a:chOff x="2098675" y="4761148"/>
            <a:chExt cx="420590" cy="215900"/>
          </a:xfrm>
        </p:grpSpPr>
        <p:sp>
          <p:nvSpPr>
            <p:cNvPr id="284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5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86" name="그룹 285"/>
          <p:cNvGrpSpPr/>
          <p:nvPr/>
        </p:nvGrpSpPr>
        <p:grpSpPr>
          <a:xfrm>
            <a:off x="-18377" y="4691665"/>
            <a:ext cx="369012" cy="215444"/>
            <a:chOff x="6449491" y="4727669"/>
            <a:chExt cx="577772" cy="215444"/>
          </a:xfrm>
        </p:grpSpPr>
        <p:cxnSp>
          <p:nvCxnSpPr>
            <p:cNvPr id="287" name="직선 연결선 286"/>
            <p:cNvCxnSpPr/>
            <p:nvPr/>
          </p:nvCxnSpPr>
          <p:spPr>
            <a:xfrm flipH="1">
              <a:off x="6465631" y="4940980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TextBox 287"/>
            <p:cNvSpPr txBox="1"/>
            <p:nvPr/>
          </p:nvSpPr>
          <p:spPr>
            <a:xfrm>
              <a:off x="6449491" y="4727669"/>
              <a:ext cx="577772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Flick</a:t>
              </a:r>
              <a:endParaRPr lang="en-US" altLang="ko-KR" sz="800" dirty="0">
                <a:latin typeface="Calibri" pitchFamily="34" charset="0"/>
                <a:ea typeface="맑은 고딕" pitchFamily="50" charset="-127"/>
                <a:cs typeface="Calibri" pitchFamily="34" charset="0"/>
              </a:endParaRPr>
            </a:p>
          </p:txBody>
        </p:sp>
      </p:grpSp>
      <p:grpSp>
        <p:nvGrpSpPr>
          <p:cNvPr id="289" name="그룹 288"/>
          <p:cNvGrpSpPr/>
          <p:nvPr/>
        </p:nvGrpSpPr>
        <p:grpSpPr>
          <a:xfrm>
            <a:off x="823554" y="1932177"/>
            <a:ext cx="420590" cy="215900"/>
            <a:chOff x="2098675" y="4761148"/>
            <a:chExt cx="420590" cy="215900"/>
          </a:xfrm>
        </p:grpSpPr>
        <p:sp>
          <p:nvSpPr>
            <p:cNvPr id="290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1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488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내용 개체 틀 3"/>
          <p:cNvSpPr>
            <a:spLocks noGrp="1"/>
          </p:cNvSpPr>
          <p:nvPr>
            <p:ph idx="1"/>
          </p:nvPr>
        </p:nvSpPr>
        <p:spPr>
          <a:xfrm>
            <a:off x="128935" y="145776"/>
            <a:ext cx="8835677" cy="338040"/>
          </a:xfrm>
        </p:spPr>
        <p:txBody>
          <a:bodyPr/>
          <a:lstStyle/>
          <a:p>
            <a:r>
              <a:rPr lang="en-US" altLang="ko-KR" sz="1800" dirty="0" smtClean="0"/>
              <a:t>3.2.4 Flow_ </a:t>
            </a:r>
            <a:r>
              <a:rPr lang="ko-KR" altLang="en-US" sz="1800" dirty="0" smtClean="0"/>
              <a:t>촬영하기 </a:t>
            </a:r>
            <a:r>
              <a:rPr lang="en-US" altLang="ko-KR" sz="1800" dirty="0" smtClean="0"/>
              <a:t>&gt; </a:t>
            </a:r>
            <a:r>
              <a:rPr lang="ko-KR" altLang="en-US" sz="1800" dirty="0"/>
              <a:t>촬영 </a:t>
            </a:r>
            <a:r>
              <a:rPr lang="en-US" altLang="ko-KR" sz="1800" dirty="0"/>
              <a:t>&gt; </a:t>
            </a:r>
            <a:r>
              <a:rPr lang="ko-KR" altLang="en-US" sz="1800" dirty="0"/>
              <a:t>촬영사진확인 </a:t>
            </a:r>
            <a:r>
              <a:rPr lang="en-US" altLang="ko-KR" sz="1800" dirty="0"/>
              <a:t>&gt; </a:t>
            </a:r>
            <a:r>
              <a:rPr lang="ko-KR" altLang="en-US" sz="1800" dirty="0" smtClean="0"/>
              <a:t>상세정보관리 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녹음삭제</a:t>
            </a:r>
            <a:endParaRPr lang="ko-KR" altLang="en-US" sz="1800" dirty="0"/>
          </a:p>
        </p:txBody>
      </p:sp>
      <p:sp>
        <p:nvSpPr>
          <p:cNvPr id="10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grpSp>
        <p:nvGrpSpPr>
          <p:cNvPr id="190" name="그룹 189"/>
          <p:cNvGrpSpPr/>
          <p:nvPr/>
        </p:nvGrpSpPr>
        <p:grpSpPr>
          <a:xfrm>
            <a:off x="342900" y="749300"/>
            <a:ext cx="1394056" cy="2439596"/>
            <a:chOff x="7029448" y="3821416"/>
            <a:chExt cx="1394056" cy="2439596"/>
          </a:xfrm>
        </p:grpSpPr>
        <p:sp>
          <p:nvSpPr>
            <p:cNvPr id="191" name="직사각형 190"/>
            <p:cNvSpPr>
              <a:spLocks noChangeAspect="1"/>
            </p:cNvSpPr>
            <p:nvPr/>
          </p:nvSpPr>
          <p:spPr>
            <a:xfrm>
              <a:off x="7029448" y="3821416"/>
              <a:ext cx="1394055" cy="243959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92" name="그룹 191"/>
            <p:cNvGrpSpPr/>
            <p:nvPr/>
          </p:nvGrpSpPr>
          <p:grpSpPr>
            <a:xfrm>
              <a:off x="7029450" y="3821416"/>
              <a:ext cx="1394054" cy="176177"/>
              <a:chOff x="336546" y="4956150"/>
              <a:chExt cx="2157417" cy="273050"/>
            </a:xfrm>
          </p:grpSpPr>
          <p:sp>
            <p:nvSpPr>
              <p:cNvPr id="223" name="직사각형 222"/>
              <p:cNvSpPr/>
              <p:nvPr/>
            </p:nvSpPr>
            <p:spPr bwMode="auto">
              <a:xfrm>
                <a:off x="336546" y="4956150"/>
                <a:ext cx="2157417" cy="2730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defTabSz="10316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         </a:t>
                </a:r>
                <a:r>
                  <a:rPr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상세정보관리</a:t>
                </a:r>
                <a:endParaRPr lang="en-US" altLang="ko-KR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3" name="직사각형 272"/>
              <p:cNvSpPr/>
              <p:nvPr/>
            </p:nvSpPr>
            <p:spPr>
              <a:xfrm>
                <a:off x="396375" y="5019650"/>
                <a:ext cx="142875" cy="14287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/>
              </a:p>
            </p:txBody>
          </p:sp>
        </p:grpSp>
        <p:sp>
          <p:nvSpPr>
            <p:cNvPr id="199" name="직사각형 198"/>
            <p:cNvSpPr/>
            <p:nvPr/>
          </p:nvSpPr>
          <p:spPr bwMode="auto">
            <a:xfrm>
              <a:off x="8245372" y="3837240"/>
              <a:ext cx="146527" cy="1465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7" name="직사각형 206"/>
            <p:cNvSpPr/>
            <p:nvPr/>
          </p:nvSpPr>
          <p:spPr bwMode="auto">
            <a:xfrm>
              <a:off x="8052384" y="3837240"/>
              <a:ext cx="146527" cy="1465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0" name="직사각형 209"/>
            <p:cNvSpPr/>
            <p:nvPr/>
          </p:nvSpPr>
          <p:spPr bwMode="auto">
            <a:xfrm>
              <a:off x="7029448" y="3997355"/>
              <a:ext cx="1394054" cy="1761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메모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1" name="직사각형 210"/>
            <p:cNvSpPr/>
            <p:nvPr/>
          </p:nvSpPr>
          <p:spPr bwMode="auto">
            <a:xfrm>
              <a:off x="7029448" y="4173532"/>
              <a:ext cx="1394054" cy="1761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녹음재생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2" name="직사각형 211"/>
            <p:cNvSpPr/>
            <p:nvPr/>
          </p:nvSpPr>
          <p:spPr bwMode="auto">
            <a:xfrm>
              <a:off x="7029448" y="4349709"/>
              <a:ext cx="1394054" cy="1761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녹음삭제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3" name="직사각형 212"/>
            <p:cNvSpPr/>
            <p:nvPr/>
          </p:nvSpPr>
          <p:spPr bwMode="auto">
            <a:xfrm>
              <a:off x="7029448" y="4525886"/>
              <a:ext cx="1394054" cy="1761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카테고리설정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8" name="Text Box 15"/>
            <p:cNvSpPr txBox="1">
              <a:spLocks noChangeArrowheads="1"/>
            </p:cNvSpPr>
            <p:nvPr/>
          </p:nvSpPr>
          <p:spPr bwMode="auto">
            <a:xfrm>
              <a:off x="8208526" y="4584312"/>
              <a:ext cx="205823" cy="397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400" b="0" dirty="0">
                  <a:solidFill>
                    <a:srgbClr val="0070C0"/>
                  </a:solidFill>
                  <a:sym typeface="Wingdings 2" pitchFamily="18" charset="2"/>
                </a:rPr>
                <a:t>카테고리 없음</a:t>
              </a:r>
            </a:p>
          </p:txBody>
        </p:sp>
      </p:grpSp>
      <p:sp>
        <p:nvSpPr>
          <p:cNvPr id="274" name="직사각형 273"/>
          <p:cNvSpPr/>
          <p:nvPr/>
        </p:nvSpPr>
        <p:spPr>
          <a:xfrm>
            <a:off x="351974" y="1275203"/>
            <a:ext cx="1378726" cy="180955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1" name="Text Box 15"/>
          <p:cNvSpPr txBox="1">
            <a:spLocks noChangeArrowheads="1"/>
          </p:cNvSpPr>
          <p:nvPr/>
        </p:nvSpPr>
        <p:spPr bwMode="auto">
          <a:xfrm>
            <a:off x="343195" y="620688"/>
            <a:ext cx="596317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 smtClean="0">
                <a:sym typeface="Wingdings 2" pitchFamily="18" charset="2"/>
              </a:rPr>
              <a:t>상세정보관</a:t>
            </a:r>
            <a:r>
              <a:rPr lang="ko-KR" altLang="en-US" sz="700" dirty="0">
                <a:sym typeface="Wingdings 2" pitchFamily="18" charset="2"/>
              </a:rPr>
              <a:t>리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sp>
        <p:nvSpPr>
          <p:cNvPr id="292" name="직사각형 291"/>
          <p:cNvSpPr/>
          <p:nvPr/>
        </p:nvSpPr>
        <p:spPr bwMode="auto">
          <a:xfrm>
            <a:off x="336824" y="3219505"/>
            <a:ext cx="793202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녹음삭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제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cxnSp>
        <p:nvCxnSpPr>
          <p:cNvPr id="293" name="직선 연결선 292"/>
          <p:cNvCxnSpPr/>
          <p:nvPr/>
        </p:nvCxnSpPr>
        <p:spPr>
          <a:xfrm>
            <a:off x="0" y="1825253"/>
            <a:ext cx="342900" cy="0"/>
          </a:xfrm>
          <a:prstGeom prst="line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그룹 293"/>
          <p:cNvGrpSpPr/>
          <p:nvPr/>
        </p:nvGrpSpPr>
        <p:grpSpPr>
          <a:xfrm>
            <a:off x="1805239" y="1613739"/>
            <a:ext cx="720080" cy="215444"/>
            <a:chOff x="1956033" y="1679218"/>
            <a:chExt cx="540000" cy="215444"/>
          </a:xfrm>
        </p:grpSpPr>
        <p:cxnSp>
          <p:nvCxnSpPr>
            <p:cNvPr id="295" name="직선 연결선 294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TextBox 295"/>
            <p:cNvSpPr txBox="1"/>
            <p:nvPr/>
          </p:nvSpPr>
          <p:spPr>
            <a:xfrm>
              <a:off x="1966872" y="1679218"/>
              <a:ext cx="496715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Double </a:t>
              </a:r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Tap</a:t>
              </a:r>
            </a:p>
          </p:txBody>
        </p:sp>
      </p:grpSp>
      <p:grpSp>
        <p:nvGrpSpPr>
          <p:cNvPr id="300" name="그룹 15"/>
          <p:cNvGrpSpPr>
            <a:grpSpLocks/>
          </p:cNvGrpSpPr>
          <p:nvPr/>
        </p:nvGrpSpPr>
        <p:grpSpPr bwMode="auto">
          <a:xfrm>
            <a:off x="896062" y="1762440"/>
            <a:ext cx="325275" cy="215900"/>
            <a:chOff x="845345" y="3206006"/>
            <a:chExt cx="325276" cy="215900"/>
          </a:xfrm>
        </p:grpSpPr>
        <p:sp>
          <p:nvSpPr>
            <p:cNvPr id="301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2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10" name="Text Box 15"/>
          <p:cNvSpPr txBox="1">
            <a:spLocks noChangeArrowheads="1"/>
          </p:cNvSpPr>
          <p:nvPr/>
        </p:nvSpPr>
        <p:spPr bwMode="auto">
          <a:xfrm>
            <a:off x="2566988" y="620688"/>
            <a:ext cx="596317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 smtClean="0">
                <a:sym typeface="Wingdings 2" pitchFamily="18" charset="2"/>
              </a:rPr>
              <a:t>삭제확인팝업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grpSp>
        <p:nvGrpSpPr>
          <p:cNvPr id="311" name="그룹 310"/>
          <p:cNvGrpSpPr/>
          <p:nvPr/>
        </p:nvGrpSpPr>
        <p:grpSpPr>
          <a:xfrm>
            <a:off x="2566988" y="749300"/>
            <a:ext cx="1394056" cy="2439596"/>
            <a:chOff x="7029448" y="3821416"/>
            <a:chExt cx="1394056" cy="2439596"/>
          </a:xfrm>
        </p:grpSpPr>
        <p:sp>
          <p:nvSpPr>
            <p:cNvPr id="312" name="직사각형 311"/>
            <p:cNvSpPr>
              <a:spLocks noChangeAspect="1"/>
            </p:cNvSpPr>
            <p:nvPr/>
          </p:nvSpPr>
          <p:spPr>
            <a:xfrm>
              <a:off x="7029448" y="3821416"/>
              <a:ext cx="1394055" cy="243959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313" name="그룹 312"/>
            <p:cNvGrpSpPr/>
            <p:nvPr/>
          </p:nvGrpSpPr>
          <p:grpSpPr>
            <a:xfrm>
              <a:off x="7029450" y="3821416"/>
              <a:ext cx="1394054" cy="176177"/>
              <a:chOff x="336546" y="4956150"/>
              <a:chExt cx="2157417" cy="273050"/>
            </a:xfrm>
          </p:grpSpPr>
          <p:sp>
            <p:nvSpPr>
              <p:cNvPr id="321" name="직사각형 320"/>
              <p:cNvSpPr/>
              <p:nvPr/>
            </p:nvSpPr>
            <p:spPr bwMode="auto">
              <a:xfrm>
                <a:off x="336546" y="4956150"/>
                <a:ext cx="2157417" cy="2730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defTabSz="10316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         </a:t>
                </a:r>
                <a:r>
                  <a:rPr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상세정보관리</a:t>
                </a:r>
                <a:endParaRPr lang="en-US" altLang="ko-KR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2" name="직사각형 321"/>
              <p:cNvSpPr/>
              <p:nvPr/>
            </p:nvSpPr>
            <p:spPr>
              <a:xfrm>
                <a:off x="396375" y="5019650"/>
                <a:ext cx="142875" cy="14287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/>
              </a:p>
            </p:txBody>
          </p:sp>
        </p:grpSp>
        <p:sp>
          <p:nvSpPr>
            <p:cNvPr id="314" name="직사각형 313"/>
            <p:cNvSpPr/>
            <p:nvPr/>
          </p:nvSpPr>
          <p:spPr bwMode="auto">
            <a:xfrm>
              <a:off x="8245372" y="3837240"/>
              <a:ext cx="146527" cy="1465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5" name="직사각형 314"/>
            <p:cNvSpPr/>
            <p:nvPr/>
          </p:nvSpPr>
          <p:spPr bwMode="auto">
            <a:xfrm>
              <a:off x="8052384" y="3837240"/>
              <a:ext cx="146527" cy="1465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6" name="직사각형 315"/>
            <p:cNvSpPr/>
            <p:nvPr/>
          </p:nvSpPr>
          <p:spPr bwMode="auto">
            <a:xfrm>
              <a:off x="7029448" y="3997355"/>
              <a:ext cx="1394054" cy="1761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메모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7" name="직사각형 316"/>
            <p:cNvSpPr/>
            <p:nvPr/>
          </p:nvSpPr>
          <p:spPr bwMode="auto">
            <a:xfrm>
              <a:off x="7029448" y="4173532"/>
              <a:ext cx="1394054" cy="1761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녹음재생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8" name="직사각형 317"/>
            <p:cNvSpPr/>
            <p:nvPr/>
          </p:nvSpPr>
          <p:spPr bwMode="auto">
            <a:xfrm>
              <a:off x="7029448" y="4349709"/>
              <a:ext cx="1394054" cy="1761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녹음삭제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9" name="직사각형 318"/>
            <p:cNvSpPr/>
            <p:nvPr/>
          </p:nvSpPr>
          <p:spPr bwMode="auto">
            <a:xfrm>
              <a:off x="7029448" y="4525886"/>
              <a:ext cx="1394054" cy="1761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카테고리설정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0" name="Text Box 15"/>
            <p:cNvSpPr txBox="1">
              <a:spLocks noChangeArrowheads="1"/>
            </p:cNvSpPr>
            <p:nvPr/>
          </p:nvSpPr>
          <p:spPr bwMode="auto">
            <a:xfrm>
              <a:off x="8208526" y="4584312"/>
              <a:ext cx="205823" cy="397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400" b="0" dirty="0">
                  <a:solidFill>
                    <a:srgbClr val="0070C0"/>
                  </a:solidFill>
                  <a:sym typeface="Wingdings 2" pitchFamily="18" charset="2"/>
                </a:rPr>
                <a:t>카테고리 없음</a:t>
              </a:r>
            </a:p>
          </p:txBody>
        </p:sp>
      </p:grpSp>
      <p:grpSp>
        <p:nvGrpSpPr>
          <p:cNvPr id="324" name="그룹 323"/>
          <p:cNvGrpSpPr/>
          <p:nvPr/>
        </p:nvGrpSpPr>
        <p:grpSpPr>
          <a:xfrm>
            <a:off x="2624832" y="1374421"/>
            <a:ext cx="1264709" cy="901663"/>
            <a:chOff x="369068" y="4563955"/>
            <a:chExt cx="1264709" cy="901663"/>
          </a:xfrm>
        </p:grpSpPr>
        <p:sp>
          <p:nvSpPr>
            <p:cNvPr id="325" name="직사각형 324"/>
            <p:cNvSpPr/>
            <p:nvPr/>
          </p:nvSpPr>
          <p:spPr bwMode="auto">
            <a:xfrm>
              <a:off x="369068" y="4563955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알림</a:t>
              </a: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6" name="직사각형 325"/>
            <p:cNvSpPr/>
            <p:nvPr/>
          </p:nvSpPr>
          <p:spPr bwMode="auto">
            <a:xfrm>
              <a:off x="369068" y="4723160"/>
              <a:ext cx="1264709" cy="53564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녹음을 삭제 하시겠습니까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?</a:t>
              </a:r>
            </a:p>
            <a:p>
              <a:pPr algn="ctr"/>
              <a:r>
                <a:rPr lang="ko-KR" altLang="en-US" sz="700" kern="0" dirty="0">
                  <a:solidFill>
                    <a:sysClr val="windowText" lastClr="000000"/>
                  </a:solidFill>
                  <a:latin typeface="+mn-ea"/>
                  <a:cs typeface="Calibri" pitchFamily="34" charset="0"/>
                </a:rPr>
                <a:t>화면을 두 번 터치하면 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+mn-ea"/>
                  <a:cs typeface="Calibri" pitchFamily="34" charset="0"/>
                </a:rPr>
                <a:t>녹음내용을 삭</a:t>
              </a:r>
              <a:r>
                <a:rPr lang="ko-KR" altLang="en-US" sz="700" kern="0" dirty="0">
                  <a:solidFill>
                    <a:sysClr val="windowText" lastClr="000000"/>
                  </a:solidFill>
                  <a:latin typeface="+mn-ea"/>
                  <a:cs typeface="Calibri" pitchFamily="34" charset="0"/>
                </a:rPr>
                <a:t>제</a:t>
              </a:r>
              <a:r>
                <a:rPr lang="ko-KR" altLang="en-US" sz="700" kern="0" dirty="0" smtClean="0">
                  <a:solidFill>
                    <a:sysClr val="windowText" lastClr="000000"/>
                  </a:solidFill>
                  <a:latin typeface="+mn-ea"/>
                  <a:cs typeface="Calibri" pitchFamily="34" charset="0"/>
                </a:rPr>
                <a:t>합니다</a:t>
              </a:r>
              <a:r>
                <a:rPr lang="en-US" altLang="ko-KR" sz="700" kern="0" dirty="0" smtClean="0">
                  <a:solidFill>
                    <a:sysClr val="windowText" lastClr="000000"/>
                  </a:solidFill>
                  <a:latin typeface="+mn-ea"/>
                  <a:cs typeface="Calibri" pitchFamily="34" charset="0"/>
                </a:rPr>
                <a:t>.</a:t>
              </a:r>
              <a:endParaRPr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7" name="직사각형 326"/>
            <p:cNvSpPr/>
            <p:nvPr/>
          </p:nvSpPr>
          <p:spPr bwMode="auto">
            <a:xfrm>
              <a:off x="369068" y="5260289"/>
              <a:ext cx="1264709" cy="2053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" name="모서리가 둥근 직사각형 327"/>
            <p:cNvSpPr/>
            <p:nvPr/>
          </p:nvSpPr>
          <p:spPr bwMode="auto">
            <a:xfrm>
              <a:off x="458658" y="5290047"/>
              <a:ext cx="520763" cy="14432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확인</a:t>
              </a:r>
              <a:endParaRPr kumimoji="0"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9" name="모서리가 둥근 직사각형 328"/>
            <p:cNvSpPr/>
            <p:nvPr/>
          </p:nvSpPr>
          <p:spPr bwMode="auto">
            <a:xfrm>
              <a:off x="1044264" y="5290047"/>
              <a:ext cx="520763" cy="1443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취소</a:t>
              </a:r>
              <a:endParaRPr kumimoji="0"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0" name="그룹 15"/>
          <p:cNvGrpSpPr>
            <a:grpSpLocks/>
          </p:cNvGrpSpPr>
          <p:nvPr/>
        </p:nvGrpSpPr>
        <p:grpSpPr bwMode="auto">
          <a:xfrm>
            <a:off x="3101379" y="1762440"/>
            <a:ext cx="325275" cy="215900"/>
            <a:chOff x="845345" y="3206006"/>
            <a:chExt cx="325276" cy="215900"/>
          </a:xfrm>
        </p:grpSpPr>
        <p:sp>
          <p:nvSpPr>
            <p:cNvPr id="331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2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33" name="그룹 332"/>
          <p:cNvGrpSpPr/>
          <p:nvPr/>
        </p:nvGrpSpPr>
        <p:grpSpPr>
          <a:xfrm>
            <a:off x="4022737" y="1613739"/>
            <a:ext cx="720080" cy="215444"/>
            <a:chOff x="1956033" y="1679218"/>
            <a:chExt cx="540000" cy="215444"/>
          </a:xfrm>
        </p:grpSpPr>
        <p:cxnSp>
          <p:nvCxnSpPr>
            <p:cNvPr id="334" name="직선 연결선 333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5" name="TextBox 334"/>
            <p:cNvSpPr txBox="1"/>
            <p:nvPr/>
          </p:nvSpPr>
          <p:spPr>
            <a:xfrm>
              <a:off x="1966873" y="1679218"/>
              <a:ext cx="496716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Double Tap</a:t>
              </a:r>
            </a:p>
          </p:txBody>
        </p:sp>
      </p:grpSp>
      <p:sp>
        <p:nvSpPr>
          <p:cNvPr id="336" name="Text Box 15"/>
          <p:cNvSpPr txBox="1">
            <a:spLocks noChangeArrowheads="1"/>
          </p:cNvSpPr>
          <p:nvPr/>
        </p:nvSpPr>
        <p:spPr bwMode="auto">
          <a:xfrm>
            <a:off x="4792663" y="620688"/>
            <a:ext cx="596317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 smtClean="0">
                <a:sym typeface="Wingdings 2" pitchFamily="18" charset="2"/>
              </a:rPr>
              <a:t>상세정보관</a:t>
            </a:r>
            <a:r>
              <a:rPr lang="ko-KR" altLang="en-US" sz="700" dirty="0">
                <a:sym typeface="Wingdings 2" pitchFamily="18" charset="2"/>
              </a:rPr>
              <a:t>리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grpSp>
        <p:nvGrpSpPr>
          <p:cNvPr id="337" name="그룹 336"/>
          <p:cNvGrpSpPr/>
          <p:nvPr/>
        </p:nvGrpSpPr>
        <p:grpSpPr>
          <a:xfrm>
            <a:off x="4786290" y="749300"/>
            <a:ext cx="1394056" cy="2439596"/>
            <a:chOff x="2972549" y="804863"/>
            <a:chExt cx="2160590" cy="3781029"/>
          </a:xfrm>
        </p:grpSpPr>
        <p:sp>
          <p:nvSpPr>
            <p:cNvPr id="338" name="직사각형 337"/>
            <p:cNvSpPr>
              <a:spLocks noChangeAspect="1"/>
            </p:cNvSpPr>
            <p:nvPr/>
          </p:nvSpPr>
          <p:spPr>
            <a:xfrm>
              <a:off x="2972549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339" name="그룹 338"/>
            <p:cNvGrpSpPr/>
            <p:nvPr/>
          </p:nvGrpSpPr>
          <p:grpSpPr>
            <a:xfrm>
              <a:off x="2972552" y="804863"/>
              <a:ext cx="2160587" cy="273050"/>
              <a:chOff x="336546" y="4956150"/>
              <a:chExt cx="2157417" cy="273050"/>
            </a:xfrm>
          </p:grpSpPr>
          <p:sp>
            <p:nvSpPr>
              <p:cNvPr id="346" name="직사각형 345"/>
              <p:cNvSpPr/>
              <p:nvPr/>
            </p:nvSpPr>
            <p:spPr bwMode="auto">
              <a:xfrm>
                <a:off x="336546" y="4956150"/>
                <a:ext cx="2157417" cy="2730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defTabSz="10316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         </a:t>
                </a:r>
                <a:r>
                  <a:rPr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상세정보관리</a:t>
                </a:r>
                <a:endParaRPr lang="en-US" altLang="ko-KR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>
                <a:off x="396375" y="5019650"/>
                <a:ext cx="142875" cy="14287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/>
              </a:p>
            </p:txBody>
          </p:sp>
        </p:grpSp>
        <p:sp>
          <p:nvSpPr>
            <p:cNvPr id="340" name="직사각형 339"/>
            <p:cNvSpPr/>
            <p:nvPr/>
          </p:nvSpPr>
          <p:spPr bwMode="auto">
            <a:xfrm>
              <a:off x="4857060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1" name="직사각형 340"/>
            <p:cNvSpPr/>
            <p:nvPr/>
          </p:nvSpPr>
          <p:spPr bwMode="auto">
            <a:xfrm>
              <a:off x="4557956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2" name="직사각형 341"/>
            <p:cNvSpPr/>
            <p:nvPr/>
          </p:nvSpPr>
          <p:spPr bwMode="auto">
            <a:xfrm>
              <a:off x="2972549" y="1077543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메모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3" name="직사각형 342"/>
            <p:cNvSpPr/>
            <p:nvPr/>
          </p:nvSpPr>
          <p:spPr bwMode="auto">
            <a:xfrm>
              <a:off x="2972549" y="1350593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녹음하기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4" name="직사각형 343"/>
            <p:cNvSpPr/>
            <p:nvPr/>
          </p:nvSpPr>
          <p:spPr bwMode="auto">
            <a:xfrm>
              <a:off x="2972549" y="1623643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카테고리설정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5" name="Text Box 15"/>
            <p:cNvSpPr txBox="1">
              <a:spLocks noChangeArrowheads="1"/>
            </p:cNvSpPr>
            <p:nvPr/>
          </p:nvSpPr>
          <p:spPr bwMode="auto">
            <a:xfrm>
              <a:off x="4799953" y="1714195"/>
              <a:ext cx="318997" cy="6155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400" b="0" dirty="0">
                  <a:solidFill>
                    <a:srgbClr val="0070C0"/>
                  </a:solidFill>
                  <a:sym typeface="Wingdings 2" pitchFamily="18" charset="2"/>
                </a:rPr>
                <a:t>카테고리 없음</a:t>
              </a:r>
            </a:p>
          </p:txBody>
        </p:sp>
      </p:grpSp>
      <p:sp>
        <p:nvSpPr>
          <p:cNvPr id="348" name="직사각형 347"/>
          <p:cNvSpPr/>
          <p:nvPr/>
        </p:nvSpPr>
        <p:spPr>
          <a:xfrm>
            <a:off x="4792465" y="1096171"/>
            <a:ext cx="1378726" cy="180955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9" name="직사각형 348"/>
          <p:cNvSpPr/>
          <p:nvPr/>
        </p:nvSpPr>
        <p:spPr bwMode="auto">
          <a:xfrm>
            <a:off x="4791467" y="3219505"/>
            <a:ext cx="1017759" cy="288147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녹음내용 삭제됨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</a:p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녹음하기 메뉴 노출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351" name="직사각형 350"/>
          <p:cNvSpPr/>
          <p:nvPr/>
        </p:nvSpPr>
        <p:spPr bwMode="auto">
          <a:xfrm>
            <a:off x="2560782" y="3219505"/>
            <a:ext cx="1586405" cy="39586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녹음을 삭제 하시겠습니까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?</a:t>
            </a:r>
          </a:p>
          <a:p>
            <a:pPr latinLnBrk="0"/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화면을 두 번 터치하면 녹음내용을 삭제합니다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.”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음성안내 제공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499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내용 개체 틀 3"/>
          <p:cNvSpPr>
            <a:spLocks noGrp="1"/>
          </p:cNvSpPr>
          <p:nvPr>
            <p:ph idx="1"/>
          </p:nvPr>
        </p:nvSpPr>
        <p:spPr>
          <a:xfrm>
            <a:off x="128935" y="145776"/>
            <a:ext cx="8835677" cy="338040"/>
          </a:xfrm>
        </p:spPr>
        <p:txBody>
          <a:bodyPr/>
          <a:lstStyle/>
          <a:p>
            <a:r>
              <a:rPr lang="en-US" altLang="ko-KR" sz="1800" dirty="0" smtClean="0"/>
              <a:t>3.2.4 Flow_ </a:t>
            </a:r>
            <a:r>
              <a:rPr lang="ko-KR" altLang="en-US" sz="1800" dirty="0" smtClean="0"/>
              <a:t>촬영하기 </a:t>
            </a:r>
            <a:r>
              <a:rPr lang="en-US" altLang="ko-KR" sz="1800" dirty="0" smtClean="0"/>
              <a:t>&gt; </a:t>
            </a:r>
            <a:r>
              <a:rPr lang="ko-KR" altLang="en-US" sz="1800" dirty="0"/>
              <a:t>촬영 </a:t>
            </a:r>
            <a:r>
              <a:rPr lang="en-US" altLang="ko-KR" sz="1800" dirty="0"/>
              <a:t>&gt; </a:t>
            </a:r>
            <a:r>
              <a:rPr lang="ko-KR" altLang="en-US" sz="1800" dirty="0"/>
              <a:t>촬영사진확인 </a:t>
            </a:r>
            <a:r>
              <a:rPr lang="en-US" altLang="ko-KR" sz="1800" dirty="0"/>
              <a:t>&gt; </a:t>
            </a:r>
            <a:r>
              <a:rPr lang="ko-KR" altLang="en-US" sz="1800" dirty="0" smtClean="0"/>
              <a:t>상세정보관리 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카테고리설정</a:t>
            </a:r>
            <a:endParaRPr lang="ko-KR" altLang="en-US" sz="1800" dirty="0"/>
          </a:p>
        </p:txBody>
      </p:sp>
      <p:sp>
        <p:nvSpPr>
          <p:cNvPr id="10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grpSp>
        <p:nvGrpSpPr>
          <p:cNvPr id="190" name="그룹 189"/>
          <p:cNvGrpSpPr/>
          <p:nvPr/>
        </p:nvGrpSpPr>
        <p:grpSpPr>
          <a:xfrm>
            <a:off x="342900" y="749300"/>
            <a:ext cx="1394056" cy="2439596"/>
            <a:chOff x="7029448" y="3821416"/>
            <a:chExt cx="1394056" cy="2439596"/>
          </a:xfrm>
        </p:grpSpPr>
        <p:sp>
          <p:nvSpPr>
            <p:cNvPr id="191" name="직사각형 190"/>
            <p:cNvSpPr>
              <a:spLocks noChangeAspect="1"/>
            </p:cNvSpPr>
            <p:nvPr/>
          </p:nvSpPr>
          <p:spPr>
            <a:xfrm>
              <a:off x="7029448" y="3821416"/>
              <a:ext cx="1394055" cy="243959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92" name="그룹 191"/>
            <p:cNvGrpSpPr/>
            <p:nvPr/>
          </p:nvGrpSpPr>
          <p:grpSpPr>
            <a:xfrm>
              <a:off x="7029450" y="3821416"/>
              <a:ext cx="1394054" cy="176177"/>
              <a:chOff x="336546" y="4956150"/>
              <a:chExt cx="2157417" cy="273050"/>
            </a:xfrm>
          </p:grpSpPr>
          <p:sp>
            <p:nvSpPr>
              <p:cNvPr id="223" name="직사각형 222"/>
              <p:cNvSpPr/>
              <p:nvPr/>
            </p:nvSpPr>
            <p:spPr bwMode="auto">
              <a:xfrm>
                <a:off x="336546" y="4956150"/>
                <a:ext cx="2157417" cy="2730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defTabSz="10316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         </a:t>
                </a:r>
                <a:r>
                  <a:rPr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상세정보관리</a:t>
                </a:r>
                <a:endParaRPr lang="en-US" altLang="ko-KR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3" name="직사각형 272"/>
              <p:cNvSpPr/>
              <p:nvPr/>
            </p:nvSpPr>
            <p:spPr>
              <a:xfrm>
                <a:off x="396375" y="5019650"/>
                <a:ext cx="142875" cy="14287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/>
              </a:p>
            </p:txBody>
          </p:sp>
        </p:grpSp>
        <p:sp>
          <p:nvSpPr>
            <p:cNvPr id="199" name="직사각형 198"/>
            <p:cNvSpPr/>
            <p:nvPr/>
          </p:nvSpPr>
          <p:spPr bwMode="auto">
            <a:xfrm>
              <a:off x="8245372" y="3837240"/>
              <a:ext cx="146527" cy="1465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7" name="직사각형 206"/>
            <p:cNvSpPr/>
            <p:nvPr/>
          </p:nvSpPr>
          <p:spPr bwMode="auto">
            <a:xfrm>
              <a:off x="8052384" y="3837240"/>
              <a:ext cx="146527" cy="1465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0" name="직사각형 209"/>
            <p:cNvSpPr/>
            <p:nvPr/>
          </p:nvSpPr>
          <p:spPr bwMode="auto">
            <a:xfrm>
              <a:off x="7029448" y="3997355"/>
              <a:ext cx="1394054" cy="1761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메모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1" name="직사각형 210"/>
            <p:cNvSpPr/>
            <p:nvPr/>
          </p:nvSpPr>
          <p:spPr bwMode="auto">
            <a:xfrm>
              <a:off x="7029448" y="4173532"/>
              <a:ext cx="1394054" cy="1761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녹음재생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2" name="직사각형 211"/>
            <p:cNvSpPr/>
            <p:nvPr/>
          </p:nvSpPr>
          <p:spPr bwMode="auto">
            <a:xfrm>
              <a:off x="7029448" y="4349709"/>
              <a:ext cx="1394054" cy="1761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녹음삭제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3" name="직사각형 212"/>
            <p:cNvSpPr/>
            <p:nvPr/>
          </p:nvSpPr>
          <p:spPr bwMode="auto">
            <a:xfrm>
              <a:off x="7029448" y="4525886"/>
              <a:ext cx="1394054" cy="1761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카테고리설정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8" name="Text Box 15"/>
            <p:cNvSpPr txBox="1">
              <a:spLocks noChangeArrowheads="1"/>
            </p:cNvSpPr>
            <p:nvPr/>
          </p:nvSpPr>
          <p:spPr bwMode="auto">
            <a:xfrm>
              <a:off x="8208526" y="4584312"/>
              <a:ext cx="205823" cy="397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400" b="0" dirty="0">
                  <a:solidFill>
                    <a:srgbClr val="0070C0"/>
                  </a:solidFill>
                  <a:sym typeface="Wingdings 2" pitchFamily="18" charset="2"/>
                </a:rPr>
                <a:t>카테고리 없음</a:t>
              </a:r>
            </a:p>
          </p:txBody>
        </p:sp>
      </p:grpSp>
      <p:sp>
        <p:nvSpPr>
          <p:cNvPr id="274" name="직사각형 273"/>
          <p:cNvSpPr/>
          <p:nvPr/>
        </p:nvSpPr>
        <p:spPr>
          <a:xfrm>
            <a:off x="351974" y="1275203"/>
            <a:ext cx="1378726" cy="180955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1" name="Text Box 15"/>
          <p:cNvSpPr txBox="1">
            <a:spLocks noChangeArrowheads="1"/>
          </p:cNvSpPr>
          <p:nvPr/>
        </p:nvSpPr>
        <p:spPr bwMode="auto">
          <a:xfrm>
            <a:off x="343195" y="620688"/>
            <a:ext cx="596317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 smtClean="0">
                <a:sym typeface="Wingdings 2" pitchFamily="18" charset="2"/>
              </a:rPr>
              <a:t>상세정보관</a:t>
            </a:r>
            <a:r>
              <a:rPr lang="ko-KR" altLang="en-US" sz="700" dirty="0">
                <a:sym typeface="Wingdings 2" pitchFamily="18" charset="2"/>
              </a:rPr>
              <a:t>리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grpSp>
        <p:nvGrpSpPr>
          <p:cNvPr id="294" name="그룹 293"/>
          <p:cNvGrpSpPr/>
          <p:nvPr/>
        </p:nvGrpSpPr>
        <p:grpSpPr>
          <a:xfrm>
            <a:off x="1805239" y="1613739"/>
            <a:ext cx="720080" cy="215444"/>
            <a:chOff x="1956033" y="1679218"/>
            <a:chExt cx="540000" cy="215444"/>
          </a:xfrm>
        </p:grpSpPr>
        <p:cxnSp>
          <p:nvCxnSpPr>
            <p:cNvPr id="295" name="직선 연결선 294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TextBox 295"/>
            <p:cNvSpPr txBox="1"/>
            <p:nvPr/>
          </p:nvSpPr>
          <p:spPr>
            <a:xfrm>
              <a:off x="2076868" y="1679218"/>
              <a:ext cx="276728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Flick</a:t>
              </a:r>
              <a:endParaRPr lang="en-US" altLang="ko-KR" sz="800" dirty="0">
                <a:latin typeface="Calibri" pitchFamily="34" charset="0"/>
                <a:ea typeface="맑은 고딕" pitchFamily="50" charset="-127"/>
                <a:cs typeface="Calibri" pitchFamily="34" charset="0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823554" y="1932177"/>
            <a:ext cx="420590" cy="215900"/>
            <a:chOff x="2098675" y="4761148"/>
            <a:chExt cx="420590" cy="215900"/>
          </a:xfrm>
        </p:grpSpPr>
        <p:sp>
          <p:nvSpPr>
            <p:cNvPr id="67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566988" y="749300"/>
            <a:ext cx="1394056" cy="2439596"/>
            <a:chOff x="7029448" y="3821416"/>
            <a:chExt cx="1394056" cy="2439596"/>
          </a:xfrm>
        </p:grpSpPr>
        <p:sp>
          <p:nvSpPr>
            <p:cNvPr id="70" name="직사각형 69"/>
            <p:cNvSpPr>
              <a:spLocks noChangeAspect="1"/>
            </p:cNvSpPr>
            <p:nvPr/>
          </p:nvSpPr>
          <p:spPr>
            <a:xfrm>
              <a:off x="7029448" y="3821416"/>
              <a:ext cx="1394055" cy="243959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71" name="그룹 70"/>
            <p:cNvGrpSpPr/>
            <p:nvPr/>
          </p:nvGrpSpPr>
          <p:grpSpPr>
            <a:xfrm>
              <a:off x="7029450" y="3821416"/>
              <a:ext cx="1394054" cy="176177"/>
              <a:chOff x="336546" y="4956150"/>
              <a:chExt cx="2157417" cy="273050"/>
            </a:xfrm>
          </p:grpSpPr>
          <p:sp>
            <p:nvSpPr>
              <p:cNvPr id="79" name="직사각형 78"/>
              <p:cNvSpPr/>
              <p:nvPr/>
            </p:nvSpPr>
            <p:spPr bwMode="auto">
              <a:xfrm>
                <a:off x="336546" y="4956150"/>
                <a:ext cx="2157417" cy="2730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defTabSz="10316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         </a:t>
                </a:r>
                <a:r>
                  <a:rPr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상세정보관리</a:t>
                </a:r>
                <a:endParaRPr lang="en-US" altLang="ko-KR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396375" y="5019650"/>
                <a:ext cx="142875" cy="14287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/>
              </a:p>
            </p:txBody>
          </p:sp>
        </p:grpSp>
        <p:sp>
          <p:nvSpPr>
            <p:cNvPr id="72" name="직사각형 71"/>
            <p:cNvSpPr/>
            <p:nvPr/>
          </p:nvSpPr>
          <p:spPr bwMode="auto">
            <a:xfrm>
              <a:off x="8245372" y="3837240"/>
              <a:ext cx="146527" cy="1465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3" name="직사각형 72"/>
            <p:cNvSpPr/>
            <p:nvPr/>
          </p:nvSpPr>
          <p:spPr bwMode="auto">
            <a:xfrm>
              <a:off x="8052384" y="3837240"/>
              <a:ext cx="146527" cy="1465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4" name="직사각형 73"/>
            <p:cNvSpPr/>
            <p:nvPr/>
          </p:nvSpPr>
          <p:spPr bwMode="auto">
            <a:xfrm>
              <a:off x="7029448" y="3997355"/>
              <a:ext cx="1394054" cy="1761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메모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5" name="직사각형 74"/>
            <p:cNvSpPr/>
            <p:nvPr/>
          </p:nvSpPr>
          <p:spPr bwMode="auto">
            <a:xfrm>
              <a:off x="7029448" y="4173532"/>
              <a:ext cx="1394054" cy="1761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녹음재생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6" name="직사각형 75"/>
            <p:cNvSpPr/>
            <p:nvPr/>
          </p:nvSpPr>
          <p:spPr bwMode="auto">
            <a:xfrm>
              <a:off x="7029448" y="4349709"/>
              <a:ext cx="1394054" cy="1761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녹음삭제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7029448" y="4525886"/>
              <a:ext cx="1394054" cy="1761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카테고리설정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8" name="Text Box 15"/>
            <p:cNvSpPr txBox="1">
              <a:spLocks noChangeArrowheads="1"/>
            </p:cNvSpPr>
            <p:nvPr/>
          </p:nvSpPr>
          <p:spPr bwMode="auto">
            <a:xfrm>
              <a:off x="8208526" y="4584312"/>
              <a:ext cx="205823" cy="397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400" b="0" dirty="0">
                  <a:solidFill>
                    <a:srgbClr val="0070C0"/>
                  </a:solidFill>
                  <a:sym typeface="Wingdings 2" pitchFamily="18" charset="2"/>
                </a:rPr>
                <a:t>카테고리 없음</a:t>
              </a:r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2576062" y="1453770"/>
            <a:ext cx="1378726" cy="180955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2560783" y="3219505"/>
            <a:ext cx="1400262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카테고리설정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,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 카테고리 없음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87" name="그룹 15"/>
          <p:cNvGrpSpPr>
            <a:grpSpLocks/>
          </p:cNvGrpSpPr>
          <p:nvPr/>
        </p:nvGrpSpPr>
        <p:grpSpPr bwMode="auto">
          <a:xfrm>
            <a:off x="3101379" y="1762440"/>
            <a:ext cx="325275" cy="215900"/>
            <a:chOff x="845345" y="3206006"/>
            <a:chExt cx="325276" cy="215900"/>
          </a:xfrm>
        </p:grpSpPr>
        <p:sp>
          <p:nvSpPr>
            <p:cNvPr id="88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4022737" y="1613739"/>
            <a:ext cx="720080" cy="215444"/>
            <a:chOff x="1956033" y="1679218"/>
            <a:chExt cx="540000" cy="215444"/>
          </a:xfrm>
        </p:grpSpPr>
        <p:cxnSp>
          <p:nvCxnSpPr>
            <p:cNvPr id="91" name="직선 연결선 90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1966873" y="1679218"/>
              <a:ext cx="496716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Double Tap</a:t>
              </a: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4792663" y="749300"/>
            <a:ext cx="1394056" cy="2439596"/>
            <a:chOff x="7029448" y="3821416"/>
            <a:chExt cx="1394056" cy="2439596"/>
          </a:xfrm>
        </p:grpSpPr>
        <p:sp>
          <p:nvSpPr>
            <p:cNvPr id="94" name="직사각형 93"/>
            <p:cNvSpPr>
              <a:spLocks noChangeAspect="1"/>
            </p:cNvSpPr>
            <p:nvPr/>
          </p:nvSpPr>
          <p:spPr>
            <a:xfrm>
              <a:off x="7029448" y="3821416"/>
              <a:ext cx="1394055" cy="243959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95" name="그룹 94"/>
            <p:cNvGrpSpPr/>
            <p:nvPr/>
          </p:nvGrpSpPr>
          <p:grpSpPr>
            <a:xfrm>
              <a:off x="7029450" y="3821416"/>
              <a:ext cx="1394054" cy="176177"/>
              <a:chOff x="336546" y="4956150"/>
              <a:chExt cx="2157417" cy="273050"/>
            </a:xfrm>
          </p:grpSpPr>
          <p:sp>
            <p:nvSpPr>
              <p:cNvPr id="104" name="직사각형 103"/>
              <p:cNvSpPr/>
              <p:nvPr/>
            </p:nvSpPr>
            <p:spPr bwMode="auto">
              <a:xfrm>
                <a:off x="336546" y="4956150"/>
                <a:ext cx="2157417" cy="2730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defTabSz="10316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         </a:t>
                </a:r>
                <a:r>
                  <a:rPr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상세정보관리</a:t>
                </a:r>
                <a:endParaRPr lang="en-US" altLang="ko-KR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396375" y="5019650"/>
                <a:ext cx="142875" cy="14287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/>
              </a:p>
            </p:txBody>
          </p:sp>
        </p:grpSp>
        <p:sp>
          <p:nvSpPr>
            <p:cNvPr id="96" name="직사각형 95"/>
            <p:cNvSpPr/>
            <p:nvPr/>
          </p:nvSpPr>
          <p:spPr bwMode="auto">
            <a:xfrm>
              <a:off x="8245372" y="3837240"/>
              <a:ext cx="146527" cy="1465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7" name="직사각형 96"/>
            <p:cNvSpPr/>
            <p:nvPr/>
          </p:nvSpPr>
          <p:spPr bwMode="auto">
            <a:xfrm>
              <a:off x="8052384" y="3837240"/>
              <a:ext cx="146527" cy="1465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8" name="직사각형 97"/>
            <p:cNvSpPr/>
            <p:nvPr/>
          </p:nvSpPr>
          <p:spPr bwMode="auto">
            <a:xfrm>
              <a:off x="7029448" y="3997355"/>
              <a:ext cx="1394054" cy="1761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메모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9" name="직사각형 98"/>
            <p:cNvSpPr/>
            <p:nvPr/>
          </p:nvSpPr>
          <p:spPr bwMode="auto">
            <a:xfrm>
              <a:off x="7029448" y="4173532"/>
              <a:ext cx="1394054" cy="1761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녹음재생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 bwMode="auto">
            <a:xfrm>
              <a:off x="7029448" y="4349709"/>
              <a:ext cx="1394054" cy="1761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녹음삭제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1" name="직사각형 100"/>
            <p:cNvSpPr/>
            <p:nvPr/>
          </p:nvSpPr>
          <p:spPr bwMode="auto">
            <a:xfrm>
              <a:off x="7029448" y="4525886"/>
              <a:ext cx="1394054" cy="1761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카테고리설정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2" name="Text Box 15"/>
            <p:cNvSpPr txBox="1">
              <a:spLocks noChangeArrowheads="1"/>
            </p:cNvSpPr>
            <p:nvPr/>
          </p:nvSpPr>
          <p:spPr bwMode="auto">
            <a:xfrm>
              <a:off x="8208526" y="4584312"/>
              <a:ext cx="205823" cy="397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400" b="0" dirty="0">
                  <a:solidFill>
                    <a:srgbClr val="0070C0"/>
                  </a:solidFill>
                  <a:sym typeface="Wingdings 2" pitchFamily="18" charset="2"/>
                </a:rPr>
                <a:t>카테고리 없음</a:t>
              </a: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4857337" y="1413893"/>
            <a:ext cx="1264710" cy="884592"/>
            <a:chOff x="3023827" y="4134101"/>
            <a:chExt cx="1264710" cy="884592"/>
          </a:xfrm>
        </p:grpSpPr>
        <p:sp>
          <p:nvSpPr>
            <p:cNvPr id="118" name="직사각형 117"/>
            <p:cNvSpPr/>
            <p:nvPr/>
          </p:nvSpPr>
          <p:spPr bwMode="auto">
            <a:xfrm>
              <a:off x="3023828" y="4134101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카테고리설정</a:t>
              </a: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직사각형 118"/>
            <p:cNvSpPr/>
            <p:nvPr/>
          </p:nvSpPr>
          <p:spPr bwMode="auto">
            <a:xfrm>
              <a:off x="3023827" y="4296993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카테고리 없음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 bwMode="auto">
            <a:xfrm>
              <a:off x="3023827" y="4477418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학교 사진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직사각형 120"/>
            <p:cNvSpPr/>
            <p:nvPr/>
          </p:nvSpPr>
          <p:spPr bwMode="auto">
            <a:xfrm>
              <a:off x="3023827" y="4657843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여행 사진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 bwMode="auto">
            <a:xfrm>
              <a:off x="3023827" y="4838268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카테고리 추가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" name="Text Box 15"/>
          <p:cNvSpPr txBox="1">
            <a:spLocks noChangeArrowheads="1"/>
          </p:cNvSpPr>
          <p:nvPr/>
        </p:nvSpPr>
        <p:spPr bwMode="auto">
          <a:xfrm>
            <a:off x="4793067" y="620688"/>
            <a:ext cx="862416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>
                <a:sym typeface="Wingdings 2" pitchFamily="18" charset="2"/>
              </a:rPr>
              <a:t>카테고리설정 팝업</a:t>
            </a:r>
            <a:r>
              <a:rPr lang="en-US" altLang="ko-KR" sz="700" dirty="0">
                <a:sym typeface="Wingdings 2" pitchFamily="18" charset="2"/>
              </a:rPr>
              <a:t>1] </a:t>
            </a:r>
            <a:endParaRPr lang="ko-KR" altLang="en-US" sz="700" dirty="0">
              <a:sym typeface="Wingdings 2" pitchFamily="18" charset="2"/>
            </a:endParaRPr>
          </a:p>
        </p:txBody>
      </p:sp>
      <p:sp>
        <p:nvSpPr>
          <p:cNvPr id="124" name="타원 123"/>
          <p:cNvSpPr/>
          <p:nvPr/>
        </p:nvSpPr>
        <p:spPr bwMode="auto">
          <a:xfrm>
            <a:off x="5965789" y="1615222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Calibri" pitchFamily="34" charset="0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125" name="타원 124"/>
          <p:cNvSpPr/>
          <p:nvPr/>
        </p:nvSpPr>
        <p:spPr bwMode="auto">
          <a:xfrm>
            <a:off x="5965789" y="1788185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ea typeface="맑은 고딕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126" name="타원 125"/>
          <p:cNvSpPr/>
          <p:nvPr/>
        </p:nvSpPr>
        <p:spPr bwMode="auto">
          <a:xfrm>
            <a:off x="5965789" y="1964648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ea typeface="맑은 고딕"/>
              <a:cs typeface="Calibri" pitchFamily="34" charset="0"/>
              <a:sym typeface="Wingdings 2" pitchFamily="18" charset="2"/>
            </a:endParaRPr>
          </a:p>
        </p:txBody>
      </p:sp>
      <p:grpSp>
        <p:nvGrpSpPr>
          <p:cNvPr id="127" name="그룹 126"/>
          <p:cNvGrpSpPr/>
          <p:nvPr/>
        </p:nvGrpSpPr>
        <p:grpSpPr>
          <a:xfrm>
            <a:off x="5266202" y="1932177"/>
            <a:ext cx="420590" cy="215900"/>
            <a:chOff x="2098675" y="4761148"/>
            <a:chExt cx="420590" cy="215900"/>
          </a:xfrm>
        </p:grpSpPr>
        <p:sp>
          <p:nvSpPr>
            <p:cNvPr id="128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6254707" y="1613739"/>
            <a:ext cx="720080" cy="215444"/>
            <a:chOff x="1956033" y="1679218"/>
            <a:chExt cx="540000" cy="215444"/>
          </a:xfrm>
        </p:grpSpPr>
        <p:cxnSp>
          <p:nvCxnSpPr>
            <p:cNvPr id="131" name="직선 연결선 130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2076867" y="1679218"/>
              <a:ext cx="276728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Flick</a:t>
              </a:r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7029450" y="749300"/>
            <a:ext cx="1394056" cy="2439596"/>
            <a:chOff x="7029448" y="3821416"/>
            <a:chExt cx="1394056" cy="2439596"/>
          </a:xfrm>
        </p:grpSpPr>
        <p:sp>
          <p:nvSpPr>
            <p:cNvPr id="134" name="직사각형 133"/>
            <p:cNvSpPr>
              <a:spLocks noChangeAspect="1"/>
            </p:cNvSpPr>
            <p:nvPr/>
          </p:nvSpPr>
          <p:spPr>
            <a:xfrm>
              <a:off x="7029448" y="3821416"/>
              <a:ext cx="1394055" cy="243959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35" name="그룹 134"/>
            <p:cNvGrpSpPr/>
            <p:nvPr/>
          </p:nvGrpSpPr>
          <p:grpSpPr>
            <a:xfrm>
              <a:off x="7029450" y="3821416"/>
              <a:ext cx="1394054" cy="176177"/>
              <a:chOff x="336546" y="4956150"/>
              <a:chExt cx="2157417" cy="273050"/>
            </a:xfrm>
          </p:grpSpPr>
          <p:sp>
            <p:nvSpPr>
              <p:cNvPr id="143" name="직사각형 142"/>
              <p:cNvSpPr/>
              <p:nvPr/>
            </p:nvSpPr>
            <p:spPr bwMode="auto">
              <a:xfrm>
                <a:off x="336546" y="4956150"/>
                <a:ext cx="2157417" cy="2730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defTabSz="10316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         </a:t>
                </a:r>
                <a:r>
                  <a:rPr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상세정보관리</a:t>
                </a:r>
                <a:endParaRPr lang="en-US" altLang="ko-KR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396375" y="5019650"/>
                <a:ext cx="142875" cy="14287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/>
              </a:p>
            </p:txBody>
          </p:sp>
        </p:grpSp>
        <p:sp>
          <p:nvSpPr>
            <p:cNvPr id="136" name="직사각형 135"/>
            <p:cNvSpPr/>
            <p:nvPr/>
          </p:nvSpPr>
          <p:spPr bwMode="auto">
            <a:xfrm>
              <a:off x="8245372" y="3837240"/>
              <a:ext cx="146527" cy="1465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 bwMode="auto">
            <a:xfrm>
              <a:off x="8052384" y="3837240"/>
              <a:ext cx="146527" cy="1465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8" name="직사각형 137"/>
            <p:cNvSpPr/>
            <p:nvPr/>
          </p:nvSpPr>
          <p:spPr bwMode="auto">
            <a:xfrm>
              <a:off x="7029448" y="3997355"/>
              <a:ext cx="1394054" cy="1761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메모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9" name="직사각형 138"/>
            <p:cNvSpPr/>
            <p:nvPr/>
          </p:nvSpPr>
          <p:spPr bwMode="auto">
            <a:xfrm>
              <a:off x="7029448" y="4173532"/>
              <a:ext cx="1394054" cy="1761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녹음재생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0" name="직사각형 139"/>
            <p:cNvSpPr/>
            <p:nvPr/>
          </p:nvSpPr>
          <p:spPr bwMode="auto">
            <a:xfrm>
              <a:off x="7029448" y="4349709"/>
              <a:ext cx="1394054" cy="1761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녹음삭제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1" name="직사각형 140"/>
            <p:cNvSpPr/>
            <p:nvPr/>
          </p:nvSpPr>
          <p:spPr bwMode="auto">
            <a:xfrm>
              <a:off x="7029448" y="4525886"/>
              <a:ext cx="1394054" cy="1761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카테고리설정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2" name="Text Box 15"/>
            <p:cNvSpPr txBox="1">
              <a:spLocks noChangeArrowheads="1"/>
            </p:cNvSpPr>
            <p:nvPr/>
          </p:nvSpPr>
          <p:spPr bwMode="auto">
            <a:xfrm>
              <a:off x="8208526" y="4584312"/>
              <a:ext cx="205823" cy="397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400" b="0" dirty="0">
                  <a:solidFill>
                    <a:srgbClr val="0070C0"/>
                  </a:solidFill>
                  <a:sym typeface="Wingdings 2" pitchFamily="18" charset="2"/>
                </a:rPr>
                <a:t>카테고리 없음</a:t>
              </a:r>
            </a:p>
          </p:txBody>
        </p:sp>
      </p:grpSp>
      <p:grpSp>
        <p:nvGrpSpPr>
          <p:cNvPr id="145" name="그룹 144"/>
          <p:cNvGrpSpPr/>
          <p:nvPr/>
        </p:nvGrpSpPr>
        <p:grpSpPr>
          <a:xfrm>
            <a:off x="7094124" y="1413893"/>
            <a:ext cx="1264710" cy="884592"/>
            <a:chOff x="3023827" y="4134101"/>
            <a:chExt cx="1264710" cy="884592"/>
          </a:xfrm>
        </p:grpSpPr>
        <p:sp>
          <p:nvSpPr>
            <p:cNvPr id="146" name="직사각형 145"/>
            <p:cNvSpPr/>
            <p:nvPr/>
          </p:nvSpPr>
          <p:spPr bwMode="auto">
            <a:xfrm>
              <a:off x="3023828" y="4134101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카테고리설정</a:t>
              </a:r>
              <a:endParaRPr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7" name="직사각형 146"/>
            <p:cNvSpPr/>
            <p:nvPr/>
          </p:nvSpPr>
          <p:spPr bwMode="auto">
            <a:xfrm>
              <a:off x="3023827" y="4296993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카테고리 없음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8" name="직사각형 147"/>
            <p:cNvSpPr/>
            <p:nvPr/>
          </p:nvSpPr>
          <p:spPr bwMode="auto">
            <a:xfrm>
              <a:off x="3023827" y="4477418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학교 사진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" name="직사각형 148"/>
            <p:cNvSpPr/>
            <p:nvPr/>
          </p:nvSpPr>
          <p:spPr bwMode="auto">
            <a:xfrm>
              <a:off x="3023827" y="4657843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여행 사진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" name="직사각형 149"/>
            <p:cNvSpPr/>
            <p:nvPr/>
          </p:nvSpPr>
          <p:spPr bwMode="auto">
            <a:xfrm>
              <a:off x="3023827" y="4838268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카테고리 추가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1" name="타원 150"/>
          <p:cNvSpPr/>
          <p:nvPr/>
        </p:nvSpPr>
        <p:spPr bwMode="auto">
          <a:xfrm>
            <a:off x="8202576" y="1615222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Calibri" pitchFamily="34" charset="0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152" name="타원 151"/>
          <p:cNvSpPr/>
          <p:nvPr/>
        </p:nvSpPr>
        <p:spPr bwMode="auto">
          <a:xfrm>
            <a:off x="8202576" y="1788185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ea typeface="맑은 고딕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153" name="타원 152"/>
          <p:cNvSpPr/>
          <p:nvPr/>
        </p:nvSpPr>
        <p:spPr bwMode="auto">
          <a:xfrm>
            <a:off x="8202576" y="1964648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ea typeface="맑은 고딕"/>
              <a:cs typeface="Calibri" pitchFamily="34" charset="0"/>
              <a:sym typeface="Wingdings 2" pitchFamily="18" charset="2"/>
            </a:endParaRPr>
          </a:p>
        </p:txBody>
      </p:sp>
      <p:grpSp>
        <p:nvGrpSpPr>
          <p:cNvPr id="154" name="그룹 153"/>
          <p:cNvGrpSpPr/>
          <p:nvPr/>
        </p:nvGrpSpPr>
        <p:grpSpPr>
          <a:xfrm>
            <a:off x="7502989" y="1932177"/>
            <a:ext cx="420590" cy="215900"/>
            <a:chOff x="2098675" y="4761148"/>
            <a:chExt cx="420590" cy="215900"/>
          </a:xfrm>
        </p:grpSpPr>
        <p:sp>
          <p:nvSpPr>
            <p:cNvPr id="155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6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57" name="직사각형 156"/>
          <p:cNvSpPr/>
          <p:nvPr/>
        </p:nvSpPr>
        <p:spPr>
          <a:xfrm>
            <a:off x="4875981" y="1403018"/>
            <a:ext cx="1246065" cy="173768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7095856" y="1576785"/>
            <a:ext cx="1262978" cy="173768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9" name="직사각형 158"/>
          <p:cNvSpPr/>
          <p:nvPr/>
        </p:nvSpPr>
        <p:spPr bwMode="auto">
          <a:xfrm>
            <a:off x="4791468" y="3219505"/>
            <a:ext cx="1395252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카테고리설정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60" name="직사각형 159"/>
          <p:cNvSpPr/>
          <p:nvPr/>
        </p:nvSpPr>
        <p:spPr bwMode="auto">
          <a:xfrm>
            <a:off x="7015796" y="3219505"/>
            <a:ext cx="1407709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</a:t>
            </a:r>
            <a:r>
              <a:rPr lang="ko-KR" altLang="en-US" sz="700" kern="0" dirty="0" err="1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카테고리없음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161" name="그룹 160"/>
          <p:cNvGrpSpPr/>
          <p:nvPr/>
        </p:nvGrpSpPr>
        <p:grpSpPr>
          <a:xfrm>
            <a:off x="7029450" y="3824288"/>
            <a:ext cx="1394056" cy="2439596"/>
            <a:chOff x="7029448" y="3821416"/>
            <a:chExt cx="1394056" cy="2439596"/>
          </a:xfrm>
        </p:grpSpPr>
        <p:sp>
          <p:nvSpPr>
            <p:cNvPr id="162" name="직사각형 161"/>
            <p:cNvSpPr>
              <a:spLocks noChangeAspect="1"/>
            </p:cNvSpPr>
            <p:nvPr/>
          </p:nvSpPr>
          <p:spPr>
            <a:xfrm>
              <a:off x="7029448" y="3821416"/>
              <a:ext cx="1394055" cy="243959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63" name="그룹 162"/>
            <p:cNvGrpSpPr/>
            <p:nvPr/>
          </p:nvGrpSpPr>
          <p:grpSpPr>
            <a:xfrm>
              <a:off x="7029450" y="3821416"/>
              <a:ext cx="1394054" cy="176177"/>
              <a:chOff x="336546" y="4956150"/>
              <a:chExt cx="2157417" cy="273050"/>
            </a:xfrm>
          </p:grpSpPr>
          <p:sp>
            <p:nvSpPr>
              <p:cNvPr id="171" name="직사각형 170"/>
              <p:cNvSpPr/>
              <p:nvPr/>
            </p:nvSpPr>
            <p:spPr bwMode="auto">
              <a:xfrm>
                <a:off x="336546" y="4956150"/>
                <a:ext cx="2157417" cy="2730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defTabSz="10316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         </a:t>
                </a:r>
                <a:r>
                  <a:rPr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상세정보관리</a:t>
                </a:r>
                <a:endParaRPr lang="en-US" altLang="ko-KR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>
                <a:off x="396375" y="5019650"/>
                <a:ext cx="142875" cy="14287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/>
              </a:p>
            </p:txBody>
          </p:sp>
        </p:grpSp>
        <p:sp>
          <p:nvSpPr>
            <p:cNvPr id="164" name="직사각형 163"/>
            <p:cNvSpPr/>
            <p:nvPr/>
          </p:nvSpPr>
          <p:spPr bwMode="auto">
            <a:xfrm>
              <a:off x="8245372" y="3837240"/>
              <a:ext cx="146527" cy="1465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5" name="직사각형 164"/>
            <p:cNvSpPr/>
            <p:nvPr/>
          </p:nvSpPr>
          <p:spPr bwMode="auto">
            <a:xfrm>
              <a:off x="8052384" y="3837240"/>
              <a:ext cx="146527" cy="1465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6" name="직사각형 165"/>
            <p:cNvSpPr/>
            <p:nvPr/>
          </p:nvSpPr>
          <p:spPr bwMode="auto">
            <a:xfrm>
              <a:off x="7029448" y="3997355"/>
              <a:ext cx="1394054" cy="1761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메모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 bwMode="auto">
            <a:xfrm>
              <a:off x="7029448" y="4173532"/>
              <a:ext cx="1394054" cy="1761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녹음재생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 bwMode="auto">
            <a:xfrm>
              <a:off x="7029448" y="4349709"/>
              <a:ext cx="1394054" cy="1761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녹음삭제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9" name="직사각형 168"/>
            <p:cNvSpPr/>
            <p:nvPr/>
          </p:nvSpPr>
          <p:spPr bwMode="auto">
            <a:xfrm>
              <a:off x="7029448" y="4525886"/>
              <a:ext cx="1394054" cy="1761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카테고리설정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0" name="Text Box 15"/>
            <p:cNvSpPr txBox="1">
              <a:spLocks noChangeArrowheads="1"/>
            </p:cNvSpPr>
            <p:nvPr/>
          </p:nvSpPr>
          <p:spPr bwMode="auto">
            <a:xfrm>
              <a:off x="8208526" y="4584312"/>
              <a:ext cx="205823" cy="397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400" b="0" dirty="0">
                  <a:solidFill>
                    <a:srgbClr val="0070C0"/>
                  </a:solidFill>
                  <a:sym typeface="Wingdings 2" pitchFamily="18" charset="2"/>
                </a:rPr>
                <a:t>카테고리 없음</a:t>
              </a:r>
            </a:p>
          </p:txBody>
        </p:sp>
      </p:grpSp>
      <p:grpSp>
        <p:nvGrpSpPr>
          <p:cNvPr id="173" name="그룹 172"/>
          <p:cNvGrpSpPr/>
          <p:nvPr/>
        </p:nvGrpSpPr>
        <p:grpSpPr>
          <a:xfrm>
            <a:off x="7094124" y="4488881"/>
            <a:ext cx="1264710" cy="884592"/>
            <a:chOff x="3023827" y="4134101"/>
            <a:chExt cx="1264710" cy="884592"/>
          </a:xfrm>
        </p:grpSpPr>
        <p:sp>
          <p:nvSpPr>
            <p:cNvPr id="174" name="직사각형 173"/>
            <p:cNvSpPr/>
            <p:nvPr/>
          </p:nvSpPr>
          <p:spPr bwMode="auto">
            <a:xfrm>
              <a:off x="3023828" y="4134101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카테고리설정</a:t>
              </a:r>
              <a:endParaRPr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" name="직사각형 174"/>
            <p:cNvSpPr/>
            <p:nvPr/>
          </p:nvSpPr>
          <p:spPr bwMode="auto">
            <a:xfrm>
              <a:off x="3023827" y="4296993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카테고리 없음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6" name="직사각형 175"/>
            <p:cNvSpPr/>
            <p:nvPr/>
          </p:nvSpPr>
          <p:spPr bwMode="auto">
            <a:xfrm>
              <a:off x="3023827" y="4477418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학교 사진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7" name="직사각형 176"/>
            <p:cNvSpPr/>
            <p:nvPr/>
          </p:nvSpPr>
          <p:spPr bwMode="auto">
            <a:xfrm>
              <a:off x="3023827" y="4657843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여행 사진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8" name="직사각형 177"/>
            <p:cNvSpPr/>
            <p:nvPr/>
          </p:nvSpPr>
          <p:spPr bwMode="auto">
            <a:xfrm>
              <a:off x="3023827" y="4838268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카테고리 추가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9" name="타원 178"/>
          <p:cNvSpPr/>
          <p:nvPr/>
        </p:nvSpPr>
        <p:spPr bwMode="auto">
          <a:xfrm>
            <a:off x="8202576" y="4690210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Calibri" pitchFamily="34" charset="0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180" name="타원 179"/>
          <p:cNvSpPr/>
          <p:nvPr/>
        </p:nvSpPr>
        <p:spPr bwMode="auto">
          <a:xfrm>
            <a:off x="8202576" y="4863173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ea typeface="맑은 고딕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181" name="타원 180"/>
          <p:cNvSpPr/>
          <p:nvPr/>
        </p:nvSpPr>
        <p:spPr bwMode="auto">
          <a:xfrm>
            <a:off x="8202576" y="5039636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ea typeface="맑은 고딕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7095856" y="4832198"/>
            <a:ext cx="1262978" cy="173768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6" name="직사각형 185"/>
          <p:cNvSpPr/>
          <p:nvPr/>
        </p:nvSpPr>
        <p:spPr bwMode="auto">
          <a:xfrm>
            <a:off x="7015796" y="6294493"/>
            <a:ext cx="1407709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학교 사진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187" name="그룹 15"/>
          <p:cNvGrpSpPr>
            <a:grpSpLocks/>
          </p:cNvGrpSpPr>
          <p:nvPr/>
        </p:nvGrpSpPr>
        <p:grpSpPr bwMode="auto">
          <a:xfrm>
            <a:off x="7502989" y="5265523"/>
            <a:ext cx="325275" cy="215900"/>
            <a:chOff x="845345" y="3206006"/>
            <a:chExt cx="325276" cy="215900"/>
          </a:xfrm>
        </p:grpSpPr>
        <p:sp>
          <p:nvSpPr>
            <p:cNvPr id="188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9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93" name="그룹 192"/>
          <p:cNvGrpSpPr/>
          <p:nvPr/>
        </p:nvGrpSpPr>
        <p:grpSpPr>
          <a:xfrm>
            <a:off x="7740352" y="3392996"/>
            <a:ext cx="369012" cy="307975"/>
            <a:chOff x="7496761" y="3330575"/>
            <a:chExt cx="369012" cy="307975"/>
          </a:xfrm>
        </p:grpSpPr>
        <p:sp>
          <p:nvSpPr>
            <p:cNvPr id="194" name="TextBox 10"/>
            <p:cNvSpPr txBox="1">
              <a:spLocks noChangeArrowheads="1"/>
            </p:cNvSpPr>
            <p:nvPr/>
          </p:nvSpPr>
          <p:spPr bwMode="auto">
            <a:xfrm>
              <a:off x="7496761" y="3360158"/>
              <a:ext cx="369012" cy="215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ctr">
                <a:defRPr sz="800"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1pPr>
            </a:lstStyle>
            <a:p>
              <a:pPr algn="l"/>
              <a:r>
                <a:rPr lang="en-US" altLang="ko-KR" dirty="0"/>
                <a:t>Flick</a:t>
              </a:r>
            </a:p>
          </p:txBody>
        </p:sp>
        <p:cxnSp>
          <p:nvCxnSpPr>
            <p:cNvPr id="195" name="직선 화살표 연결선 194"/>
            <p:cNvCxnSpPr/>
            <p:nvPr/>
          </p:nvCxnSpPr>
          <p:spPr>
            <a:xfrm>
              <a:off x="7500938" y="3330575"/>
              <a:ext cx="0" cy="30797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그룹 195"/>
          <p:cNvGrpSpPr/>
          <p:nvPr/>
        </p:nvGrpSpPr>
        <p:grpSpPr>
          <a:xfrm>
            <a:off x="4791468" y="3814583"/>
            <a:ext cx="1394056" cy="2439596"/>
            <a:chOff x="7029448" y="3821416"/>
            <a:chExt cx="1394056" cy="2439596"/>
          </a:xfrm>
        </p:grpSpPr>
        <p:sp>
          <p:nvSpPr>
            <p:cNvPr id="197" name="직사각형 196"/>
            <p:cNvSpPr>
              <a:spLocks noChangeAspect="1"/>
            </p:cNvSpPr>
            <p:nvPr/>
          </p:nvSpPr>
          <p:spPr>
            <a:xfrm>
              <a:off x="7029448" y="3821416"/>
              <a:ext cx="1394055" cy="243959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98" name="그룹 197"/>
            <p:cNvGrpSpPr/>
            <p:nvPr/>
          </p:nvGrpSpPr>
          <p:grpSpPr>
            <a:xfrm>
              <a:off x="7029450" y="3821416"/>
              <a:ext cx="1394054" cy="176177"/>
              <a:chOff x="336546" y="4956150"/>
              <a:chExt cx="2157417" cy="273050"/>
            </a:xfrm>
          </p:grpSpPr>
          <p:sp>
            <p:nvSpPr>
              <p:cNvPr id="208" name="직사각형 207"/>
              <p:cNvSpPr/>
              <p:nvPr/>
            </p:nvSpPr>
            <p:spPr bwMode="auto">
              <a:xfrm>
                <a:off x="336546" y="4956150"/>
                <a:ext cx="2157417" cy="2730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defTabSz="10316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         </a:t>
                </a:r>
                <a:r>
                  <a:rPr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상세정보관리</a:t>
                </a:r>
                <a:endParaRPr lang="en-US" altLang="ko-KR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9" name="직사각형 208"/>
              <p:cNvSpPr/>
              <p:nvPr/>
            </p:nvSpPr>
            <p:spPr>
              <a:xfrm>
                <a:off x="396375" y="5019650"/>
                <a:ext cx="142875" cy="14287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/>
              </a:p>
            </p:txBody>
          </p:sp>
        </p:grpSp>
        <p:sp>
          <p:nvSpPr>
            <p:cNvPr id="200" name="직사각형 199"/>
            <p:cNvSpPr/>
            <p:nvPr/>
          </p:nvSpPr>
          <p:spPr bwMode="auto">
            <a:xfrm>
              <a:off x="8245372" y="3837240"/>
              <a:ext cx="146527" cy="1465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1" name="직사각형 200"/>
            <p:cNvSpPr/>
            <p:nvPr/>
          </p:nvSpPr>
          <p:spPr bwMode="auto">
            <a:xfrm>
              <a:off x="8052384" y="3837240"/>
              <a:ext cx="146527" cy="1465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2" name="직사각형 201"/>
            <p:cNvSpPr/>
            <p:nvPr/>
          </p:nvSpPr>
          <p:spPr bwMode="auto">
            <a:xfrm>
              <a:off x="7029448" y="3997355"/>
              <a:ext cx="1394054" cy="1761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메모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3" name="직사각형 202"/>
            <p:cNvSpPr/>
            <p:nvPr/>
          </p:nvSpPr>
          <p:spPr bwMode="auto">
            <a:xfrm>
              <a:off x="7029448" y="4173532"/>
              <a:ext cx="1394054" cy="1761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녹음재생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4" name="직사각형 203"/>
            <p:cNvSpPr/>
            <p:nvPr/>
          </p:nvSpPr>
          <p:spPr bwMode="auto">
            <a:xfrm>
              <a:off x="7029448" y="4349709"/>
              <a:ext cx="1394054" cy="1761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녹음삭제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5" name="직사각형 204"/>
            <p:cNvSpPr/>
            <p:nvPr/>
          </p:nvSpPr>
          <p:spPr bwMode="auto">
            <a:xfrm>
              <a:off x="7029448" y="4525886"/>
              <a:ext cx="1394054" cy="1761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카테고리설정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6" name="Text Box 15"/>
            <p:cNvSpPr txBox="1">
              <a:spLocks noChangeArrowheads="1"/>
            </p:cNvSpPr>
            <p:nvPr/>
          </p:nvSpPr>
          <p:spPr bwMode="auto">
            <a:xfrm>
              <a:off x="8197944" y="4584312"/>
              <a:ext cx="216405" cy="6155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400" b="0" dirty="0" smtClean="0">
                  <a:solidFill>
                    <a:srgbClr val="0070C0"/>
                  </a:solidFill>
                  <a:sym typeface="Wingdings 2" pitchFamily="18" charset="2"/>
                </a:rPr>
                <a:t>학교 사진</a:t>
              </a:r>
              <a:endParaRPr lang="ko-KR" altLang="en-US" sz="400" b="0" dirty="0">
                <a:solidFill>
                  <a:srgbClr val="0070C0"/>
                </a:solidFill>
                <a:sym typeface="Wingdings 2" pitchFamily="18" charset="2"/>
              </a:endParaRPr>
            </a:p>
          </p:txBody>
        </p:sp>
      </p:grpSp>
      <p:sp>
        <p:nvSpPr>
          <p:cNvPr id="215" name="Text Box 15"/>
          <p:cNvSpPr txBox="1">
            <a:spLocks noChangeArrowheads="1"/>
          </p:cNvSpPr>
          <p:nvPr/>
        </p:nvSpPr>
        <p:spPr bwMode="auto">
          <a:xfrm>
            <a:off x="4791763" y="3685971"/>
            <a:ext cx="596317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 smtClean="0">
                <a:sym typeface="Wingdings 2" pitchFamily="18" charset="2"/>
              </a:rPr>
              <a:t>상세정보관</a:t>
            </a:r>
            <a:r>
              <a:rPr lang="ko-KR" altLang="en-US" sz="700" dirty="0">
                <a:sym typeface="Wingdings 2" pitchFamily="18" charset="2"/>
              </a:rPr>
              <a:t>리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sp>
        <p:nvSpPr>
          <p:cNvPr id="220" name="직사각형 219"/>
          <p:cNvSpPr/>
          <p:nvPr/>
        </p:nvSpPr>
        <p:spPr bwMode="auto">
          <a:xfrm>
            <a:off x="4785239" y="6294493"/>
            <a:ext cx="1999610" cy="288147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사진의 카테고리는 학교 사진으로 설정되며 카테고리설정 메뉴상에 학교 사진 텍스트 노출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221" name="직사각형 220"/>
          <p:cNvSpPr/>
          <p:nvPr/>
        </p:nvSpPr>
        <p:spPr>
          <a:xfrm>
            <a:off x="4922451" y="3831688"/>
            <a:ext cx="503516" cy="14990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22" name="그룹 221"/>
          <p:cNvGrpSpPr/>
          <p:nvPr/>
        </p:nvGrpSpPr>
        <p:grpSpPr>
          <a:xfrm>
            <a:off x="6254707" y="4691665"/>
            <a:ext cx="720080" cy="215444"/>
            <a:chOff x="6465631" y="4727669"/>
            <a:chExt cx="540000" cy="215444"/>
          </a:xfrm>
        </p:grpSpPr>
        <p:cxnSp>
          <p:nvCxnSpPr>
            <p:cNvPr id="224" name="직선 연결선 223"/>
            <p:cNvCxnSpPr/>
            <p:nvPr/>
          </p:nvCxnSpPr>
          <p:spPr>
            <a:xfrm flipH="1">
              <a:off x="6465631" y="4940980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/>
            <p:cNvSpPr txBox="1"/>
            <p:nvPr/>
          </p:nvSpPr>
          <p:spPr>
            <a:xfrm>
              <a:off x="6490012" y="4727669"/>
              <a:ext cx="496716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Double Tap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292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Notation Guide</a:t>
            </a:r>
            <a:endParaRPr lang="ko-KR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32" name="Group 3"/>
          <p:cNvGraphicFramePr>
            <a:graphicFrameLocks noGrp="1"/>
          </p:cNvGraphicFramePr>
          <p:nvPr/>
        </p:nvGraphicFramePr>
        <p:xfrm>
          <a:off x="251520" y="1988840"/>
          <a:ext cx="8640960" cy="2138562"/>
        </p:xfrm>
        <a:graphic>
          <a:graphicData uri="http://schemas.openxmlformats.org/drawingml/2006/table">
            <a:tbl>
              <a:tblPr/>
              <a:tblGrid>
                <a:gridCol w="2160240"/>
                <a:gridCol w="2160240"/>
                <a:gridCol w="2160240"/>
                <a:gridCol w="2160240"/>
              </a:tblGrid>
              <a:tr h="206174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Document Flag</a:t>
                      </a:r>
                      <a:endParaRPr kumimoji="1" lang="en-GB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03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GB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8638" marR="58638" marT="32827" marB="32827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맑은 고딕" pitchFamily="50" charset="-127"/>
                          <a:cs typeface="Calibri" pitchFamily="34" charset="0"/>
                        </a:rPr>
                        <a:t>Provides the principle of UX</a:t>
                      </a:r>
                    </a:p>
                  </a:txBody>
                  <a:tcPr marL="66462" marR="66462" marT="72000" marB="72000" anchor="ctr" horzOverflow="overflow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맑은 고딕" pitchFamily="50" charset="-127"/>
                          <a:cs typeface="Calibri" pitchFamily="34" charset="0"/>
                        </a:rPr>
                        <a:t>Comments</a:t>
                      </a:r>
                    </a:p>
                  </a:txBody>
                  <a:tcPr marL="66462" marR="66462" marT="72000" marB="720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맑은 고딕" pitchFamily="50" charset="-127"/>
                          <a:cs typeface="Calibri" pitchFamily="34" charset="0"/>
                        </a:rPr>
                        <a:t>Updated items</a:t>
                      </a:r>
                    </a:p>
                  </a:txBody>
                  <a:tcPr marL="66462" marR="66462" marT="72000" marB="72000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itchFamily="34" charset="0"/>
                          <a:ea typeface="맑은 고딕" pitchFamily="50" charset="-127"/>
                          <a:cs typeface="Calibri" pitchFamily="34" charset="0"/>
                        </a:rPr>
                        <a:t>Keep the previous history</a:t>
                      </a:r>
                    </a:p>
                  </a:txBody>
                  <a:tcPr marL="66462" marR="66462" marT="72000" marB="720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385043"/>
              </p:ext>
            </p:extLst>
          </p:nvPr>
        </p:nvGraphicFramePr>
        <p:xfrm>
          <a:off x="4845707" y="2789328"/>
          <a:ext cx="1640282" cy="371280"/>
        </p:xfrm>
        <a:graphic>
          <a:graphicData uri="http://schemas.openxmlformats.org/drawingml/2006/table">
            <a:tbl>
              <a:tblPr/>
              <a:tblGrid>
                <a:gridCol w="1640282"/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v </a:t>
                      </a:r>
                      <a:r>
                        <a:rPr lang="en-US" altLang="ko-KR" sz="800" b="1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x.x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update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Blahblahblah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latinLnBrk="1"/>
                      <a:endParaRPr lang="en-US" altLang="ko-KR" sz="600" b="1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C7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814185"/>
              </p:ext>
            </p:extLst>
          </p:nvPr>
        </p:nvGraphicFramePr>
        <p:xfrm>
          <a:off x="2681046" y="2789328"/>
          <a:ext cx="1661872" cy="33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872"/>
              </a:tblGrid>
              <a:tr h="12016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Authors</a:t>
                      </a: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Blahblahblah</a:t>
                      </a:r>
                    </a:p>
                  </a:txBody>
                  <a:tcPr marT="46800" marB="46800" anchor="ctr">
                    <a:lnL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970240"/>
              </p:ext>
            </p:extLst>
          </p:nvPr>
        </p:nvGraphicFramePr>
        <p:xfrm>
          <a:off x="472651" y="2789328"/>
          <a:ext cx="166187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872"/>
              </a:tblGrid>
              <a:tr h="21602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Blahblahblah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7F5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411256"/>
              </p:ext>
            </p:extLst>
          </p:nvPr>
        </p:nvGraphicFramePr>
        <p:xfrm>
          <a:off x="7020273" y="2796381"/>
          <a:ext cx="1640282" cy="371280"/>
        </p:xfrm>
        <a:graphic>
          <a:graphicData uri="http://schemas.openxmlformats.org/drawingml/2006/table">
            <a:tbl>
              <a:tblPr/>
              <a:tblGrid>
                <a:gridCol w="1640282"/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v </a:t>
                      </a:r>
                      <a:r>
                        <a:rPr lang="en-US" altLang="ko-KR" sz="800" b="1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x.x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update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Blahblahblah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latinLnBrk="1"/>
                      <a:endParaRPr lang="en-US" altLang="ko-KR" sz="600" b="1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054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029450" y="749300"/>
            <a:ext cx="1397619" cy="2445912"/>
            <a:chOff x="7029450" y="749300"/>
            <a:chExt cx="1397619" cy="2445912"/>
          </a:xfrm>
        </p:grpSpPr>
        <p:sp>
          <p:nvSpPr>
            <p:cNvPr id="112" name="직사각형 111"/>
            <p:cNvSpPr>
              <a:spLocks noChangeAspect="1"/>
            </p:cNvSpPr>
            <p:nvPr/>
          </p:nvSpPr>
          <p:spPr>
            <a:xfrm>
              <a:off x="7029450" y="749300"/>
              <a:ext cx="1397618" cy="24458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13" name="그룹 112"/>
            <p:cNvGrpSpPr/>
            <p:nvPr/>
          </p:nvGrpSpPr>
          <p:grpSpPr>
            <a:xfrm>
              <a:off x="7029452" y="749300"/>
              <a:ext cx="1397617" cy="176628"/>
              <a:chOff x="336546" y="4956150"/>
              <a:chExt cx="2157417" cy="273050"/>
            </a:xfrm>
          </p:grpSpPr>
          <p:sp>
            <p:nvSpPr>
              <p:cNvPr id="114" name="직사각형 113"/>
              <p:cNvSpPr/>
              <p:nvPr/>
            </p:nvSpPr>
            <p:spPr bwMode="auto">
              <a:xfrm>
                <a:off x="336546" y="4956150"/>
                <a:ext cx="2157417" cy="2730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defTabSz="10316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         </a:t>
                </a:r>
                <a:r>
                  <a:rPr kumimoji="0"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갤러리</a:t>
                </a:r>
                <a:endParaRPr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396375" y="5019650"/>
                <a:ext cx="142875" cy="14287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/>
              </a:p>
            </p:txBody>
          </p:sp>
        </p:grpSp>
        <p:sp>
          <p:nvSpPr>
            <p:cNvPr id="116" name="직사각형 115"/>
            <p:cNvSpPr>
              <a:spLocks noChangeAspect="1"/>
            </p:cNvSpPr>
            <p:nvPr/>
          </p:nvSpPr>
          <p:spPr>
            <a:xfrm>
              <a:off x="7029452" y="925928"/>
              <a:ext cx="1397617" cy="17786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7" name="직사각형 116"/>
            <p:cNvSpPr>
              <a:spLocks noChangeAspect="1"/>
            </p:cNvSpPr>
            <p:nvPr/>
          </p:nvSpPr>
          <p:spPr>
            <a:xfrm>
              <a:off x="7220078" y="925928"/>
              <a:ext cx="1016394" cy="177869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이미지</a:t>
              </a:r>
              <a:r>
                <a: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118" name="직사각형 117"/>
            <p:cNvSpPr/>
            <p:nvPr/>
          </p:nvSpPr>
          <p:spPr bwMode="auto">
            <a:xfrm>
              <a:off x="8248482" y="765164"/>
              <a:ext cx="146901" cy="1469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9" name="직사각형 118"/>
            <p:cNvSpPr/>
            <p:nvPr/>
          </p:nvSpPr>
          <p:spPr bwMode="auto">
            <a:xfrm>
              <a:off x="8055001" y="765164"/>
              <a:ext cx="146901" cy="1469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공</a:t>
              </a: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유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 bwMode="auto">
            <a:xfrm>
              <a:off x="7029451" y="2841957"/>
              <a:ext cx="1397617" cy="1766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상세정보관리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1" name="직사각형 120"/>
            <p:cNvSpPr/>
            <p:nvPr/>
          </p:nvSpPr>
          <p:spPr bwMode="auto">
            <a:xfrm>
              <a:off x="7029450" y="2704619"/>
              <a:ext cx="1397618" cy="1366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noAutofit/>
            </a:bodyPr>
            <a:lstStyle/>
            <a:p>
              <a:pPr defTabSz="1031626"/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2013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년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7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월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일월요일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15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시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30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분 역삼동 </a:t>
              </a:r>
              <a:r>
                <a:rPr lang="ko-KR" altLang="en-US" sz="5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맑은날</a:t>
              </a:r>
              <a:endParaRPr lang="ko-KR" altLang="en-US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 bwMode="auto">
            <a:xfrm>
              <a:off x="7867908" y="765164"/>
              <a:ext cx="146901" cy="1469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삭제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3" name="직사각형 122"/>
            <p:cNvSpPr/>
            <p:nvPr/>
          </p:nvSpPr>
          <p:spPr bwMode="auto">
            <a:xfrm>
              <a:off x="7029451" y="3018584"/>
              <a:ext cx="1397617" cy="1766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사진리스트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25" name="그룹 124"/>
            <p:cNvGrpSpPr/>
            <p:nvPr/>
          </p:nvGrpSpPr>
          <p:grpSpPr>
            <a:xfrm>
              <a:off x="7220078" y="925928"/>
              <a:ext cx="1028404" cy="1785684"/>
              <a:chOff x="7334405" y="2743466"/>
              <a:chExt cx="1396029" cy="2443055"/>
            </a:xfrm>
          </p:grpSpPr>
          <p:sp>
            <p:nvSpPr>
              <p:cNvPr id="126" name="직사각형 125"/>
              <p:cNvSpPr>
                <a:spLocks noChangeAspect="1"/>
              </p:cNvSpPr>
              <p:nvPr/>
            </p:nvSpPr>
            <p:spPr>
              <a:xfrm>
                <a:off x="7334405" y="2743466"/>
                <a:ext cx="1396029" cy="244305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7" name="사다리꼴 126"/>
              <p:cNvSpPr/>
              <p:nvPr/>
            </p:nvSpPr>
            <p:spPr bwMode="auto">
              <a:xfrm rot="10800000">
                <a:off x="7499821" y="4704606"/>
                <a:ext cx="936104" cy="481915"/>
              </a:xfrm>
              <a:prstGeom prst="trapezoid">
                <a:avLst>
                  <a:gd name="adj" fmla="val 1760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/>
                <a:endPara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8" name="타원 127"/>
              <p:cNvSpPr/>
              <p:nvPr/>
            </p:nvSpPr>
            <p:spPr bwMode="auto">
              <a:xfrm>
                <a:off x="7674498" y="4136971"/>
                <a:ext cx="586752" cy="58675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t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5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얼굴</a:t>
                </a:r>
              </a:p>
            </p:txBody>
          </p:sp>
          <p:sp>
            <p:nvSpPr>
              <p:cNvPr id="129" name="타원 128"/>
              <p:cNvSpPr/>
              <p:nvPr/>
            </p:nvSpPr>
            <p:spPr bwMode="auto">
              <a:xfrm>
                <a:off x="7783279" y="4346506"/>
                <a:ext cx="130310" cy="130308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4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눈</a:t>
                </a:r>
              </a:p>
            </p:txBody>
          </p:sp>
          <p:sp>
            <p:nvSpPr>
              <p:cNvPr id="130" name="타원 129"/>
              <p:cNvSpPr/>
              <p:nvPr/>
            </p:nvSpPr>
            <p:spPr bwMode="auto">
              <a:xfrm>
                <a:off x="8029536" y="4346506"/>
                <a:ext cx="130310" cy="130308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4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눈</a:t>
                </a:r>
              </a:p>
            </p:txBody>
          </p:sp>
          <p:sp>
            <p:nvSpPr>
              <p:cNvPr id="131" name="타원 130"/>
              <p:cNvSpPr/>
              <p:nvPr/>
            </p:nvSpPr>
            <p:spPr bwMode="auto">
              <a:xfrm>
                <a:off x="7908617" y="4478917"/>
                <a:ext cx="130310" cy="130308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40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코</a:t>
                </a:r>
                <a:endParaRPr kumimoji="0" lang="ko-KR" altLang="en-US" sz="4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132" name="직사각형 131"/>
            <p:cNvSpPr/>
            <p:nvPr/>
          </p:nvSpPr>
          <p:spPr bwMode="auto">
            <a:xfrm>
              <a:off x="7670024" y="2537772"/>
              <a:ext cx="116504" cy="106757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spAutoFit/>
            </a:bodyPr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1/1</a:t>
              </a:r>
              <a:endParaRPr kumimoji="0"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66" name="직사각형 65"/>
          <p:cNvSpPr>
            <a:spLocks noChangeAspect="1"/>
          </p:cNvSpPr>
          <p:nvPr/>
        </p:nvSpPr>
        <p:spPr>
          <a:xfrm>
            <a:off x="4792662" y="749300"/>
            <a:ext cx="1397618" cy="24458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6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6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6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6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4792664" y="749300"/>
            <a:ext cx="1397617" cy="176628"/>
            <a:chOff x="336546" y="4956150"/>
            <a:chExt cx="2157417" cy="273050"/>
          </a:xfrm>
        </p:grpSpPr>
        <p:sp>
          <p:nvSpPr>
            <p:cNvPr id="77" name="직사각형 76"/>
            <p:cNvSpPr/>
            <p:nvPr/>
          </p:nvSpPr>
          <p:spPr bwMode="auto">
            <a:xfrm>
              <a:off x="336546" y="4956150"/>
              <a:ext cx="2157417" cy="2730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        </a:t>
              </a: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갤러리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96375" y="5019650"/>
              <a:ext cx="142875" cy="1428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/>
            </a:p>
          </p:txBody>
        </p:sp>
      </p:grpSp>
      <p:sp>
        <p:nvSpPr>
          <p:cNvPr id="68" name="직사각형 67"/>
          <p:cNvSpPr>
            <a:spLocks noChangeAspect="1"/>
          </p:cNvSpPr>
          <p:nvPr/>
        </p:nvSpPr>
        <p:spPr>
          <a:xfrm>
            <a:off x="4792664" y="925928"/>
            <a:ext cx="1397617" cy="17786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6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9" name="직사각형 68"/>
          <p:cNvSpPr>
            <a:spLocks noChangeAspect="1"/>
          </p:cNvSpPr>
          <p:nvPr/>
        </p:nvSpPr>
        <p:spPr>
          <a:xfrm>
            <a:off x="4983290" y="925928"/>
            <a:ext cx="1016394" cy="17786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_</a:t>
            </a:r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이미지</a:t>
            </a:r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_</a:t>
            </a:r>
          </a:p>
        </p:txBody>
      </p:sp>
      <p:sp>
        <p:nvSpPr>
          <p:cNvPr id="70" name="직사각형 69"/>
          <p:cNvSpPr/>
          <p:nvPr/>
        </p:nvSpPr>
        <p:spPr bwMode="auto">
          <a:xfrm>
            <a:off x="6011694" y="765164"/>
            <a:ext cx="146901" cy="14690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r>
              <a:rPr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취소</a:t>
            </a:r>
            <a:endParaRPr lang="en-US" altLang="ko-KR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5818213" y="765164"/>
            <a:ext cx="146901" cy="14690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r>
              <a:rPr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공</a:t>
            </a:r>
            <a:r>
              <a: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유</a:t>
            </a:r>
            <a:endParaRPr lang="en-US" altLang="ko-KR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4792663" y="2841957"/>
            <a:ext cx="1397617" cy="1766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defTabSz="10316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상세정보관리</a:t>
            </a:r>
            <a:endParaRPr kumimoji="0" lang="en-US" altLang="ko-KR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4792662" y="2704619"/>
            <a:ext cx="1397618" cy="1366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t">
            <a:noAutofit/>
          </a:bodyPr>
          <a:lstStyle/>
          <a:p>
            <a:pPr defTabSz="1031626"/>
            <a:r>
              <a: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2013</a:t>
            </a:r>
            <a:r>
              <a:rPr lang="ko-KR" altLang="en-US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년</a:t>
            </a:r>
            <a:r>
              <a: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ko-KR" altLang="en-US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월</a:t>
            </a:r>
            <a:r>
              <a: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ko-KR" altLang="en-US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일월요일</a:t>
            </a:r>
            <a:r>
              <a: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15</a:t>
            </a:r>
            <a:r>
              <a:rPr lang="ko-KR" altLang="en-US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시</a:t>
            </a:r>
            <a:r>
              <a: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30</a:t>
            </a:r>
            <a:r>
              <a:rPr lang="ko-KR" altLang="en-US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분 역삼동 </a:t>
            </a:r>
            <a:r>
              <a:rPr lang="ko-KR" altLang="en-US" sz="5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맑은날</a:t>
            </a:r>
            <a:endParaRPr lang="ko-KR" altLang="en-US" sz="5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5631120" y="765164"/>
            <a:ext cx="146901" cy="14690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r>
              <a:rPr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삭제</a:t>
            </a:r>
            <a:endParaRPr lang="en-US" altLang="ko-KR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4792663" y="3018584"/>
            <a:ext cx="1397617" cy="1766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defTabSz="10316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사진리스트</a:t>
            </a:r>
            <a:endParaRPr kumimoji="0" lang="en-US" altLang="ko-KR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23" name="내용 개체 틀 3"/>
          <p:cNvSpPr>
            <a:spLocks noGrp="1"/>
          </p:cNvSpPr>
          <p:nvPr>
            <p:ph idx="1"/>
          </p:nvPr>
        </p:nvSpPr>
        <p:spPr>
          <a:xfrm>
            <a:off x="128935" y="145776"/>
            <a:ext cx="8835677" cy="338040"/>
          </a:xfrm>
        </p:spPr>
        <p:txBody>
          <a:bodyPr/>
          <a:lstStyle/>
          <a:p>
            <a:r>
              <a:rPr lang="en-US" altLang="ko-KR" sz="1800" dirty="0" smtClean="0"/>
              <a:t>3.3 Flow_ </a:t>
            </a:r>
            <a:r>
              <a:rPr lang="ko-KR" altLang="en-US" sz="1800" dirty="0" smtClean="0"/>
              <a:t>갤러리 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갤러리 진입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사진설명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사진명</a:t>
            </a:r>
            <a:endParaRPr lang="ko-KR" altLang="en-US" sz="1800" dirty="0"/>
          </a:p>
        </p:txBody>
      </p:sp>
      <p:sp>
        <p:nvSpPr>
          <p:cNvPr id="10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>
            <a:off x="342900" y="745841"/>
            <a:ext cx="1396030" cy="2443051"/>
            <a:chOff x="342900" y="745841"/>
            <a:chExt cx="1396030" cy="2443051"/>
          </a:xfrm>
        </p:grpSpPr>
        <p:sp>
          <p:nvSpPr>
            <p:cNvPr id="26" name="직사각형 25"/>
            <p:cNvSpPr>
              <a:spLocks noChangeAspect="1"/>
            </p:cNvSpPr>
            <p:nvPr/>
          </p:nvSpPr>
          <p:spPr>
            <a:xfrm>
              <a:off x="342900" y="745841"/>
              <a:ext cx="1396029" cy="244305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1273586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808243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16200000">
              <a:off x="1040916" y="862176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>
              <a:off x="1040916" y="1676527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모서리가 둥근 직사각형 30"/>
            <p:cNvSpPr/>
            <p:nvPr/>
          </p:nvSpPr>
          <p:spPr>
            <a:xfrm>
              <a:off x="614376" y="2976443"/>
              <a:ext cx="853080" cy="178427"/>
            </a:xfrm>
            <a:prstGeom prst="roundRect">
              <a:avLst>
                <a:gd name="adj" fmla="val 22557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촬영하기</a:t>
              </a: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378801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갤러리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진</a:t>
              </a: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1524600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760734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모드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1142667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6" name="모서리가 둥근 직사각형 35"/>
          <p:cNvSpPr/>
          <p:nvPr/>
        </p:nvSpPr>
        <p:spPr>
          <a:xfrm>
            <a:off x="614374" y="2976443"/>
            <a:ext cx="853080" cy="178427"/>
          </a:xfrm>
          <a:prstGeom prst="roundRect">
            <a:avLst>
              <a:gd name="adj" fmla="val 22557"/>
            </a:avLst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Text Box 15"/>
          <p:cNvSpPr txBox="1">
            <a:spLocks noChangeArrowheads="1"/>
          </p:cNvSpPr>
          <p:nvPr/>
        </p:nvSpPr>
        <p:spPr bwMode="auto">
          <a:xfrm>
            <a:off x="342900" y="620688"/>
            <a:ext cx="416781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 smtClean="0">
                <a:sym typeface="Wingdings 2" pitchFamily="18" charset="2"/>
              </a:rPr>
              <a:t>촬영하기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en-US" altLang="ko-KR" sz="700" dirty="0">
              <a:sym typeface="Wingdings 2" pitchFamily="18" charset="2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939295" y="1751466"/>
            <a:ext cx="420590" cy="215900"/>
            <a:chOff x="2098675" y="4761148"/>
            <a:chExt cx="420590" cy="215900"/>
          </a:xfrm>
        </p:grpSpPr>
        <p:sp>
          <p:nvSpPr>
            <p:cNvPr id="39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2566988" y="745841"/>
            <a:ext cx="1396030" cy="2443051"/>
            <a:chOff x="342900" y="745841"/>
            <a:chExt cx="1396030" cy="2443051"/>
          </a:xfrm>
        </p:grpSpPr>
        <p:sp>
          <p:nvSpPr>
            <p:cNvPr id="42" name="직사각형 41"/>
            <p:cNvSpPr>
              <a:spLocks noChangeAspect="1"/>
            </p:cNvSpPr>
            <p:nvPr/>
          </p:nvSpPr>
          <p:spPr>
            <a:xfrm>
              <a:off x="342900" y="745841"/>
              <a:ext cx="1396029" cy="244305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1273586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808243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rot="16200000">
              <a:off x="1040916" y="862176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16200000">
              <a:off x="1040916" y="1676527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모서리가 둥근 직사각형 46"/>
            <p:cNvSpPr/>
            <p:nvPr/>
          </p:nvSpPr>
          <p:spPr>
            <a:xfrm>
              <a:off x="614376" y="2976443"/>
              <a:ext cx="853080" cy="178427"/>
            </a:xfrm>
            <a:prstGeom prst="roundRect">
              <a:avLst>
                <a:gd name="adj" fmla="val 22557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촬영하기</a:t>
              </a:r>
            </a:p>
          </p:txBody>
        </p:sp>
        <p:sp>
          <p:nvSpPr>
            <p:cNvPr id="48" name="직사각형 47"/>
            <p:cNvSpPr/>
            <p:nvPr/>
          </p:nvSpPr>
          <p:spPr bwMode="auto">
            <a:xfrm>
              <a:off x="378801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갤러리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진</a:t>
              </a: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9" name="직사각형 48"/>
            <p:cNvSpPr/>
            <p:nvPr/>
          </p:nvSpPr>
          <p:spPr bwMode="auto">
            <a:xfrm>
              <a:off x="1524600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0" name="직사각형 49"/>
            <p:cNvSpPr/>
            <p:nvPr/>
          </p:nvSpPr>
          <p:spPr bwMode="auto">
            <a:xfrm>
              <a:off x="760734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모드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1" name="직사각형 50"/>
            <p:cNvSpPr/>
            <p:nvPr/>
          </p:nvSpPr>
          <p:spPr bwMode="auto">
            <a:xfrm>
              <a:off x="1142667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1799692" y="1613739"/>
            <a:ext cx="720080" cy="215444"/>
            <a:chOff x="1956033" y="1679218"/>
            <a:chExt cx="540000" cy="215444"/>
          </a:xfrm>
        </p:grpSpPr>
        <p:cxnSp>
          <p:nvCxnSpPr>
            <p:cNvPr id="57" name="직선 연결선 56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076869" y="1679218"/>
              <a:ext cx="276728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Flick</a:t>
              </a:r>
              <a:endParaRPr lang="en-US" altLang="ko-KR" sz="800" dirty="0">
                <a:latin typeface="Calibri" pitchFamily="34" charset="0"/>
                <a:ea typeface="맑은 고딕" pitchFamily="50" charset="-127"/>
                <a:cs typeface="Calibri" pitchFamily="34" charset="0"/>
              </a:endParaRPr>
            </a:p>
          </p:txBody>
        </p:sp>
      </p:grpSp>
      <p:grpSp>
        <p:nvGrpSpPr>
          <p:cNvPr id="59" name="그룹 15"/>
          <p:cNvGrpSpPr>
            <a:grpSpLocks/>
          </p:cNvGrpSpPr>
          <p:nvPr/>
        </p:nvGrpSpPr>
        <p:grpSpPr bwMode="auto">
          <a:xfrm>
            <a:off x="3101379" y="1762440"/>
            <a:ext cx="325275" cy="215900"/>
            <a:chOff x="845345" y="3206006"/>
            <a:chExt cx="325276" cy="215900"/>
          </a:xfrm>
        </p:grpSpPr>
        <p:sp>
          <p:nvSpPr>
            <p:cNvPr id="60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022737" y="1613739"/>
            <a:ext cx="720080" cy="215444"/>
            <a:chOff x="1956033" y="1679218"/>
            <a:chExt cx="540000" cy="215444"/>
          </a:xfrm>
        </p:grpSpPr>
        <p:cxnSp>
          <p:nvCxnSpPr>
            <p:cNvPr id="63" name="직선 연결선 62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966873" y="1679218"/>
              <a:ext cx="496716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Double Tap</a:t>
              </a:r>
            </a:p>
          </p:txBody>
        </p:sp>
      </p:grpSp>
      <p:sp>
        <p:nvSpPr>
          <p:cNvPr id="79" name="Text Box 15"/>
          <p:cNvSpPr txBox="1">
            <a:spLocks noChangeArrowheads="1"/>
          </p:cNvSpPr>
          <p:nvPr/>
        </p:nvSpPr>
        <p:spPr bwMode="auto">
          <a:xfrm>
            <a:off x="4792663" y="620688"/>
            <a:ext cx="327013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 smtClean="0">
                <a:sym typeface="Wingdings 2" pitchFamily="18" charset="2"/>
              </a:rPr>
              <a:t>갤러리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922451" y="762661"/>
            <a:ext cx="314567" cy="149404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4983290" y="925928"/>
            <a:ext cx="1028404" cy="1785684"/>
            <a:chOff x="7334405" y="2743466"/>
            <a:chExt cx="1396029" cy="2443055"/>
          </a:xfrm>
        </p:grpSpPr>
        <p:sp>
          <p:nvSpPr>
            <p:cNvPr id="84" name="직사각형 83"/>
            <p:cNvSpPr>
              <a:spLocks noChangeAspect="1"/>
            </p:cNvSpPr>
            <p:nvPr/>
          </p:nvSpPr>
          <p:spPr>
            <a:xfrm>
              <a:off x="7334405" y="2743466"/>
              <a:ext cx="1396029" cy="244305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5" name="사다리꼴 84"/>
            <p:cNvSpPr/>
            <p:nvPr/>
          </p:nvSpPr>
          <p:spPr bwMode="auto">
            <a:xfrm rot="10800000">
              <a:off x="7499821" y="4704606"/>
              <a:ext cx="936104" cy="481915"/>
            </a:xfrm>
            <a:prstGeom prst="trapezoid">
              <a:avLst>
                <a:gd name="adj" fmla="val 17602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6" name="타원 85"/>
            <p:cNvSpPr/>
            <p:nvPr/>
          </p:nvSpPr>
          <p:spPr bwMode="auto">
            <a:xfrm>
              <a:off x="7674498" y="4136971"/>
              <a:ext cx="586752" cy="58675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얼굴</a:t>
              </a:r>
            </a:p>
          </p:txBody>
        </p:sp>
        <p:sp>
          <p:nvSpPr>
            <p:cNvPr id="87" name="타원 86"/>
            <p:cNvSpPr/>
            <p:nvPr/>
          </p:nvSpPr>
          <p:spPr bwMode="auto">
            <a:xfrm>
              <a:off x="7783279" y="4346506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4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88" name="타원 87"/>
            <p:cNvSpPr/>
            <p:nvPr/>
          </p:nvSpPr>
          <p:spPr bwMode="auto">
            <a:xfrm>
              <a:off x="8029536" y="4346506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4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89" name="타원 88"/>
            <p:cNvSpPr/>
            <p:nvPr/>
          </p:nvSpPr>
          <p:spPr bwMode="auto">
            <a:xfrm>
              <a:off x="7908617" y="4478917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4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코</a:t>
              </a:r>
              <a:endParaRPr kumimoji="0" lang="ko-KR" altLang="en-US" sz="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90" name="직사각형 89"/>
          <p:cNvSpPr/>
          <p:nvPr/>
        </p:nvSpPr>
        <p:spPr bwMode="auto">
          <a:xfrm>
            <a:off x="4791468" y="3219505"/>
            <a:ext cx="2152074" cy="39586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갤러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리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”, “2013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년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7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월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1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일월요일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15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시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30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분 역삼동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맑은 날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 </a:t>
            </a:r>
            <a:r>
              <a:rPr kumimoji="1" lang="ko-KR" altLang="en-US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음성안내 제공</a:t>
            </a:r>
            <a:r>
              <a:rPr kumimoji="1" lang="en-US" altLang="ko-KR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</a:p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촬영사진확인 화면타이틀 영역 포커스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default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  <a:endParaRPr lang="ko-KR" altLang="en-US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5433236" y="2537772"/>
            <a:ext cx="116504" cy="10675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t">
            <a:spAutoFit/>
          </a:bodyPr>
          <a:lstStyle/>
          <a:p>
            <a:pPr algn="ctr" defTabSz="10316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1/1</a:t>
            </a:r>
            <a:endParaRPr kumimoji="0" lang="en-US" altLang="ko-KR" sz="6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378801" y="794456"/>
            <a:ext cx="171500" cy="173655"/>
            <a:chOff x="7251804" y="4586239"/>
            <a:chExt cx="1667152" cy="1552335"/>
          </a:xfrm>
        </p:grpSpPr>
        <p:sp>
          <p:nvSpPr>
            <p:cNvPr id="92" name="직사각형 91"/>
            <p:cNvSpPr>
              <a:spLocks noChangeAspect="1"/>
            </p:cNvSpPr>
            <p:nvPr/>
          </p:nvSpPr>
          <p:spPr>
            <a:xfrm>
              <a:off x="7251804" y="4586239"/>
              <a:ext cx="1667152" cy="155232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사다리꼴 92"/>
            <p:cNvSpPr/>
            <p:nvPr/>
          </p:nvSpPr>
          <p:spPr bwMode="auto">
            <a:xfrm rot="10800000">
              <a:off x="7417229" y="5656659"/>
              <a:ext cx="936104" cy="481915"/>
            </a:xfrm>
            <a:prstGeom prst="trapezoid">
              <a:avLst>
                <a:gd name="adj" fmla="val 17602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4" name="타원 93"/>
            <p:cNvSpPr/>
            <p:nvPr/>
          </p:nvSpPr>
          <p:spPr bwMode="auto">
            <a:xfrm>
              <a:off x="7591906" y="5089024"/>
              <a:ext cx="586752" cy="58675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5" name="타원 94"/>
            <p:cNvSpPr/>
            <p:nvPr/>
          </p:nvSpPr>
          <p:spPr bwMode="auto">
            <a:xfrm>
              <a:off x="7700687" y="5298559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6" name="타원 95"/>
            <p:cNvSpPr/>
            <p:nvPr/>
          </p:nvSpPr>
          <p:spPr bwMode="auto">
            <a:xfrm>
              <a:off x="7946944" y="5298559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7" name="타원 96"/>
            <p:cNvSpPr/>
            <p:nvPr/>
          </p:nvSpPr>
          <p:spPr bwMode="auto">
            <a:xfrm>
              <a:off x="7826025" y="5430970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2610414" y="794456"/>
            <a:ext cx="163376" cy="173655"/>
            <a:chOff x="7251804" y="4586239"/>
            <a:chExt cx="1667152" cy="1552335"/>
          </a:xfrm>
        </p:grpSpPr>
        <p:sp>
          <p:nvSpPr>
            <p:cNvPr id="99" name="직사각형 98"/>
            <p:cNvSpPr>
              <a:spLocks noChangeAspect="1"/>
            </p:cNvSpPr>
            <p:nvPr/>
          </p:nvSpPr>
          <p:spPr>
            <a:xfrm>
              <a:off x="7251804" y="4586239"/>
              <a:ext cx="1667152" cy="155232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0" name="사다리꼴 99"/>
            <p:cNvSpPr/>
            <p:nvPr/>
          </p:nvSpPr>
          <p:spPr bwMode="auto">
            <a:xfrm rot="10800000">
              <a:off x="7417229" y="5656659"/>
              <a:ext cx="936104" cy="481915"/>
            </a:xfrm>
            <a:prstGeom prst="trapezoid">
              <a:avLst>
                <a:gd name="adj" fmla="val 17602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1" name="타원 100"/>
            <p:cNvSpPr/>
            <p:nvPr/>
          </p:nvSpPr>
          <p:spPr bwMode="auto">
            <a:xfrm>
              <a:off x="7591906" y="5089024"/>
              <a:ext cx="586752" cy="58675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2" name="타원 101"/>
            <p:cNvSpPr/>
            <p:nvPr/>
          </p:nvSpPr>
          <p:spPr bwMode="auto">
            <a:xfrm>
              <a:off x="7700687" y="5298559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4" name="타원 103"/>
            <p:cNvSpPr/>
            <p:nvPr/>
          </p:nvSpPr>
          <p:spPr bwMode="auto">
            <a:xfrm>
              <a:off x="7946944" y="5298559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5" name="타원 104"/>
            <p:cNvSpPr/>
            <p:nvPr/>
          </p:nvSpPr>
          <p:spPr bwMode="auto">
            <a:xfrm>
              <a:off x="7826025" y="5430970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2602889" y="789684"/>
            <a:ext cx="178427" cy="178427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5357431" y="1751466"/>
            <a:ext cx="420590" cy="215900"/>
            <a:chOff x="2098675" y="4761148"/>
            <a:chExt cx="420590" cy="215900"/>
          </a:xfrm>
        </p:grpSpPr>
        <p:sp>
          <p:nvSpPr>
            <p:cNvPr id="107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6254707" y="1613739"/>
            <a:ext cx="720080" cy="215444"/>
            <a:chOff x="1956033" y="1679218"/>
            <a:chExt cx="540000" cy="215444"/>
          </a:xfrm>
        </p:grpSpPr>
        <p:cxnSp>
          <p:nvCxnSpPr>
            <p:cNvPr id="110" name="직선 연결선 109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2076867" y="1679218"/>
              <a:ext cx="276728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Flick</a:t>
              </a:r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7594219" y="1751466"/>
            <a:ext cx="420590" cy="215900"/>
            <a:chOff x="2098675" y="4761148"/>
            <a:chExt cx="420590" cy="215900"/>
          </a:xfrm>
        </p:grpSpPr>
        <p:sp>
          <p:nvSpPr>
            <p:cNvPr id="134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5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36" name="직사각형 135"/>
          <p:cNvSpPr/>
          <p:nvPr/>
        </p:nvSpPr>
        <p:spPr>
          <a:xfrm>
            <a:off x="7867908" y="758815"/>
            <a:ext cx="149906" cy="14990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7" name="직사각형 136"/>
          <p:cNvSpPr/>
          <p:nvPr/>
        </p:nvSpPr>
        <p:spPr bwMode="auto">
          <a:xfrm>
            <a:off x="7015797" y="3219505"/>
            <a:ext cx="728732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삭제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138" name="그룹 137"/>
          <p:cNvGrpSpPr/>
          <p:nvPr/>
        </p:nvGrpSpPr>
        <p:grpSpPr>
          <a:xfrm>
            <a:off x="7740352" y="3392996"/>
            <a:ext cx="369012" cy="307975"/>
            <a:chOff x="7496761" y="3330575"/>
            <a:chExt cx="369012" cy="307975"/>
          </a:xfrm>
        </p:grpSpPr>
        <p:sp>
          <p:nvSpPr>
            <p:cNvPr id="139" name="TextBox 10"/>
            <p:cNvSpPr txBox="1">
              <a:spLocks noChangeArrowheads="1"/>
            </p:cNvSpPr>
            <p:nvPr/>
          </p:nvSpPr>
          <p:spPr bwMode="auto">
            <a:xfrm>
              <a:off x="7496761" y="3360158"/>
              <a:ext cx="369012" cy="215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ctr">
                <a:defRPr sz="800"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1pPr>
            </a:lstStyle>
            <a:p>
              <a:pPr algn="l"/>
              <a:r>
                <a:rPr lang="en-US" altLang="ko-KR" dirty="0"/>
                <a:t>Flick</a:t>
              </a:r>
            </a:p>
          </p:txBody>
        </p:sp>
        <p:cxnSp>
          <p:nvCxnSpPr>
            <p:cNvPr id="140" name="직선 화살표 연결선 139"/>
            <p:cNvCxnSpPr/>
            <p:nvPr/>
          </p:nvCxnSpPr>
          <p:spPr>
            <a:xfrm>
              <a:off x="7500938" y="3330575"/>
              <a:ext cx="0" cy="30797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7029450" y="3821042"/>
            <a:ext cx="1397619" cy="2445912"/>
            <a:chOff x="7029450" y="3821042"/>
            <a:chExt cx="1397619" cy="2445912"/>
          </a:xfrm>
        </p:grpSpPr>
        <p:sp>
          <p:nvSpPr>
            <p:cNvPr id="141" name="직사각형 140"/>
            <p:cNvSpPr>
              <a:spLocks noChangeAspect="1"/>
            </p:cNvSpPr>
            <p:nvPr/>
          </p:nvSpPr>
          <p:spPr>
            <a:xfrm>
              <a:off x="7029450" y="3821042"/>
              <a:ext cx="1397618" cy="24458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42" name="그룹 141"/>
            <p:cNvGrpSpPr/>
            <p:nvPr/>
          </p:nvGrpSpPr>
          <p:grpSpPr>
            <a:xfrm>
              <a:off x="7029452" y="3821042"/>
              <a:ext cx="1397617" cy="176628"/>
              <a:chOff x="336546" y="4956150"/>
              <a:chExt cx="2157417" cy="273050"/>
            </a:xfrm>
          </p:grpSpPr>
          <p:sp>
            <p:nvSpPr>
              <p:cNvPr id="143" name="직사각형 142"/>
              <p:cNvSpPr/>
              <p:nvPr/>
            </p:nvSpPr>
            <p:spPr bwMode="auto">
              <a:xfrm>
                <a:off x="336546" y="4956150"/>
                <a:ext cx="2157417" cy="2730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defTabSz="10316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         </a:t>
                </a:r>
                <a:r>
                  <a:rPr kumimoji="0"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갤러리</a:t>
                </a:r>
                <a:endParaRPr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396375" y="5019650"/>
                <a:ext cx="142875" cy="14287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/>
              </a:p>
            </p:txBody>
          </p:sp>
        </p:grpSp>
        <p:sp>
          <p:nvSpPr>
            <p:cNvPr id="145" name="직사각형 144"/>
            <p:cNvSpPr>
              <a:spLocks noChangeAspect="1"/>
            </p:cNvSpPr>
            <p:nvPr/>
          </p:nvSpPr>
          <p:spPr>
            <a:xfrm>
              <a:off x="7029452" y="3997670"/>
              <a:ext cx="1397617" cy="17786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6" name="직사각형 145"/>
            <p:cNvSpPr>
              <a:spLocks noChangeAspect="1"/>
            </p:cNvSpPr>
            <p:nvPr/>
          </p:nvSpPr>
          <p:spPr>
            <a:xfrm>
              <a:off x="7220078" y="3997670"/>
              <a:ext cx="1016394" cy="177869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이미지</a:t>
              </a:r>
              <a:r>
                <a: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147" name="직사각형 146"/>
            <p:cNvSpPr/>
            <p:nvPr/>
          </p:nvSpPr>
          <p:spPr bwMode="auto">
            <a:xfrm>
              <a:off x="8248482" y="3836906"/>
              <a:ext cx="146901" cy="1469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8" name="직사각형 147"/>
            <p:cNvSpPr/>
            <p:nvPr/>
          </p:nvSpPr>
          <p:spPr bwMode="auto">
            <a:xfrm>
              <a:off x="8055001" y="3836906"/>
              <a:ext cx="146901" cy="1469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공</a:t>
              </a: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유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직사각형 148"/>
            <p:cNvSpPr/>
            <p:nvPr/>
          </p:nvSpPr>
          <p:spPr bwMode="auto">
            <a:xfrm>
              <a:off x="7029451" y="5913699"/>
              <a:ext cx="1397617" cy="1766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상세정보관리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0" name="직사각형 149"/>
            <p:cNvSpPr/>
            <p:nvPr/>
          </p:nvSpPr>
          <p:spPr bwMode="auto">
            <a:xfrm>
              <a:off x="7029450" y="5776361"/>
              <a:ext cx="1397618" cy="1366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noAutofit/>
            </a:bodyPr>
            <a:lstStyle/>
            <a:p>
              <a:pPr defTabSz="1031626"/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2013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년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7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월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일월요일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15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시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30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분 역삼동 </a:t>
              </a:r>
              <a:r>
                <a:rPr lang="ko-KR" altLang="en-US" sz="5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맑은날</a:t>
              </a:r>
              <a:endParaRPr lang="ko-KR" altLang="en-US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1" name="직사각형 150"/>
            <p:cNvSpPr/>
            <p:nvPr/>
          </p:nvSpPr>
          <p:spPr bwMode="auto">
            <a:xfrm>
              <a:off x="7867908" y="3836906"/>
              <a:ext cx="146901" cy="1469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삭제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2" name="직사각형 151"/>
            <p:cNvSpPr/>
            <p:nvPr/>
          </p:nvSpPr>
          <p:spPr bwMode="auto">
            <a:xfrm>
              <a:off x="7029451" y="6090326"/>
              <a:ext cx="1397617" cy="1766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사진리스트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53" name="그룹 152"/>
            <p:cNvGrpSpPr/>
            <p:nvPr/>
          </p:nvGrpSpPr>
          <p:grpSpPr>
            <a:xfrm>
              <a:off x="7220078" y="3997670"/>
              <a:ext cx="1028404" cy="1785684"/>
              <a:chOff x="7334405" y="2743466"/>
              <a:chExt cx="1396029" cy="2443055"/>
            </a:xfrm>
          </p:grpSpPr>
          <p:sp>
            <p:nvSpPr>
              <p:cNvPr id="154" name="직사각형 153"/>
              <p:cNvSpPr>
                <a:spLocks noChangeAspect="1"/>
              </p:cNvSpPr>
              <p:nvPr/>
            </p:nvSpPr>
            <p:spPr>
              <a:xfrm>
                <a:off x="7334405" y="2743466"/>
                <a:ext cx="1396029" cy="244305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55" name="사다리꼴 154"/>
              <p:cNvSpPr/>
              <p:nvPr/>
            </p:nvSpPr>
            <p:spPr bwMode="auto">
              <a:xfrm rot="10800000">
                <a:off x="7499821" y="4704606"/>
                <a:ext cx="936104" cy="481915"/>
              </a:xfrm>
              <a:prstGeom prst="trapezoid">
                <a:avLst>
                  <a:gd name="adj" fmla="val 1760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/>
                <a:endPara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56" name="타원 155"/>
              <p:cNvSpPr/>
              <p:nvPr/>
            </p:nvSpPr>
            <p:spPr bwMode="auto">
              <a:xfrm>
                <a:off x="7674498" y="4136971"/>
                <a:ext cx="586752" cy="58675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t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5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얼굴</a:t>
                </a:r>
              </a:p>
            </p:txBody>
          </p:sp>
          <p:sp>
            <p:nvSpPr>
              <p:cNvPr id="157" name="타원 156"/>
              <p:cNvSpPr/>
              <p:nvPr/>
            </p:nvSpPr>
            <p:spPr bwMode="auto">
              <a:xfrm>
                <a:off x="7783279" y="4346506"/>
                <a:ext cx="130310" cy="130308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4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눈</a:t>
                </a:r>
              </a:p>
            </p:txBody>
          </p:sp>
          <p:sp>
            <p:nvSpPr>
              <p:cNvPr id="158" name="타원 157"/>
              <p:cNvSpPr/>
              <p:nvPr/>
            </p:nvSpPr>
            <p:spPr bwMode="auto">
              <a:xfrm>
                <a:off x="8029536" y="4346506"/>
                <a:ext cx="130310" cy="130308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4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눈</a:t>
                </a:r>
              </a:p>
            </p:txBody>
          </p:sp>
          <p:sp>
            <p:nvSpPr>
              <p:cNvPr id="159" name="타원 158"/>
              <p:cNvSpPr/>
              <p:nvPr/>
            </p:nvSpPr>
            <p:spPr bwMode="auto">
              <a:xfrm>
                <a:off x="7908617" y="4478917"/>
                <a:ext cx="130310" cy="130308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40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코</a:t>
                </a:r>
                <a:endParaRPr kumimoji="0" lang="ko-KR" altLang="en-US" sz="4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160" name="직사각형 159"/>
            <p:cNvSpPr/>
            <p:nvPr/>
          </p:nvSpPr>
          <p:spPr bwMode="auto">
            <a:xfrm>
              <a:off x="7670024" y="5609514"/>
              <a:ext cx="116504" cy="106757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spAutoFit/>
            </a:bodyPr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1/1</a:t>
              </a:r>
              <a:endParaRPr kumimoji="0"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7594219" y="4823208"/>
            <a:ext cx="420590" cy="215900"/>
            <a:chOff x="2098675" y="4761148"/>
            <a:chExt cx="420590" cy="215900"/>
          </a:xfrm>
        </p:grpSpPr>
        <p:sp>
          <p:nvSpPr>
            <p:cNvPr id="162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3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64" name="직사각형 163"/>
          <p:cNvSpPr/>
          <p:nvPr/>
        </p:nvSpPr>
        <p:spPr>
          <a:xfrm>
            <a:off x="8055001" y="3830557"/>
            <a:ext cx="149906" cy="14990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5" name="직사각형 164"/>
          <p:cNvSpPr/>
          <p:nvPr/>
        </p:nvSpPr>
        <p:spPr bwMode="auto">
          <a:xfrm>
            <a:off x="7015797" y="6291247"/>
            <a:ext cx="728732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공유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166" name="그룹 165"/>
          <p:cNvGrpSpPr/>
          <p:nvPr/>
        </p:nvGrpSpPr>
        <p:grpSpPr>
          <a:xfrm>
            <a:off x="4791755" y="3821042"/>
            <a:ext cx="1397619" cy="2445912"/>
            <a:chOff x="7029450" y="3821042"/>
            <a:chExt cx="1397619" cy="2445912"/>
          </a:xfrm>
        </p:grpSpPr>
        <p:sp>
          <p:nvSpPr>
            <p:cNvPr id="167" name="직사각형 166"/>
            <p:cNvSpPr>
              <a:spLocks noChangeAspect="1"/>
            </p:cNvSpPr>
            <p:nvPr/>
          </p:nvSpPr>
          <p:spPr>
            <a:xfrm>
              <a:off x="7029450" y="3821042"/>
              <a:ext cx="1397618" cy="24458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68" name="그룹 167"/>
            <p:cNvGrpSpPr/>
            <p:nvPr/>
          </p:nvGrpSpPr>
          <p:grpSpPr>
            <a:xfrm>
              <a:off x="7029452" y="3821042"/>
              <a:ext cx="1397617" cy="176628"/>
              <a:chOff x="336546" y="4956150"/>
              <a:chExt cx="2157417" cy="273050"/>
            </a:xfrm>
          </p:grpSpPr>
          <p:sp>
            <p:nvSpPr>
              <p:cNvPr id="185" name="직사각형 184"/>
              <p:cNvSpPr/>
              <p:nvPr/>
            </p:nvSpPr>
            <p:spPr bwMode="auto">
              <a:xfrm>
                <a:off x="336546" y="4956150"/>
                <a:ext cx="2157417" cy="2730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defTabSz="10316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         </a:t>
                </a:r>
                <a:r>
                  <a:rPr kumimoji="0"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갤러리</a:t>
                </a:r>
                <a:endParaRPr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>
                <a:off x="396375" y="5019650"/>
                <a:ext cx="142875" cy="14287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/>
              </a:p>
            </p:txBody>
          </p:sp>
        </p:grpSp>
        <p:sp>
          <p:nvSpPr>
            <p:cNvPr id="169" name="직사각형 168"/>
            <p:cNvSpPr>
              <a:spLocks noChangeAspect="1"/>
            </p:cNvSpPr>
            <p:nvPr/>
          </p:nvSpPr>
          <p:spPr>
            <a:xfrm>
              <a:off x="7029452" y="3997670"/>
              <a:ext cx="1397617" cy="17786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0" name="직사각형 169"/>
            <p:cNvSpPr>
              <a:spLocks noChangeAspect="1"/>
            </p:cNvSpPr>
            <p:nvPr/>
          </p:nvSpPr>
          <p:spPr>
            <a:xfrm>
              <a:off x="7220078" y="3997670"/>
              <a:ext cx="1016394" cy="177869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이미지</a:t>
              </a:r>
              <a:r>
                <a: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171" name="직사각형 170"/>
            <p:cNvSpPr/>
            <p:nvPr/>
          </p:nvSpPr>
          <p:spPr bwMode="auto">
            <a:xfrm>
              <a:off x="8248482" y="3836906"/>
              <a:ext cx="146901" cy="1469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2" name="직사각형 171"/>
            <p:cNvSpPr/>
            <p:nvPr/>
          </p:nvSpPr>
          <p:spPr bwMode="auto">
            <a:xfrm>
              <a:off x="8055001" y="3836906"/>
              <a:ext cx="146901" cy="1469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공</a:t>
              </a: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유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3" name="직사각형 172"/>
            <p:cNvSpPr/>
            <p:nvPr/>
          </p:nvSpPr>
          <p:spPr bwMode="auto">
            <a:xfrm>
              <a:off x="7029451" y="5913699"/>
              <a:ext cx="1397617" cy="1766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상세정보관리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4" name="직사각형 173"/>
            <p:cNvSpPr/>
            <p:nvPr/>
          </p:nvSpPr>
          <p:spPr bwMode="auto">
            <a:xfrm>
              <a:off x="7029450" y="5776361"/>
              <a:ext cx="1397618" cy="1366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noAutofit/>
            </a:bodyPr>
            <a:lstStyle/>
            <a:p>
              <a:pPr defTabSz="1031626"/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2013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년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7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월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일월요일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15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시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30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분 역삼동 </a:t>
              </a:r>
              <a:r>
                <a:rPr lang="ko-KR" altLang="en-US" sz="5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맑은날</a:t>
              </a:r>
              <a:endParaRPr lang="ko-KR" altLang="en-US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5" name="직사각형 174"/>
            <p:cNvSpPr/>
            <p:nvPr/>
          </p:nvSpPr>
          <p:spPr bwMode="auto">
            <a:xfrm>
              <a:off x="7867908" y="3836906"/>
              <a:ext cx="146901" cy="1469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삭제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6" name="직사각형 175"/>
            <p:cNvSpPr/>
            <p:nvPr/>
          </p:nvSpPr>
          <p:spPr bwMode="auto">
            <a:xfrm>
              <a:off x="7029451" y="6090326"/>
              <a:ext cx="1397617" cy="1766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사진리스트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77" name="그룹 176"/>
            <p:cNvGrpSpPr/>
            <p:nvPr/>
          </p:nvGrpSpPr>
          <p:grpSpPr>
            <a:xfrm>
              <a:off x="7220078" y="3997670"/>
              <a:ext cx="1028404" cy="1785684"/>
              <a:chOff x="7334405" y="2743466"/>
              <a:chExt cx="1396029" cy="2443055"/>
            </a:xfrm>
          </p:grpSpPr>
          <p:sp>
            <p:nvSpPr>
              <p:cNvPr id="179" name="직사각형 178"/>
              <p:cNvSpPr>
                <a:spLocks noChangeAspect="1"/>
              </p:cNvSpPr>
              <p:nvPr/>
            </p:nvSpPr>
            <p:spPr>
              <a:xfrm>
                <a:off x="7334405" y="2743466"/>
                <a:ext cx="1396029" cy="244305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80" name="사다리꼴 179"/>
              <p:cNvSpPr/>
              <p:nvPr/>
            </p:nvSpPr>
            <p:spPr bwMode="auto">
              <a:xfrm rot="10800000">
                <a:off x="7499821" y="4704606"/>
                <a:ext cx="936104" cy="481915"/>
              </a:xfrm>
              <a:prstGeom prst="trapezoid">
                <a:avLst>
                  <a:gd name="adj" fmla="val 1760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/>
                <a:endPara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81" name="타원 180"/>
              <p:cNvSpPr/>
              <p:nvPr/>
            </p:nvSpPr>
            <p:spPr bwMode="auto">
              <a:xfrm>
                <a:off x="7674498" y="4136971"/>
                <a:ext cx="586752" cy="58675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t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5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얼굴</a:t>
                </a:r>
              </a:p>
            </p:txBody>
          </p:sp>
          <p:sp>
            <p:nvSpPr>
              <p:cNvPr id="182" name="타원 181"/>
              <p:cNvSpPr/>
              <p:nvPr/>
            </p:nvSpPr>
            <p:spPr bwMode="auto">
              <a:xfrm>
                <a:off x="7783279" y="4346506"/>
                <a:ext cx="130310" cy="130308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4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눈</a:t>
                </a:r>
              </a:p>
            </p:txBody>
          </p:sp>
          <p:sp>
            <p:nvSpPr>
              <p:cNvPr id="183" name="타원 182"/>
              <p:cNvSpPr/>
              <p:nvPr/>
            </p:nvSpPr>
            <p:spPr bwMode="auto">
              <a:xfrm>
                <a:off x="8029536" y="4346506"/>
                <a:ext cx="130310" cy="130308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4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눈</a:t>
                </a:r>
              </a:p>
            </p:txBody>
          </p:sp>
          <p:sp>
            <p:nvSpPr>
              <p:cNvPr id="184" name="타원 183"/>
              <p:cNvSpPr/>
              <p:nvPr/>
            </p:nvSpPr>
            <p:spPr bwMode="auto">
              <a:xfrm>
                <a:off x="7908617" y="4478917"/>
                <a:ext cx="130310" cy="130308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40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코</a:t>
                </a:r>
                <a:endParaRPr kumimoji="0" lang="ko-KR" altLang="en-US" sz="4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178" name="직사각형 177"/>
            <p:cNvSpPr/>
            <p:nvPr/>
          </p:nvSpPr>
          <p:spPr bwMode="auto">
            <a:xfrm>
              <a:off x="7670024" y="5609514"/>
              <a:ext cx="116504" cy="106757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spAutoFit/>
            </a:bodyPr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1/1</a:t>
              </a:r>
              <a:endParaRPr kumimoji="0"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87" name="그룹 186"/>
          <p:cNvGrpSpPr/>
          <p:nvPr/>
        </p:nvGrpSpPr>
        <p:grpSpPr>
          <a:xfrm>
            <a:off x="5356524" y="4823208"/>
            <a:ext cx="420590" cy="215900"/>
            <a:chOff x="2098675" y="4761148"/>
            <a:chExt cx="420590" cy="215900"/>
          </a:xfrm>
        </p:grpSpPr>
        <p:sp>
          <p:nvSpPr>
            <p:cNvPr id="188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9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90" name="직사각형 189"/>
          <p:cNvSpPr/>
          <p:nvPr/>
        </p:nvSpPr>
        <p:spPr>
          <a:xfrm>
            <a:off x="5998777" y="3830557"/>
            <a:ext cx="149906" cy="14990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1" name="직사각형 190"/>
          <p:cNvSpPr/>
          <p:nvPr/>
        </p:nvSpPr>
        <p:spPr bwMode="auto">
          <a:xfrm>
            <a:off x="4778102" y="6291247"/>
            <a:ext cx="728732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취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소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192" name="그룹 191"/>
          <p:cNvGrpSpPr/>
          <p:nvPr/>
        </p:nvGrpSpPr>
        <p:grpSpPr>
          <a:xfrm>
            <a:off x="6254707" y="4691665"/>
            <a:ext cx="720080" cy="215444"/>
            <a:chOff x="6465631" y="4727669"/>
            <a:chExt cx="540000" cy="215444"/>
          </a:xfrm>
        </p:grpSpPr>
        <p:cxnSp>
          <p:nvCxnSpPr>
            <p:cNvPr id="193" name="직선 연결선 192"/>
            <p:cNvCxnSpPr/>
            <p:nvPr/>
          </p:nvCxnSpPr>
          <p:spPr>
            <a:xfrm flipH="1">
              <a:off x="6465631" y="4940980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/>
            <p:cNvSpPr txBox="1"/>
            <p:nvPr/>
          </p:nvSpPr>
          <p:spPr>
            <a:xfrm>
              <a:off x="6600008" y="4727669"/>
              <a:ext cx="276728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Flick</a:t>
              </a:r>
              <a:endParaRPr lang="en-US" altLang="ko-KR" sz="800" dirty="0">
                <a:latin typeface="Calibri" pitchFamily="34" charset="0"/>
                <a:ea typeface="맑은 고딕" pitchFamily="50" charset="-127"/>
                <a:cs typeface="Calibri" pitchFamily="34" charset="0"/>
              </a:endParaRPr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2566989" y="3821042"/>
            <a:ext cx="1397619" cy="2445912"/>
            <a:chOff x="7029450" y="3821042"/>
            <a:chExt cx="1397619" cy="2445912"/>
          </a:xfrm>
        </p:grpSpPr>
        <p:sp>
          <p:nvSpPr>
            <p:cNvPr id="196" name="직사각형 195"/>
            <p:cNvSpPr>
              <a:spLocks noChangeAspect="1"/>
            </p:cNvSpPr>
            <p:nvPr/>
          </p:nvSpPr>
          <p:spPr>
            <a:xfrm>
              <a:off x="7029450" y="3821042"/>
              <a:ext cx="1397618" cy="24458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97" name="그룹 196"/>
            <p:cNvGrpSpPr/>
            <p:nvPr/>
          </p:nvGrpSpPr>
          <p:grpSpPr>
            <a:xfrm>
              <a:off x="7029452" y="3821042"/>
              <a:ext cx="1397617" cy="176628"/>
              <a:chOff x="336546" y="4956150"/>
              <a:chExt cx="2157417" cy="273050"/>
            </a:xfrm>
          </p:grpSpPr>
          <p:sp>
            <p:nvSpPr>
              <p:cNvPr id="214" name="직사각형 213"/>
              <p:cNvSpPr/>
              <p:nvPr/>
            </p:nvSpPr>
            <p:spPr bwMode="auto">
              <a:xfrm>
                <a:off x="336546" y="4956150"/>
                <a:ext cx="2157417" cy="2730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defTabSz="10316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         </a:t>
                </a:r>
                <a:r>
                  <a:rPr kumimoji="0"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갤러리</a:t>
                </a:r>
                <a:endParaRPr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5" name="직사각형 214"/>
              <p:cNvSpPr/>
              <p:nvPr/>
            </p:nvSpPr>
            <p:spPr>
              <a:xfrm>
                <a:off x="396375" y="5019650"/>
                <a:ext cx="142875" cy="14287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/>
              </a:p>
            </p:txBody>
          </p:sp>
        </p:grpSp>
        <p:sp>
          <p:nvSpPr>
            <p:cNvPr id="198" name="직사각형 197"/>
            <p:cNvSpPr>
              <a:spLocks noChangeAspect="1"/>
            </p:cNvSpPr>
            <p:nvPr/>
          </p:nvSpPr>
          <p:spPr>
            <a:xfrm>
              <a:off x="7029452" y="3997670"/>
              <a:ext cx="1397617" cy="17786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9" name="직사각형 198"/>
            <p:cNvSpPr>
              <a:spLocks noChangeAspect="1"/>
            </p:cNvSpPr>
            <p:nvPr/>
          </p:nvSpPr>
          <p:spPr>
            <a:xfrm>
              <a:off x="7220078" y="3997670"/>
              <a:ext cx="1016394" cy="177869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이미지</a:t>
              </a:r>
              <a:r>
                <a: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200" name="직사각형 199"/>
            <p:cNvSpPr/>
            <p:nvPr/>
          </p:nvSpPr>
          <p:spPr bwMode="auto">
            <a:xfrm>
              <a:off x="8248482" y="3836906"/>
              <a:ext cx="146901" cy="1469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1" name="직사각형 200"/>
            <p:cNvSpPr/>
            <p:nvPr/>
          </p:nvSpPr>
          <p:spPr bwMode="auto">
            <a:xfrm>
              <a:off x="8055001" y="3836906"/>
              <a:ext cx="146901" cy="1469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공</a:t>
              </a: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유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2" name="직사각형 201"/>
            <p:cNvSpPr/>
            <p:nvPr/>
          </p:nvSpPr>
          <p:spPr bwMode="auto">
            <a:xfrm>
              <a:off x="7029451" y="5913699"/>
              <a:ext cx="1397617" cy="1766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상세정보관리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3" name="직사각형 202"/>
            <p:cNvSpPr/>
            <p:nvPr/>
          </p:nvSpPr>
          <p:spPr bwMode="auto">
            <a:xfrm>
              <a:off x="7029450" y="5776361"/>
              <a:ext cx="1397618" cy="1366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noAutofit/>
            </a:bodyPr>
            <a:lstStyle/>
            <a:p>
              <a:pPr defTabSz="1031626"/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2013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년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7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월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일월요일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15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시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30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분 역삼동 </a:t>
              </a:r>
              <a:r>
                <a:rPr lang="ko-KR" altLang="en-US" sz="5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맑은날</a:t>
              </a:r>
              <a:endParaRPr lang="ko-KR" altLang="en-US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4" name="직사각형 203"/>
            <p:cNvSpPr/>
            <p:nvPr/>
          </p:nvSpPr>
          <p:spPr bwMode="auto">
            <a:xfrm>
              <a:off x="7867908" y="3836906"/>
              <a:ext cx="146901" cy="1469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삭제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5" name="직사각형 204"/>
            <p:cNvSpPr/>
            <p:nvPr/>
          </p:nvSpPr>
          <p:spPr bwMode="auto">
            <a:xfrm>
              <a:off x="7029451" y="6090326"/>
              <a:ext cx="1397617" cy="1766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사진리스트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206" name="그룹 205"/>
            <p:cNvGrpSpPr/>
            <p:nvPr/>
          </p:nvGrpSpPr>
          <p:grpSpPr>
            <a:xfrm>
              <a:off x="7220078" y="3997670"/>
              <a:ext cx="1028404" cy="1785684"/>
              <a:chOff x="7334405" y="2743466"/>
              <a:chExt cx="1396029" cy="2443055"/>
            </a:xfrm>
          </p:grpSpPr>
          <p:sp>
            <p:nvSpPr>
              <p:cNvPr id="208" name="직사각형 207"/>
              <p:cNvSpPr>
                <a:spLocks noChangeAspect="1"/>
              </p:cNvSpPr>
              <p:nvPr/>
            </p:nvSpPr>
            <p:spPr>
              <a:xfrm>
                <a:off x="7334405" y="2743466"/>
                <a:ext cx="1396029" cy="244305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9" name="사다리꼴 208"/>
              <p:cNvSpPr/>
              <p:nvPr/>
            </p:nvSpPr>
            <p:spPr bwMode="auto">
              <a:xfrm rot="10800000">
                <a:off x="7499821" y="4704606"/>
                <a:ext cx="936104" cy="481915"/>
              </a:xfrm>
              <a:prstGeom prst="trapezoid">
                <a:avLst>
                  <a:gd name="adj" fmla="val 1760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/>
                <a:endPara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0" name="타원 209"/>
              <p:cNvSpPr/>
              <p:nvPr/>
            </p:nvSpPr>
            <p:spPr bwMode="auto">
              <a:xfrm>
                <a:off x="7674498" y="4136971"/>
                <a:ext cx="586752" cy="58675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t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5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얼굴</a:t>
                </a:r>
              </a:p>
            </p:txBody>
          </p:sp>
          <p:sp>
            <p:nvSpPr>
              <p:cNvPr id="211" name="타원 210"/>
              <p:cNvSpPr/>
              <p:nvPr/>
            </p:nvSpPr>
            <p:spPr bwMode="auto">
              <a:xfrm>
                <a:off x="7783279" y="4346506"/>
                <a:ext cx="130310" cy="130308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4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눈</a:t>
                </a:r>
              </a:p>
            </p:txBody>
          </p:sp>
          <p:sp>
            <p:nvSpPr>
              <p:cNvPr id="212" name="타원 211"/>
              <p:cNvSpPr/>
              <p:nvPr/>
            </p:nvSpPr>
            <p:spPr bwMode="auto">
              <a:xfrm>
                <a:off x="8029536" y="4346506"/>
                <a:ext cx="130310" cy="130308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4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눈</a:t>
                </a:r>
              </a:p>
            </p:txBody>
          </p:sp>
          <p:sp>
            <p:nvSpPr>
              <p:cNvPr id="213" name="타원 212"/>
              <p:cNvSpPr/>
              <p:nvPr/>
            </p:nvSpPr>
            <p:spPr bwMode="auto">
              <a:xfrm>
                <a:off x="7908617" y="4478917"/>
                <a:ext cx="130310" cy="130308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40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코</a:t>
                </a:r>
                <a:endParaRPr kumimoji="0" lang="ko-KR" altLang="en-US" sz="4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207" name="직사각형 206"/>
            <p:cNvSpPr/>
            <p:nvPr/>
          </p:nvSpPr>
          <p:spPr bwMode="auto">
            <a:xfrm>
              <a:off x="7670024" y="5609514"/>
              <a:ext cx="116504" cy="106757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spAutoFit/>
            </a:bodyPr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1/1</a:t>
              </a:r>
              <a:endParaRPr kumimoji="0"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19" name="직사각형 218"/>
          <p:cNvSpPr/>
          <p:nvPr/>
        </p:nvSpPr>
        <p:spPr>
          <a:xfrm>
            <a:off x="2763511" y="4003665"/>
            <a:ext cx="1010500" cy="177269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0" name="직사각형 219"/>
          <p:cNvSpPr/>
          <p:nvPr/>
        </p:nvSpPr>
        <p:spPr bwMode="auto">
          <a:xfrm>
            <a:off x="2553336" y="6291247"/>
            <a:ext cx="2074082" cy="288147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이미지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, 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총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1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개의 사진 중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1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번째 사진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, </a:t>
            </a:r>
            <a:r>
              <a:rPr kumimoji="1" lang="en-US" altLang="ko-KR" sz="700" dirty="0">
                <a:latin typeface="Calibri" pitchFamily="34" charset="0"/>
                <a:ea typeface="맑은 고딕" pitchFamily="50" charset="-127"/>
                <a:cs typeface="Calibri" pitchFamily="34" charset="0"/>
              </a:rPr>
              <a:t>1</a:t>
            </a:r>
            <a:r>
              <a:rPr kumimoji="1" lang="ko-KR" altLang="en-US" sz="700" dirty="0">
                <a:latin typeface="Calibri" pitchFamily="34" charset="0"/>
                <a:ea typeface="맑은 고딕" pitchFamily="50" charset="-127"/>
                <a:cs typeface="Calibri" pitchFamily="34" charset="0"/>
              </a:rPr>
              <a:t>명의 작은 얼굴 정중하단</a:t>
            </a:r>
            <a:r>
              <a:rPr kumimoji="1" lang="en-US" altLang="ko-KR" sz="700" dirty="0">
                <a:latin typeface="Calibri" pitchFamily="34" charset="0"/>
                <a:ea typeface="맑은 고딕" pitchFamily="50" charset="-127"/>
                <a:cs typeface="Calibri" pitchFamily="34" charset="0"/>
              </a:rPr>
              <a:t>” </a:t>
            </a:r>
            <a:r>
              <a:rPr kumimoji="1" lang="ko-KR" altLang="en-US" sz="700" dirty="0">
                <a:latin typeface="Calibri" pitchFamily="34" charset="0"/>
                <a:ea typeface="맑은 고딕" pitchFamily="50" charset="-127"/>
                <a:cs typeface="Calibri" pitchFamily="34" charset="0"/>
              </a:rPr>
              <a:t>음성안내 제공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221" name="그룹 220"/>
          <p:cNvGrpSpPr/>
          <p:nvPr/>
        </p:nvGrpSpPr>
        <p:grpSpPr>
          <a:xfrm>
            <a:off x="4022749" y="4691665"/>
            <a:ext cx="720081" cy="215444"/>
            <a:chOff x="6465631" y="4727669"/>
            <a:chExt cx="540000" cy="215444"/>
          </a:xfrm>
        </p:grpSpPr>
        <p:cxnSp>
          <p:nvCxnSpPr>
            <p:cNvPr id="222" name="직선 연결선 221"/>
            <p:cNvCxnSpPr/>
            <p:nvPr/>
          </p:nvCxnSpPr>
          <p:spPr>
            <a:xfrm flipH="1">
              <a:off x="6465631" y="4940980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6600008" y="4727669"/>
              <a:ext cx="276727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Flick</a:t>
              </a:r>
            </a:p>
          </p:txBody>
        </p:sp>
      </p:grpSp>
      <p:grpSp>
        <p:nvGrpSpPr>
          <p:cNvPr id="225" name="그룹 224"/>
          <p:cNvGrpSpPr/>
          <p:nvPr/>
        </p:nvGrpSpPr>
        <p:grpSpPr>
          <a:xfrm>
            <a:off x="342901" y="3821042"/>
            <a:ext cx="1397619" cy="2445912"/>
            <a:chOff x="7029450" y="3821042"/>
            <a:chExt cx="1397619" cy="2445912"/>
          </a:xfrm>
        </p:grpSpPr>
        <p:sp>
          <p:nvSpPr>
            <p:cNvPr id="226" name="직사각형 225"/>
            <p:cNvSpPr>
              <a:spLocks noChangeAspect="1"/>
            </p:cNvSpPr>
            <p:nvPr/>
          </p:nvSpPr>
          <p:spPr>
            <a:xfrm>
              <a:off x="7029450" y="3821042"/>
              <a:ext cx="1397618" cy="24458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227" name="그룹 226"/>
            <p:cNvGrpSpPr/>
            <p:nvPr/>
          </p:nvGrpSpPr>
          <p:grpSpPr>
            <a:xfrm>
              <a:off x="7029452" y="3821042"/>
              <a:ext cx="1397617" cy="176628"/>
              <a:chOff x="336546" y="4956150"/>
              <a:chExt cx="2157417" cy="273050"/>
            </a:xfrm>
          </p:grpSpPr>
          <p:sp>
            <p:nvSpPr>
              <p:cNvPr id="244" name="직사각형 243"/>
              <p:cNvSpPr/>
              <p:nvPr/>
            </p:nvSpPr>
            <p:spPr bwMode="auto">
              <a:xfrm>
                <a:off x="336546" y="4956150"/>
                <a:ext cx="2157417" cy="2730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defTabSz="10316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         </a:t>
                </a:r>
                <a:r>
                  <a:rPr kumimoji="0"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갤러리</a:t>
                </a:r>
                <a:endParaRPr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5" name="직사각형 244"/>
              <p:cNvSpPr/>
              <p:nvPr/>
            </p:nvSpPr>
            <p:spPr>
              <a:xfrm>
                <a:off x="396375" y="5019650"/>
                <a:ext cx="142875" cy="14287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/>
              </a:p>
            </p:txBody>
          </p:sp>
        </p:grpSp>
        <p:sp>
          <p:nvSpPr>
            <p:cNvPr id="228" name="직사각형 227"/>
            <p:cNvSpPr>
              <a:spLocks noChangeAspect="1"/>
            </p:cNvSpPr>
            <p:nvPr/>
          </p:nvSpPr>
          <p:spPr>
            <a:xfrm>
              <a:off x="7029452" y="3997670"/>
              <a:ext cx="1397617" cy="17786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9" name="직사각형 228"/>
            <p:cNvSpPr>
              <a:spLocks noChangeAspect="1"/>
            </p:cNvSpPr>
            <p:nvPr/>
          </p:nvSpPr>
          <p:spPr>
            <a:xfrm>
              <a:off x="7220078" y="3997670"/>
              <a:ext cx="1016394" cy="177869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이미지</a:t>
              </a:r>
              <a:r>
                <a: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230" name="직사각형 229"/>
            <p:cNvSpPr/>
            <p:nvPr/>
          </p:nvSpPr>
          <p:spPr bwMode="auto">
            <a:xfrm>
              <a:off x="8248482" y="3836906"/>
              <a:ext cx="146901" cy="1469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1" name="직사각형 230"/>
            <p:cNvSpPr/>
            <p:nvPr/>
          </p:nvSpPr>
          <p:spPr bwMode="auto">
            <a:xfrm>
              <a:off x="8055001" y="3836906"/>
              <a:ext cx="146901" cy="1469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공</a:t>
              </a: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유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2" name="직사각형 231"/>
            <p:cNvSpPr/>
            <p:nvPr/>
          </p:nvSpPr>
          <p:spPr bwMode="auto">
            <a:xfrm>
              <a:off x="7029451" y="5913699"/>
              <a:ext cx="1397617" cy="1766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상세정보관리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3" name="직사각형 232"/>
            <p:cNvSpPr/>
            <p:nvPr/>
          </p:nvSpPr>
          <p:spPr bwMode="auto">
            <a:xfrm>
              <a:off x="7029450" y="5776361"/>
              <a:ext cx="1397618" cy="1366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noAutofit/>
            </a:bodyPr>
            <a:lstStyle/>
            <a:p>
              <a:pPr defTabSz="1031626"/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2013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년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7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월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일월요일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15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시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30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분 역삼동 </a:t>
              </a:r>
              <a:r>
                <a:rPr lang="ko-KR" altLang="en-US" sz="5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맑은날</a:t>
              </a:r>
              <a:endParaRPr lang="ko-KR" altLang="en-US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4" name="직사각형 233"/>
            <p:cNvSpPr/>
            <p:nvPr/>
          </p:nvSpPr>
          <p:spPr bwMode="auto">
            <a:xfrm>
              <a:off x="7867908" y="3836906"/>
              <a:ext cx="146901" cy="1469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삭제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5" name="직사각형 234"/>
            <p:cNvSpPr/>
            <p:nvPr/>
          </p:nvSpPr>
          <p:spPr bwMode="auto">
            <a:xfrm>
              <a:off x="7029451" y="6090326"/>
              <a:ext cx="1397617" cy="1766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사진리스트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236" name="그룹 235"/>
            <p:cNvGrpSpPr/>
            <p:nvPr/>
          </p:nvGrpSpPr>
          <p:grpSpPr>
            <a:xfrm>
              <a:off x="7220078" y="3997670"/>
              <a:ext cx="1028404" cy="1785684"/>
              <a:chOff x="7334405" y="2743466"/>
              <a:chExt cx="1396029" cy="2443055"/>
            </a:xfrm>
          </p:grpSpPr>
          <p:sp>
            <p:nvSpPr>
              <p:cNvPr id="238" name="직사각형 237"/>
              <p:cNvSpPr>
                <a:spLocks noChangeAspect="1"/>
              </p:cNvSpPr>
              <p:nvPr/>
            </p:nvSpPr>
            <p:spPr>
              <a:xfrm>
                <a:off x="7334405" y="2743466"/>
                <a:ext cx="1396029" cy="244305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9" name="사다리꼴 238"/>
              <p:cNvSpPr/>
              <p:nvPr/>
            </p:nvSpPr>
            <p:spPr bwMode="auto">
              <a:xfrm rot="10800000">
                <a:off x="7499821" y="4704606"/>
                <a:ext cx="936104" cy="481915"/>
              </a:xfrm>
              <a:prstGeom prst="trapezoid">
                <a:avLst>
                  <a:gd name="adj" fmla="val 1760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/>
                <a:endPara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0" name="타원 239"/>
              <p:cNvSpPr/>
              <p:nvPr/>
            </p:nvSpPr>
            <p:spPr bwMode="auto">
              <a:xfrm>
                <a:off x="7674498" y="4136971"/>
                <a:ext cx="586752" cy="58675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t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5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얼굴</a:t>
                </a:r>
              </a:p>
            </p:txBody>
          </p:sp>
          <p:sp>
            <p:nvSpPr>
              <p:cNvPr id="241" name="타원 240"/>
              <p:cNvSpPr/>
              <p:nvPr/>
            </p:nvSpPr>
            <p:spPr bwMode="auto">
              <a:xfrm>
                <a:off x="7783279" y="4346506"/>
                <a:ext cx="130310" cy="130308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4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눈</a:t>
                </a:r>
              </a:p>
            </p:txBody>
          </p:sp>
          <p:sp>
            <p:nvSpPr>
              <p:cNvPr id="242" name="타원 241"/>
              <p:cNvSpPr/>
              <p:nvPr/>
            </p:nvSpPr>
            <p:spPr bwMode="auto">
              <a:xfrm>
                <a:off x="8029536" y="4346506"/>
                <a:ext cx="130310" cy="130308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4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눈</a:t>
                </a:r>
              </a:p>
            </p:txBody>
          </p:sp>
          <p:sp>
            <p:nvSpPr>
              <p:cNvPr id="243" name="타원 242"/>
              <p:cNvSpPr/>
              <p:nvPr/>
            </p:nvSpPr>
            <p:spPr bwMode="auto">
              <a:xfrm>
                <a:off x="7908617" y="4478917"/>
                <a:ext cx="130310" cy="130308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40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코</a:t>
                </a:r>
                <a:endParaRPr kumimoji="0" lang="ko-KR" altLang="en-US" sz="4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237" name="직사각형 236"/>
            <p:cNvSpPr/>
            <p:nvPr/>
          </p:nvSpPr>
          <p:spPr bwMode="auto">
            <a:xfrm>
              <a:off x="7670024" y="5609514"/>
              <a:ext cx="116504" cy="106757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spAutoFit/>
            </a:bodyPr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1/1</a:t>
              </a:r>
              <a:endParaRPr kumimoji="0"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46" name="직사각형 245"/>
          <p:cNvSpPr/>
          <p:nvPr/>
        </p:nvSpPr>
        <p:spPr>
          <a:xfrm>
            <a:off x="344697" y="5776361"/>
            <a:ext cx="1394232" cy="137337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7" name="직사각형 246"/>
          <p:cNvSpPr/>
          <p:nvPr/>
        </p:nvSpPr>
        <p:spPr bwMode="auto">
          <a:xfrm>
            <a:off x="347628" y="6303158"/>
            <a:ext cx="1994702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2013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년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7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월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1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일월요일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15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시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30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분 역삼동 </a:t>
            </a:r>
            <a:r>
              <a:rPr lang="ko-KR" altLang="en-US" sz="700" kern="0" dirty="0" err="1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맑은날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ko-KR" altLang="en-US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248" name="그룹 247"/>
          <p:cNvGrpSpPr/>
          <p:nvPr/>
        </p:nvGrpSpPr>
        <p:grpSpPr>
          <a:xfrm>
            <a:off x="3148477" y="4823208"/>
            <a:ext cx="420590" cy="215900"/>
            <a:chOff x="2098675" y="4761148"/>
            <a:chExt cx="420590" cy="215900"/>
          </a:xfrm>
        </p:grpSpPr>
        <p:sp>
          <p:nvSpPr>
            <p:cNvPr id="249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0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51" name="그룹 250"/>
          <p:cNvGrpSpPr/>
          <p:nvPr/>
        </p:nvGrpSpPr>
        <p:grpSpPr>
          <a:xfrm>
            <a:off x="1799692" y="4691665"/>
            <a:ext cx="720080" cy="215444"/>
            <a:chOff x="6465631" y="4727669"/>
            <a:chExt cx="540000" cy="215444"/>
          </a:xfrm>
        </p:grpSpPr>
        <p:cxnSp>
          <p:nvCxnSpPr>
            <p:cNvPr id="252" name="직선 연결선 251"/>
            <p:cNvCxnSpPr/>
            <p:nvPr/>
          </p:nvCxnSpPr>
          <p:spPr>
            <a:xfrm flipH="1">
              <a:off x="6465631" y="4940980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TextBox 252"/>
            <p:cNvSpPr txBox="1"/>
            <p:nvPr/>
          </p:nvSpPr>
          <p:spPr>
            <a:xfrm>
              <a:off x="6600009" y="4727669"/>
              <a:ext cx="276728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Flick</a:t>
              </a:r>
            </a:p>
          </p:txBody>
        </p:sp>
      </p:grpSp>
      <p:grpSp>
        <p:nvGrpSpPr>
          <p:cNvPr id="254" name="그룹 253"/>
          <p:cNvGrpSpPr/>
          <p:nvPr/>
        </p:nvGrpSpPr>
        <p:grpSpPr>
          <a:xfrm>
            <a:off x="883309" y="4823208"/>
            <a:ext cx="420590" cy="215900"/>
            <a:chOff x="2098675" y="4761148"/>
            <a:chExt cx="420590" cy="215900"/>
          </a:xfrm>
        </p:grpSpPr>
        <p:sp>
          <p:nvSpPr>
            <p:cNvPr id="255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57" name="그룹 256"/>
          <p:cNvGrpSpPr/>
          <p:nvPr/>
        </p:nvGrpSpPr>
        <p:grpSpPr>
          <a:xfrm>
            <a:off x="-15343" y="4691665"/>
            <a:ext cx="358243" cy="215444"/>
            <a:chOff x="6465631" y="4727669"/>
            <a:chExt cx="540000" cy="215444"/>
          </a:xfrm>
        </p:grpSpPr>
        <p:cxnSp>
          <p:nvCxnSpPr>
            <p:cNvPr id="258" name="직선 연결선 257"/>
            <p:cNvCxnSpPr/>
            <p:nvPr/>
          </p:nvCxnSpPr>
          <p:spPr>
            <a:xfrm flipH="1">
              <a:off x="6465631" y="4940980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/>
            <p:cNvSpPr txBox="1"/>
            <p:nvPr/>
          </p:nvSpPr>
          <p:spPr>
            <a:xfrm>
              <a:off x="6600009" y="4727669"/>
              <a:ext cx="276728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Flick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574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내용 개체 틀 3"/>
          <p:cNvSpPr>
            <a:spLocks noGrp="1"/>
          </p:cNvSpPr>
          <p:nvPr>
            <p:ph idx="1"/>
          </p:nvPr>
        </p:nvSpPr>
        <p:spPr>
          <a:xfrm>
            <a:off x="128935" y="145776"/>
            <a:ext cx="8835677" cy="338040"/>
          </a:xfrm>
        </p:spPr>
        <p:txBody>
          <a:bodyPr/>
          <a:lstStyle/>
          <a:p>
            <a:r>
              <a:rPr lang="en-US" altLang="ko-KR" sz="1800" dirty="0" smtClean="0"/>
              <a:t>3.3 Flow_ </a:t>
            </a:r>
            <a:r>
              <a:rPr lang="ko-KR" altLang="en-US" sz="1800" dirty="0" smtClean="0"/>
              <a:t>갤러리 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상세정보관리</a:t>
            </a:r>
            <a:endParaRPr lang="ko-KR" altLang="en-US" sz="1800" dirty="0"/>
          </a:p>
        </p:txBody>
      </p:sp>
      <p:sp>
        <p:nvSpPr>
          <p:cNvPr id="10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68575" y="3426794"/>
            <a:ext cx="2224088" cy="28814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>
            <a:spAutoFit/>
          </a:bodyPr>
          <a:lstStyle/>
          <a:p>
            <a:pPr>
              <a:defRPr/>
            </a:pPr>
            <a:r>
              <a:rPr lang="ko-KR" altLang="en-US" sz="7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갤러리의 상세정보관리의 각 </a:t>
            </a:r>
            <a:r>
              <a:rPr lang="ko-KR" altLang="en-US" sz="70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메뉴별</a:t>
            </a:r>
            <a:r>
              <a:rPr lang="ko-KR" altLang="en-US" sz="7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기능은 촬영사진확인 </a:t>
            </a:r>
            <a:r>
              <a:rPr lang="en-US" altLang="ko-KR" sz="7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&gt; </a:t>
            </a:r>
            <a:r>
              <a:rPr lang="ko-KR" altLang="en-US" sz="7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상세정보관리의 메뉴 별 기능이용 방식과 공통</a:t>
            </a:r>
            <a:r>
              <a:rPr lang="en-US" altLang="ko-KR" sz="7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  <a:endParaRPr lang="ko-KR" altLang="en-US" sz="700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1825253"/>
            <a:ext cx="342900" cy="0"/>
          </a:xfrm>
          <a:prstGeom prst="line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342901" y="749300"/>
            <a:ext cx="1397619" cy="2445912"/>
            <a:chOff x="7029450" y="3821042"/>
            <a:chExt cx="1397619" cy="2445912"/>
          </a:xfrm>
        </p:grpSpPr>
        <p:sp>
          <p:nvSpPr>
            <p:cNvPr id="7" name="직사각형 6"/>
            <p:cNvSpPr>
              <a:spLocks noChangeAspect="1"/>
            </p:cNvSpPr>
            <p:nvPr/>
          </p:nvSpPr>
          <p:spPr>
            <a:xfrm>
              <a:off x="7029450" y="3821042"/>
              <a:ext cx="1397618" cy="24458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7029452" y="3821042"/>
              <a:ext cx="1397617" cy="176628"/>
              <a:chOff x="336546" y="4956150"/>
              <a:chExt cx="2157417" cy="273050"/>
            </a:xfrm>
          </p:grpSpPr>
          <p:sp>
            <p:nvSpPr>
              <p:cNvPr id="25" name="직사각형 24"/>
              <p:cNvSpPr/>
              <p:nvPr/>
            </p:nvSpPr>
            <p:spPr bwMode="auto">
              <a:xfrm>
                <a:off x="336546" y="4956150"/>
                <a:ext cx="2157417" cy="2730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defTabSz="10316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         </a:t>
                </a:r>
                <a:r>
                  <a:rPr kumimoji="0"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갤러리</a:t>
                </a:r>
                <a:endParaRPr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396375" y="5019650"/>
                <a:ext cx="142875" cy="14287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/>
              </a:p>
            </p:txBody>
          </p:sp>
        </p:grpSp>
        <p:sp>
          <p:nvSpPr>
            <p:cNvPr id="9" name="직사각형 8"/>
            <p:cNvSpPr>
              <a:spLocks noChangeAspect="1"/>
            </p:cNvSpPr>
            <p:nvPr/>
          </p:nvSpPr>
          <p:spPr>
            <a:xfrm>
              <a:off x="7029452" y="3997670"/>
              <a:ext cx="1397617" cy="17786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직사각형 9"/>
            <p:cNvSpPr>
              <a:spLocks noChangeAspect="1"/>
            </p:cNvSpPr>
            <p:nvPr/>
          </p:nvSpPr>
          <p:spPr>
            <a:xfrm>
              <a:off x="7220078" y="3997670"/>
              <a:ext cx="1016394" cy="177869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이미지</a:t>
              </a:r>
              <a:r>
                <a: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8248482" y="3836906"/>
              <a:ext cx="146901" cy="1469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8055001" y="3836906"/>
              <a:ext cx="146901" cy="1469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공</a:t>
              </a: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유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7029451" y="5913699"/>
              <a:ext cx="1397617" cy="1766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상세정보관리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7029450" y="5776361"/>
              <a:ext cx="1397618" cy="1366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noAutofit/>
            </a:bodyPr>
            <a:lstStyle/>
            <a:p>
              <a:pPr defTabSz="1031626"/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2013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년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7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월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일월요일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15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시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30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분 역삼동 </a:t>
              </a:r>
              <a:r>
                <a:rPr lang="ko-KR" altLang="en-US" sz="5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맑은날</a:t>
              </a:r>
              <a:endParaRPr lang="ko-KR" altLang="en-US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7867908" y="3836906"/>
              <a:ext cx="146901" cy="1469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삭제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7029451" y="6090326"/>
              <a:ext cx="1397617" cy="1766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사진리스트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7220078" y="3997670"/>
              <a:ext cx="1028404" cy="1785684"/>
              <a:chOff x="7334405" y="2743466"/>
              <a:chExt cx="1396029" cy="2443055"/>
            </a:xfrm>
          </p:grpSpPr>
          <p:sp>
            <p:nvSpPr>
              <p:cNvPr id="19" name="직사각형 18"/>
              <p:cNvSpPr>
                <a:spLocks noChangeAspect="1"/>
              </p:cNvSpPr>
              <p:nvPr/>
            </p:nvSpPr>
            <p:spPr>
              <a:xfrm>
                <a:off x="7334405" y="2743466"/>
                <a:ext cx="1396029" cy="244305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" name="사다리꼴 19"/>
              <p:cNvSpPr/>
              <p:nvPr/>
            </p:nvSpPr>
            <p:spPr bwMode="auto">
              <a:xfrm rot="10800000">
                <a:off x="7499821" y="4704606"/>
                <a:ext cx="936104" cy="481915"/>
              </a:xfrm>
              <a:prstGeom prst="trapezoid">
                <a:avLst>
                  <a:gd name="adj" fmla="val 1760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/>
                <a:endPara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 bwMode="auto">
              <a:xfrm>
                <a:off x="7674498" y="4136971"/>
                <a:ext cx="586752" cy="58675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t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5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얼굴</a:t>
                </a:r>
              </a:p>
            </p:txBody>
          </p:sp>
          <p:sp>
            <p:nvSpPr>
              <p:cNvPr id="22" name="타원 21"/>
              <p:cNvSpPr/>
              <p:nvPr/>
            </p:nvSpPr>
            <p:spPr bwMode="auto">
              <a:xfrm>
                <a:off x="7783279" y="4346506"/>
                <a:ext cx="130310" cy="130308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4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눈</a:t>
                </a:r>
              </a:p>
            </p:txBody>
          </p:sp>
          <p:sp>
            <p:nvSpPr>
              <p:cNvPr id="23" name="타원 22"/>
              <p:cNvSpPr/>
              <p:nvPr/>
            </p:nvSpPr>
            <p:spPr bwMode="auto">
              <a:xfrm>
                <a:off x="8029536" y="4346506"/>
                <a:ext cx="130310" cy="130308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4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눈</a:t>
                </a:r>
              </a:p>
            </p:txBody>
          </p:sp>
          <p:sp>
            <p:nvSpPr>
              <p:cNvPr id="24" name="타원 23"/>
              <p:cNvSpPr/>
              <p:nvPr/>
            </p:nvSpPr>
            <p:spPr bwMode="auto">
              <a:xfrm>
                <a:off x="7908617" y="4478917"/>
                <a:ext cx="130310" cy="130308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40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코</a:t>
                </a:r>
                <a:endParaRPr kumimoji="0" lang="ko-KR" altLang="en-US" sz="4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18" name="직사각형 17"/>
            <p:cNvSpPr/>
            <p:nvPr/>
          </p:nvSpPr>
          <p:spPr bwMode="auto">
            <a:xfrm>
              <a:off x="7670024" y="5609514"/>
              <a:ext cx="116504" cy="106757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spAutoFit/>
            </a:bodyPr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1/1</a:t>
              </a:r>
              <a:endParaRPr kumimoji="0"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344697" y="2847748"/>
            <a:ext cx="1394232" cy="170837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347628" y="3231416"/>
            <a:ext cx="819536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상세정보관리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ko-KR" altLang="en-US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805239" y="1613739"/>
            <a:ext cx="720080" cy="215444"/>
            <a:chOff x="1956033" y="1679218"/>
            <a:chExt cx="540000" cy="215444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966875" y="1679218"/>
              <a:ext cx="496716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Double Tap</a:t>
              </a:r>
            </a:p>
          </p:txBody>
        </p:sp>
      </p:grpSp>
      <p:grpSp>
        <p:nvGrpSpPr>
          <p:cNvPr id="35" name="그룹 15"/>
          <p:cNvGrpSpPr>
            <a:grpSpLocks/>
          </p:cNvGrpSpPr>
          <p:nvPr/>
        </p:nvGrpSpPr>
        <p:grpSpPr bwMode="auto">
          <a:xfrm>
            <a:off x="841889" y="1762440"/>
            <a:ext cx="325275" cy="215900"/>
            <a:chOff x="845345" y="3206006"/>
            <a:chExt cx="325276" cy="215900"/>
          </a:xfrm>
        </p:grpSpPr>
        <p:sp>
          <p:nvSpPr>
            <p:cNvPr id="36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8" name="Text Box 15"/>
          <p:cNvSpPr txBox="1">
            <a:spLocks noChangeArrowheads="1"/>
          </p:cNvSpPr>
          <p:nvPr/>
        </p:nvSpPr>
        <p:spPr bwMode="auto">
          <a:xfrm>
            <a:off x="2566988" y="620688"/>
            <a:ext cx="910506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 smtClean="0">
                <a:sym typeface="Wingdings 2" pitchFamily="18" charset="2"/>
              </a:rPr>
              <a:t>갤러리</a:t>
            </a:r>
            <a:r>
              <a:rPr lang="en-US" altLang="ko-KR" sz="700" dirty="0" smtClean="0">
                <a:sym typeface="Wingdings 2" pitchFamily="18" charset="2"/>
              </a:rPr>
              <a:t>&gt;</a:t>
            </a:r>
            <a:r>
              <a:rPr lang="ko-KR" altLang="en-US" sz="700" dirty="0" smtClean="0">
                <a:sym typeface="Wingdings 2" pitchFamily="18" charset="2"/>
              </a:rPr>
              <a:t>상세정보관리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560615" y="749300"/>
            <a:ext cx="1394056" cy="2439596"/>
            <a:chOff x="2972549" y="804863"/>
            <a:chExt cx="2160590" cy="3781029"/>
          </a:xfrm>
        </p:grpSpPr>
        <p:sp>
          <p:nvSpPr>
            <p:cNvPr id="40" name="직사각형 39"/>
            <p:cNvSpPr>
              <a:spLocks noChangeAspect="1"/>
            </p:cNvSpPr>
            <p:nvPr/>
          </p:nvSpPr>
          <p:spPr>
            <a:xfrm>
              <a:off x="2972549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2972552" y="804863"/>
              <a:ext cx="2160587" cy="273050"/>
              <a:chOff x="336546" y="4956150"/>
              <a:chExt cx="2157417" cy="273050"/>
            </a:xfrm>
          </p:grpSpPr>
          <p:sp>
            <p:nvSpPr>
              <p:cNvPr id="48" name="직사각형 47"/>
              <p:cNvSpPr/>
              <p:nvPr/>
            </p:nvSpPr>
            <p:spPr bwMode="auto">
              <a:xfrm>
                <a:off x="336546" y="4956150"/>
                <a:ext cx="2157417" cy="2730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defTabSz="10316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         </a:t>
                </a:r>
                <a:r>
                  <a:rPr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상세정보관리</a:t>
                </a:r>
                <a:endParaRPr lang="en-US" altLang="ko-KR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396375" y="5019650"/>
                <a:ext cx="142875" cy="14287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/>
              </a:p>
            </p:txBody>
          </p:sp>
        </p:grpSp>
        <p:sp>
          <p:nvSpPr>
            <p:cNvPr id="42" name="직사각형 41"/>
            <p:cNvSpPr/>
            <p:nvPr/>
          </p:nvSpPr>
          <p:spPr bwMode="auto">
            <a:xfrm>
              <a:off x="4857060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3" name="직사각형 42"/>
            <p:cNvSpPr/>
            <p:nvPr/>
          </p:nvSpPr>
          <p:spPr bwMode="auto">
            <a:xfrm>
              <a:off x="4557956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2972549" y="1077543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메모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2972549" y="1350593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녹음하기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2972549" y="1623643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카테고리설정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7" name="Text Box 15"/>
            <p:cNvSpPr txBox="1">
              <a:spLocks noChangeArrowheads="1"/>
            </p:cNvSpPr>
            <p:nvPr/>
          </p:nvSpPr>
          <p:spPr bwMode="auto">
            <a:xfrm>
              <a:off x="4799953" y="1714195"/>
              <a:ext cx="318997" cy="6155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400" b="0" dirty="0">
                  <a:solidFill>
                    <a:srgbClr val="0070C0"/>
                  </a:solidFill>
                  <a:sym typeface="Wingdings 2" pitchFamily="18" charset="2"/>
                </a:rPr>
                <a:t>카테고리 없음</a:t>
              </a: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2706905" y="758815"/>
            <a:ext cx="503516" cy="14990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2566988" y="3231416"/>
            <a:ext cx="819536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상세정보관리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ko-KR" altLang="en-US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3047347" y="1751466"/>
            <a:ext cx="420590" cy="215900"/>
            <a:chOff x="2098675" y="4761148"/>
            <a:chExt cx="420590" cy="215900"/>
          </a:xfrm>
        </p:grpSpPr>
        <p:sp>
          <p:nvSpPr>
            <p:cNvPr id="53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022737" y="1613739"/>
            <a:ext cx="720080" cy="215444"/>
            <a:chOff x="1956033" y="1679218"/>
            <a:chExt cx="540000" cy="215444"/>
          </a:xfrm>
        </p:grpSpPr>
        <p:cxnSp>
          <p:nvCxnSpPr>
            <p:cNvPr id="60" name="직선 연결선 59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2076867" y="1679218"/>
              <a:ext cx="276728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Flick</a:t>
              </a: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792663" y="749300"/>
            <a:ext cx="1394056" cy="2439596"/>
            <a:chOff x="2972549" y="804863"/>
            <a:chExt cx="2160590" cy="3781029"/>
          </a:xfrm>
        </p:grpSpPr>
        <p:sp>
          <p:nvSpPr>
            <p:cNvPr id="66" name="직사각형 65"/>
            <p:cNvSpPr>
              <a:spLocks noChangeAspect="1"/>
            </p:cNvSpPr>
            <p:nvPr/>
          </p:nvSpPr>
          <p:spPr>
            <a:xfrm>
              <a:off x="2972549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2972552" y="804863"/>
              <a:ext cx="2160587" cy="273050"/>
              <a:chOff x="336546" y="4956150"/>
              <a:chExt cx="2157417" cy="273050"/>
            </a:xfrm>
          </p:grpSpPr>
          <p:sp>
            <p:nvSpPr>
              <p:cNvPr id="74" name="직사각형 73"/>
              <p:cNvSpPr/>
              <p:nvPr/>
            </p:nvSpPr>
            <p:spPr bwMode="auto">
              <a:xfrm>
                <a:off x="336546" y="4956150"/>
                <a:ext cx="2157417" cy="2730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defTabSz="10316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         </a:t>
                </a:r>
                <a:r>
                  <a:rPr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상세정보관리</a:t>
                </a:r>
                <a:endParaRPr lang="en-US" altLang="ko-KR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396375" y="5019650"/>
                <a:ext cx="142875" cy="14287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/>
              </a:p>
            </p:txBody>
          </p:sp>
        </p:grpSp>
        <p:sp>
          <p:nvSpPr>
            <p:cNvPr id="68" name="직사각형 67"/>
            <p:cNvSpPr/>
            <p:nvPr/>
          </p:nvSpPr>
          <p:spPr bwMode="auto">
            <a:xfrm>
              <a:off x="4857060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" name="직사각형 68"/>
            <p:cNvSpPr/>
            <p:nvPr/>
          </p:nvSpPr>
          <p:spPr bwMode="auto">
            <a:xfrm>
              <a:off x="4557956" y="829388"/>
              <a:ext cx="227096" cy="22709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0" name="직사각형 69"/>
            <p:cNvSpPr/>
            <p:nvPr/>
          </p:nvSpPr>
          <p:spPr bwMode="auto">
            <a:xfrm>
              <a:off x="2972549" y="1077543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메모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 bwMode="auto">
            <a:xfrm>
              <a:off x="2972549" y="1350593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녹음하기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2" name="직사각형 71"/>
            <p:cNvSpPr/>
            <p:nvPr/>
          </p:nvSpPr>
          <p:spPr bwMode="auto">
            <a:xfrm>
              <a:off x="2972549" y="1623643"/>
              <a:ext cx="2160587" cy="2730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카테고리설정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3" name="Text Box 15"/>
            <p:cNvSpPr txBox="1">
              <a:spLocks noChangeArrowheads="1"/>
            </p:cNvSpPr>
            <p:nvPr/>
          </p:nvSpPr>
          <p:spPr bwMode="auto">
            <a:xfrm>
              <a:off x="4799953" y="1714195"/>
              <a:ext cx="318997" cy="6155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228600" indent="-228600" fontAlgn="base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defRPr>
              </a:lvl1pPr>
            </a:lstStyle>
            <a:p>
              <a:pPr algn="r"/>
              <a:r>
                <a:rPr lang="ko-KR" altLang="en-US" sz="400" b="0" dirty="0">
                  <a:solidFill>
                    <a:srgbClr val="0070C0"/>
                  </a:solidFill>
                  <a:sym typeface="Wingdings 2" pitchFamily="18" charset="2"/>
                </a:rPr>
                <a:t>카테고리 없음</a:t>
              </a: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5815599" y="758815"/>
            <a:ext cx="149906" cy="14990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77" name="그룹 15"/>
          <p:cNvGrpSpPr>
            <a:grpSpLocks/>
          </p:cNvGrpSpPr>
          <p:nvPr/>
        </p:nvGrpSpPr>
        <p:grpSpPr bwMode="auto">
          <a:xfrm>
            <a:off x="5327052" y="1815273"/>
            <a:ext cx="325275" cy="215900"/>
            <a:chOff x="845345" y="3206006"/>
            <a:chExt cx="325276" cy="215900"/>
          </a:xfrm>
        </p:grpSpPr>
        <p:sp>
          <p:nvSpPr>
            <p:cNvPr id="78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80" name="꺾인 연결선 79"/>
          <p:cNvCxnSpPr/>
          <p:nvPr/>
        </p:nvCxnSpPr>
        <p:spPr>
          <a:xfrm rot="5400000">
            <a:off x="3156255" y="1086602"/>
            <a:ext cx="232134" cy="4436712"/>
          </a:xfrm>
          <a:prstGeom prst="bentConnector3">
            <a:avLst>
              <a:gd name="adj1" fmla="val 386539"/>
            </a:avLst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026421" y="3885939"/>
            <a:ext cx="550398" cy="195814"/>
          </a:xfrm>
          <a:prstGeom prst="rect">
            <a:avLst/>
          </a:prstGeom>
          <a:noFill/>
        </p:spPr>
        <p:txBody>
          <a:bodyPr wrap="none" lIns="36000" tIns="36000" rIns="36000" bIns="36000" rtlCol="0" anchor="b">
            <a:spAutoFit/>
          </a:bodyPr>
          <a:lstStyle/>
          <a:p>
            <a:pPr algn="ctr"/>
            <a:r>
              <a:rPr lang="en-US" altLang="ko-KR" sz="800" dirty="0">
                <a:latin typeface="Calibri" pitchFamily="34" charset="0"/>
                <a:ea typeface="맑은 고딕" pitchFamily="50" charset="-127"/>
                <a:cs typeface="Calibri" pitchFamily="34" charset="0"/>
              </a:rPr>
              <a:t>Double Tap</a:t>
            </a:r>
          </a:p>
        </p:txBody>
      </p:sp>
      <p:sp>
        <p:nvSpPr>
          <p:cNvPr id="82" name="직사각형 81"/>
          <p:cNvSpPr/>
          <p:nvPr/>
        </p:nvSpPr>
        <p:spPr bwMode="auto">
          <a:xfrm>
            <a:off x="4792663" y="3231416"/>
            <a:ext cx="409768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저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장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ko-KR" altLang="en-US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83" name="Text Box 15"/>
          <p:cNvSpPr txBox="1">
            <a:spLocks noChangeArrowheads="1"/>
          </p:cNvSpPr>
          <p:nvPr/>
        </p:nvSpPr>
        <p:spPr bwMode="auto">
          <a:xfrm>
            <a:off x="342900" y="620688"/>
            <a:ext cx="327013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 smtClean="0">
                <a:sym typeface="Wingdings 2" pitchFamily="18" charset="2"/>
              </a:rPr>
              <a:t>갤러리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9384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내용 개체 틀 3"/>
          <p:cNvSpPr>
            <a:spLocks noGrp="1"/>
          </p:cNvSpPr>
          <p:nvPr>
            <p:ph idx="1"/>
          </p:nvPr>
        </p:nvSpPr>
        <p:spPr>
          <a:xfrm>
            <a:off x="128935" y="145776"/>
            <a:ext cx="8835677" cy="338040"/>
          </a:xfrm>
        </p:spPr>
        <p:txBody>
          <a:bodyPr/>
          <a:lstStyle/>
          <a:p>
            <a:r>
              <a:rPr lang="en-US" altLang="ko-KR" sz="1800" dirty="0" smtClean="0"/>
              <a:t>3.3.1 Flow_ </a:t>
            </a:r>
            <a:r>
              <a:rPr lang="ko-KR" altLang="en-US" sz="1800" dirty="0" smtClean="0"/>
              <a:t>갤러리 </a:t>
            </a:r>
            <a:r>
              <a:rPr lang="en-US" altLang="ko-KR" sz="1800" dirty="0"/>
              <a:t>&gt; </a:t>
            </a:r>
            <a:r>
              <a:rPr lang="ko-KR" altLang="en-US" sz="1800" dirty="0"/>
              <a:t>사진리스트</a:t>
            </a:r>
            <a:endParaRPr lang="en-US" altLang="ko-KR" sz="1800" dirty="0">
              <a:sym typeface="Wingdings 2" pitchFamily="18" charset="2"/>
            </a:endParaRPr>
          </a:p>
        </p:txBody>
      </p:sp>
      <p:sp>
        <p:nvSpPr>
          <p:cNvPr id="10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342901" y="749300"/>
            <a:ext cx="1397619" cy="2445912"/>
            <a:chOff x="7029450" y="3821042"/>
            <a:chExt cx="1397619" cy="2445912"/>
          </a:xfrm>
        </p:grpSpPr>
        <p:sp>
          <p:nvSpPr>
            <p:cNvPr id="5" name="직사각형 4"/>
            <p:cNvSpPr>
              <a:spLocks noChangeAspect="1"/>
            </p:cNvSpPr>
            <p:nvPr/>
          </p:nvSpPr>
          <p:spPr>
            <a:xfrm>
              <a:off x="7029450" y="3821042"/>
              <a:ext cx="1397618" cy="24458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7029452" y="3821042"/>
              <a:ext cx="1397617" cy="176628"/>
              <a:chOff x="336546" y="4956150"/>
              <a:chExt cx="2157417" cy="273050"/>
            </a:xfrm>
          </p:grpSpPr>
          <p:sp>
            <p:nvSpPr>
              <p:cNvPr id="23" name="직사각형 22"/>
              <p:cNvSpPr/>
              <p:nvPr/>
            </p:nvSpPr>
            <p:spPr bwMode="auto">
              <a:xfrm>
                <a:off x="336546" y="4956150"/>
                <a:ext cx="2157417" cy="2730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defTabSz="10316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         </a:t>
                </a:r>
                <a:r>
                  <a:rPr kumimoji="0"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갤러리</a:t>
                </a:r>
                <a:endParaRPr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396375" y="5019650"/>
                <a:ext cx="142875" cy="14287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/>
              </a:p>
            </p:txBody>
          </p:sp>
        </p:grpSp>
        <p:sp>
          <p:nvSpPr>
            <p:cNvPr id="7" name="직사각형 6"/>
            <p:cNvSpPr>
              <a:spLocks noChangeAspect="1"/>
            </p:cNvSpPr>
            <p:nvPr/>
          </p:nvSpPr>
          <p:spPr>
            <a:xfrm>
              <a:off x="7029452" y="3997670"/>
              <a:ext cx="1397617" cy="17786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직사각형 7"/>
            <p:cNvSpPr>
              <a:spLocks noChangeAspect="1"/>
            </p:cNvSpPr>
            <p:nvPr/>
          </p:nvSpPr>
          <p:spPr>
            <a:xfrm>
              <a:off x="7220078" y="3997670"/>
              <a:ext cx="1016394" cy="177869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이미지</a:t>
              </a:r>
              <a:r>
                <a: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8248482" y="3836906"/>
              <a:ext cx="146901" cy="1469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8055001" y="3836906"/>
              <a:ext cx="146901" cy="1469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공</a:t>
              </a: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유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7029451" y="5913699"/>
              <a:ext cx="1397617" cy="1766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상세정보관리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7029450" y="5776361"/>
              <a:ext cx="1397618" cy="1366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noAutofit/>
            </a:bodyPr>
            <a:lstStyle/>
            <a:p>
              <a:pPr defTabSz="1031626"/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2013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년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7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월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일월요일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15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시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30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분 역삼동 </a:t>
              </a:r>
              <a:r>
                <a:rPr lang="ko-KR" altLang="en-US" sz="5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맑은날</a:t>
              </a:r>
              <a:endParaRPr lang="ko-KR" altLang="en-US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7867908" y="3836906"/>
              <a:ext cx="146901" cy="1469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삭제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7029451" y="6090326"/>
              <a:ext cx="1397617" cy="1766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사진리스트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7220078" y="3997670"/>
              <a:ext cx="1028404" cy="1785684"/>
              <a:chOff x="7334405" y="2743466"/>
              <a:chExt cx="1396029" cy="2443055"/>
            </a:xfrm>
          </p:grpSpPr>
          <p:sp>
            <p:nvSpPr>
              <p:cNvPr id="17" name="직사각형 16"/>
              <p:cNvSpPr>
                <a:spLocks noChangeAspect="1"/>
              </p:cNvSpPr>
              <p:nvPr/>
            </p:nvSpPr>
            <p:spPr>
              <a:xfrm>
                <a:off x="7334405" y="2743466"/>
                <a:ext cx="1396029" cy="244305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8" name="사다리꼴 17"/>
              <p:cNvSpPr/>
              <p:nvPr/>
            </p:nvSpPr>
            <p:spPr bwMode="auto">
              <a:xfrm rot="10800000">
                <a:off x="7499821" y="4704606"/>
                <a:ext cx="936104" cy="481915"/>
              </a:xfrm>
              <a:prstGeom prst="trapezoid">
                <a:avLst>
                  <a:gd name="adj" fmla="val 1760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/>
                <a:endPara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 bwMode="auto">
              <a:xfrm>
                <a:off x="7674498" y="4136971"/>
                <a:ext cx="586752" cy="58675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t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5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얼굴</a:t>
                </a:r>
              </a:p>
            </p:txBody>
          </p:sp>
          <p:sp>
            <p:nvSpPr>
              <p:cNvPr id="20" name="타원 19"/>
              <p:cNvSpPr/>
              <p:nvPr/>
            </p:nvSpPr>
            <p:spPr bwMode="auto">
              <a:xfrm>
                <a:off x="7783279" y="4346506"/>
                <a:ext cx="130310" cy="130308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4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눈</a:t>
                </a:r>
              </a:p>
            </p:txBody>
          </p:sp>
          <p:sp>
            <p:nvSpPr>
              <p:cNvPr id="21" name="타원 20"/>
              <p:cNvSpPr/>
              <p:nvPr/>
            </p:nvSpPr>
            <p:spPr bwMode="auto">
              <a:xfrm>
                <a:off x="8029536" y="4346506"/>
                <a:ext cx="130310" cy="130308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4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눈</a:t>
                </a:r>
              </a:p>
            </p:txBody>
          </p:sp>
          <p:sp>
            <p:nvSpPr>
              <p:cNvPr id="22" name="타원 21"/>
              <p:cNvSpPr/>
              <p:nvPr/>
            </p:nvSpPr>
            <p:spPr bwMode="auto">
              <a:xfrm>
                <a:off x="7908617" y="4478917"/>
                <a:ext cx="130310" cy="130308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40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코</a:t>
                </a:r>
                <a:endParaRPr kumimoji="0" lang="ko-KR" altLang="en-US" sz="4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16" name="직사각형 15"/>
            <p:cNvSpPr/>
            <p:nvPr/>
          </p:nvSpPr>
          <p:spPr bwMode="auto">
            <a:xfrm>
              <a:off x="7670024" y="5609514"/>
              <a:ext cx="116504" cy="106757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spAutoFit/>
            </a:bodyPr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1/1</a:t>
              </a:r>
              <a:endParaRPr kumimoji="0"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344697" y="2847748"/>
            <a:ext cx="1394232" cy="170837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805239" y="1613739"/>
            <a:ext cx="720080" cy="215444"/>
            <a:chOff x="1956033" y="1679218"/>
            <a:chExt cx="540000" cy="215444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076871" y="1679218"/>
              <a:ext cx="276728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Flick</a:t>
              </a:r>
              <a:endParaRPr lang="en-US" altLang="ko-KR" sz="800" dirty="0">
                <a:latin typeface="Calibri" pitchFamily="34" charset="0"/>
                <a:ea typeface="맑은 고딕" pitchFamily="50" charset="-127"/>
                <a:cs typeface="Calibri" pitchFamily="34" charset="0"/>
              </a:endParaRPr>
            </a:p>
          </p:txBody>
        </p:sp>
      </p:grpSp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342900" y="620688"/>
            <a:ext cx="327013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 smtClean="0">
                <a:sym typeface="Wingdings 2" pitchFamily="18" charset="2"/>
              </a:rPr>
              <a:t>갤러리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2566988" y="749300"/>
            <a:ext cx="1397619" cy="2445912"/>
            <a:chOff x="7029450" y="3821042"/>
            <a:chExt cx="1397619" cy="2445912"/>
          </a:xfrm>
        </p:grpSpPr>
        <p:sp>
          <p:nvSpPr>
            <p:cNvPr id="34" name="직사각형 33"/>
            <p:cNvSpPr>
              <a:spLocks noChangeAspect="1"/>
            </p:cNvSpPr>
            <p:nvPr/>
          </p:nvSpPr>
          <p:spPr>
            <a:xfrm>
              <a:off x="7029450" y="3821042"/>
              <a:ext cx="1397618" cy="24458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7029452" y="3821042"/>
              <a:ext cx="1397617" cy="176628"/>
              <a:chOff x="336546" y="4956150"/>
              <a:chExt cx="2157417" cy="273050"/>
            </a:xfrm>
          </p:grpSpPr>
          <p:sp>
            <p:nvSpPr>
              <p:cNvPr id="52" name="직사각형 51"/>
              <p:cNvSpPr/>
              <p:nvPr/>
            </p:nvSpPr>
            <p:spPr bwMode="auto">
              <a:xfrm>
                <a:off x="336546" y="4956150"/>
                <a:ext cx="2157417" cy="2730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 defTabSz="103162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         </a:t>
                </a:r>
                <a:r>
                  <a:rPr kumimoji="0"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갤러리</a:t>
                </a:r>
                <a:endParaRPr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396375" y="5019650"/>
                <a:ext cx="142875" cy="14287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200"/>
              </a:p>
            </p:txBody>
          </p:sp>
        </p:grpSp>
        <p:sp>
          <p:nvSpPr>
            <p:cNvPr id="36" name="직사각형 35"/>
            <p:cNvSpPr>
              <a:spLocks noChangeAspect="1"/>
            </p:cNvSpPr>
            <p:nvPr/>
          </p:nvSpPr>
          <p:spPr>
            <a:xfrm>
              <a:off x="7029452" y="3997670"/>
              <a:ext cx="1397617" cy="17786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7" name="직사각형 36"/>
            <p:cNvSpPr>
              <a:spLocks noChangeAspect="1"/>
            </p:cNvSpPr>
            <p:nvPr/>
          </p:nvSpPr>
          <p:spPr>
            <a:xfrm>
              <a:off x="7220078" y="3997670"/>
              <a:ext cx="1016394" cy="177869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이미지</a:t>
              </a:r>
              <a:r>
                <a: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38" name="직사각형 37"/>
            <p:cNvSpPr/>
            <p:nvPr/>
          </p:nvSpPr>
          <p:spPr bwMode="auto">
            <a:xfrm>
              <a:off x="8248482" y="3836906"/>
              <a:ext cx="146901" cy="1469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8055001" y="3836906"/>
              <a:ext cx="146901" cy="1469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공</a:t>
              </a: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유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" name="직사각형 39"/>
            <p:cNvSpPr/>
            <p:nvPr/>
          </p:nvSpPr>
          <p:spPr bwMode="auto">
            <a:xfrm>
              <a:off x="7029451" y="5913699"/>
              <a:ext cx="1397617" cy="1766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상세정보관리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7029450" y="5776361"/>
              <a:ext cx="1397618" cy="1366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noAutofit/>
            </a:bodyPr>
            <a:lstStyle/>
            <a:p>
              <a:pPr defTabSz="1031626"/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2013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년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7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월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일월요일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15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시</a:t>
              </a:r>
              <a:r>
                <a: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30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분 역삼동 </a:t>
              </a:r>
              <a:r>
                <a:rPr lang="ko-KR" altLang="en-US" sz="5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맑은날</a:t>
              </a:r>
              <a:endParaRPr lang="ko-KR" altLang="en-US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2" name="직사각형 41"/>
            <p:cNvSpPr/>
            <p:nvPr/>
          </p:nvSpPr>
          <p:spPr bwMode="auto">
            <a:xfrm>
              <a:off x="7867908" y="3836906"/>
              <a:ext cx="146901" cy="1469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삭제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3" name="직사각형 42"/>
            <p:cNvSpPr/>
            <p:nvPr/>
          </p:nvSpPr>
          <p:spPr bwMode="auto">
            <a:xfrm>
              <a:off x="7029451" y="6090326"/>
              <a:ext cx="1397617" cy="1766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사진리스트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7220078" y="3997670"/>
              <a:ext cx="1028404" cy="1785684"/>
              <a:chOff x="7334405" y="2743466"/>
              <a:chExt cx="1396029" cy="2443055"/>
            </a:xfrm>
          </p:grpSpPr>
          <p:sp>
            <p:nvSpPr>
              <p:cNvPr id="46" name="직사각형 45"/>
              <p:cNvSpPr>
                <a:spLocks noChangeAspect="1"/>
              </p:cNvSpPr>
              <p:nvPr/>
            </p:nvSpPr>
            <p:spPr>
              <a:xfrm>
                <a:off x="7334405" y="2743466"/>
                <a:ext cx="1396029" cy="244305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7" name="사다리꼴 46"/>
              <p:cNvSpPr/>
              <p:nvPr/>
            </p:nvSpPr>
            <p:spPr bwMode="auto">
              <a:xfrm rot="10800000">
                <a:off x="7499821" y="4704606"/>
                <a:ext cx="936104" cy="481915"/>
              </a:xfrm>
              <a:prstGeom prst="trapezoid">
                <a:avLst>
                  <a:gd name="adj" fmla="val 1760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/>
                <a:endPara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 bwMode="auto">
              <a:xfrm>
                <a:off x="7674498" y="4136971"/>
                <a:ext cx="586752" cy="58675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t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5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얼굴</a:t>
                </a:r>
              </a:p>
            </p:txBody>
          </p:sp>
          <p:sp>
            <p:nvSpPr>
              <p:cNvPr id="49" name="타원 48"/>
              <p:cNvSpPr/>
              <p:nvPr/>
            </p:nvSpPr>
            <p:spPr bwMode="auto">
              <a:xfrm>
                <a:off x="7783279" y="4346506"/>
                <a:ext cx="130310" cy="130308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4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눈</a:t>
                </a:r>
              </a:p>
            </p:txBody>
          </p:sp>
          <p:sp>
            <p:nvSpPr>
              <p:cNvPr id="50" name="타원 49"/>
              <p:cNvSpPr/>
              <p:nvPr/>
            </p:nvSpPr>
            <p:spPr bwMode="auto">
              <a:xfrm>
                <a:off x="8029536" y="4346506"/>
                <a:ext cx="130310" cy="130308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4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눈</a:t>
                </a:r>
              </a:p>
            </p:txBody>
          </p:sp>
          <p:sp>
            <p:nvSpPr>
              <p:cNvPr id="51" name="타원 50"/>
              <p:cNvSpPr/>
              <p:nvPr/>
            </p:nvSpPr>
            <p:spPr bwMode="auto">
              <a:xfrm>
                <a:off x="7908617" y="4478917"/>
                <a:ext cx="130310" cy="130308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40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코</a:t>
                </a:r>
                <a:endParaRPr kumimoji="0" lang="ko-KR" altLang="en-US" sz="4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45" name="직사각형 44"/>
            <p:cNvSpPr/>
            <p:nvPr/>
          </p:nvSpPr>
          <p:spPr bwMode="auto">
            <a:xfrm>
              <a:off x="7670024" y="5609514"/>
              <a:ext cx="116504" cy="106757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spAutoFit/>
            </a:bodyPr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1/1</a:t>
              </a:r>
              <a:endParaRPr kumimoji="0"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568784" y="3020923"/>
            <a:ext cx="1394232" cy="170837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4022737" y="1613739"/>
            <a:ext cx="720080" cy="215444"/>
            <a:chOff x="1956033" y="1679218"/>
            <a:chExt cx="540000" cy="215444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966874" y="1679218"/>
              <a:ext cx="496716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Double Tap</a:t>
              </a:r>
            </a:p>
          </p:txBody>
        </p:sp>
      </p:grpSp>
      <p:grpSp>
        <p:nvGrpSpPr>
          <p:cNvPr id="58" name="그룹 15"/>
          <p:cNvGrpSpPr>
            <a:grpSpLocks/>
          </p:cNvGrpSpPr>
          <p:nvPr/>
        </p:nvGrpSpPr>
        <p:grpSpPr bwMode="auto">
          <a:xfrm>
            <a:off x="3109180" y="1815273"/>
            <a:ext cx="325275" cy="215900"/>
            <a:chOff x="845345" y="3206006"/>
            <a:chExt cx="325276" cy="215900"/>
          </a:xfrm>
        </p:grpSpPr>
        <p:sp>
          <p:nvSpPr>
            <p:cNvPr id="59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1" name="Text Box 15"/>
          <p:cNvSpPr txBox="1">
            <a:spLocks noChangeArrowheads="1"/>
          </p:cNvSpPr>
          <p:nvPr/>
        </p:nvSpPr>
        <p:spPr bwMode="auto">
          <a:xfrm>
            <a:off x="4792663" y="620688"/>
            <a:ext cx="506549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 smtClean="0">
                <a:sym typeface="Wingdings 2" pitchFamily="18" charset="2"/>
              </a:rPr>
              <a:t>사진리스트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792663" y="747068"/>
            <a:ext cx="1398941" cy="2448144"/>
            <a:chOff x="4792663" y="747068"/>
            <a:chExt cx="1398941" cy="2448144"/>
          </a:xfrm>
        </p:grpSpPr>
        <p:sp>
          <p:nvSpPr>
            <p:cNvPr id="63" name="직사각형 62"/>
            <p:cNvSpPr>
              <a:spLocks noChangeAspect="1"/>
            </p:cNvSpPr>
            <p:nvPr/>
          </p:nvSpPr>
          <p:spPr>
            <a:xfrm>
              <a:off x="4792663" y="747068"/>
              <a:ext cx="1398940" cy="24481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4" name="직사각형 63"/>
            <p:cNvSpPr>
              <a:spLocks noChangeAspect="1"/>
            </p:cNvSpPr>
            <p:nvPr/>
          </p:nvSpPr>
          <p:spPr>
            <a:xfrm>
              <a:off x="4888537" y="1073633"/>
              <a:ext cx="303364" cy="5308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이미지</a:t>
              </a:r>
              <a:r>
                <a:rPr lang="en-US" altLang="ko-KR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67" name="직사각형 66"/>
            <p:cNvSpPr/>
            <p:nvPr/>
          </p:nvSpPr>
          <p:spPr bwMode="auto">
            <a:xfrm>
              <a:off x="4896804" y="1604520"/>
              <a:ext cx="286832" cy="8693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spAutoFit/>
            </a:bodyPr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사진명 텍스트</a:t>
              </a:r>
              <a:r>
                <a:rPr lang="en-US" altLang="ko-KR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82" name="직사각형 81"/>
            <p:cNvSpPr/>
            <p:nvPr/>
          </p:nvSpPr>
          <p:spPr bwMode="auto">
            <a:xfrm>
              <a:off x="4792665" y="747068"/>
              <a:ext cx="1398939" cy="176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        </a:t>
              </a: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사진리스</a:t>
              </a: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트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831460" y="788183"/>
              <a:ext cx="92645" cy="9250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/>
            </a:p>
          </p:txBody>
        </p:sp>
        <p:sp>
          <p:nvSpPr>
            <p:cNvPr id="84" name="직사각형 83"/>
            <p:cNvSpPr/>
            <p:nvPr/>
          </p:nvSpPr>
          <p:spPr bwMode="auto">
            <a:xfrm>
              <a:off x="6012848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</a:t>
              </a:r>
              <a:endParaRPr lang="en-US" altLang="ko-KR" sz="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고리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5" name="직사각형 84"/>
            <p:cNvSpPr/>
            <p:nvPr/>
          </p:nvSpPr>
          <p:spPr bwMode="auto">
            <a:xfrm>
              <a:off x="5819184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하기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6" name="직사각형 85"/>
            <p:cNvSpPr/>
            <p:nvPr/>
          </p:nvSpPr>
          <p:spPr bwMode="auto">
            <a:xfrm>
              <a:off x="4792663" y="922613"/>
              <a:ext cx="1398940" cy="114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noAutofit/>
            </a:bodyPr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4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모든사진</a:t>
              </a:r>
              <a:r>
                <a:rPr kumimoji="0" lang="en-US" altLang="ko-KR" sz="4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(1)</a:t>
              </a:r>
            </a:p>
          </p:txBody>
        </p:sp>
      </p:grpSp>
      <p:sp>
        <p:nvSpPr>
          <p:cNvPr id="88" name="직사각형 87"/>
          <p:cNvSpPr/>
          <p:nvPr/>
        </p:nvSpPr>
        <p:spPr>
          <a:xfrm>
            <a:off x="4922451" y="762661"/>
            <a:ext cx="432331" cy="14732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2566988" y="3231416"/>
            <a:ext cx="819536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사진리스트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ko-KR" altLang="en-US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4792662" y="3231416"/>
            <a:ext cx="1398941" cy="288147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사진리스트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”, 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총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1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개의 사진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음성안내제공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  <a:endParaRPr lang="ko-KR" altLang="en-US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801120" y="1632568"/>
            <a:ext cx="420590" cy="215900"/>
            <a:chOff x="2098675" y="4761148"/>
            <a:chExt cx="420590" cy="215900"/>
          </a:xfrm>
        </p:grpSpPr>
        <p:sp>
          <p:nvSpPr>
            <p:cNvPr id="92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74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내용 개체 틀 3"/>
          <p:cNvSpPr>
            <a:spLocks noGrp="1"/>
          </p:cNvSpPr>
          <p:nvPr>
            <p:ph idx="1"/>
          </p:nvPr>
        </p:nvSpPr>
        <p:spPr>
          <a:xfrm>
            <a:off x="128935" y="145776"/>
            <a:ext cx="8835677" cy="338040"/>
          </a:xfrm>
        </p:spPr>
        <p:txBody>
          <a:bodyPr/>
          <a:lstStyle/>
          <a:p>
            <a:r>
              <a:rPr lang="en-US" altLang="ko-KR" sz="1800" dirty="0" smtClean="0"/>
              <a:t>3.3.2 Flow_ </a:t>
            </a:r>
            <a:r>
              <a:rPr lang="ko-KR" altLang="en-US" sz="1800" dirty="0" smtClean="0"/>
              <a:t>갤러리 </a:t>
            </a:r>
            <a:r>
              <a:rPr lang="en-US" altLang="ko-KR" sz="1800" dirty="0"/>
              <a:t>&gt; </a:t>
            </a:r>
            <a:r>
              <a:rPr lang="ko-KR" altLang="en-US" sz="1800" dirty="0" smtClean="0"/>
              <a:t>사진리스트 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촬영하기</a:t>
            </a:r>
            <a:endParaRPr lang="en-US" altLang="ko-KR" sz="1800" dirty="0">
              <a:sym typeface="Wingdings 2" pitchFamily="18" charset="2"/>
            </a:endParaRPr>
          </a:p>
        </p:txBody>
      </p:sp>
      <p:sp>
        <p:nvSpPr>
          <p:cNvPr id="10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1805239" y="1613739"/>
            <a:ext cx="720080" cy="215444"/>
            <a:chOff x="1956033" y="1679218"/>
            <a:chExt cx="540000" cy="215444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076871" y="1679218"/>
              <a:ext cx="276728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Flick</a:t>
              </a:r>
              <a:endParaRPr lang="en-US" altLang="ko-KR" sz="800" dirty="0">
                <a:latin typeface="Calibri" pitchFamily="34" charset="0"/>
                <a:ea typeface="맑은 고딕" pitchFamily="50" charset="-127"/>
                <a:cs typeface="Calibri" pitchFamily="34" charset="0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4022737" y="1613739"/>
            <a:ext cx="720080" cy="215444"/>
            <a:chOff x="1956033" y="1679218"/>
            <a:chExt cx="540000" cy="215444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966874" y="1679218"/>
              <a:ext cx="496716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Double Tap</a:t>
              </a:r>
            </a:p>
          </p:txBody>
        </p:sp>
      </p:grpSp>
      <p:sp>
        <p:nvSpPr>
          <p:cNvPr id="61" name="Text Box 15"/>
          <p:cNvSpPr txBox="1">
            <a:spLocks noChangeArrowheads="1"/>
          </p:cNvSpPr>
          <p:nvPr/>
        </p:nvSpPr>
        <p:spPr bwMode="auto">
          <a:xfrm>
            <a:off x="342900" y="620688"/>
            <a:ext cx="506549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 smtClean="0">
                <a:sym typeface="Wingdings 2" pitchFamily="18" charset="2"/>
              </a:rPr>
              <a:t>사진리스트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31465" y="747068"/>
            <a:ext cx="1410376" cy="2448144"/>
            <a:chOff x="4781228" y="747068"/>
            <a:chExt cx="1410376" cy="2448144"/>
          </a:xfrm>
        </p:grpSpPr>
        <p:sp>
          <p:nvSpPr>
            <p:cNvPr id="63" name="직사각형 62"/>
            <p:cNvSpPr>
              <a:spLocks noChangeAspect="1"/>
            </p:cNvSpPr>
            <p:nvPr/>
          </p:nvSpPr>
          <p:spPr>
            <a:xfrm>
              <a:off x="4792663" y="747068"/>
              <a:ext cx="1398940" cy="24481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4" name="직사각형 63"/>
            <p:cNvSpPr>
              <a:spLocks noChangeAspect="1"/>
            </p:cNvSpPr>
            <p:nvPr/>
          </p:nvSpPr>
          <p:spPr>
            <a:xfrm>
              <a:off x="4888537" y="1073633"/>
              <a:ext cx="303364" cy="5308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이미지</a:t>
              </a:r>
              <a:r>
                <a:rPr lang="en-US" altLang="ko-KR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67" name="직사각형 66"/>
            <p:cNvSpPr/>
            <p:nvPr/>
          </p:nvSpPr>
          <p:spPr bwMode="auto">
            <a:xfrm>
              <a:off x="4781228" y="1604520"/>
              <a:ext cx="517984" cy="257369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anchor="t">
              <a:spAutoFit/>
            </a:bodyPr>
            <a:lstStyle/>
            <a:p>
              <a:pPr algn="ctr" defTabSz="1031626"/>
              <a:r>
                <a:rPr lang="en-US" altLang="ko-KR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2013</a:t>
              </a:r>
              <a:r>
                <a:rPr lang="ko-KR" altLang="en-US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년</a:t>
              </a:r>
              <a:r>
                <a:rPr lang="en-US" altLang="ko-KR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7</a:t>
              </a:r>
              <a:r>
                <a:rPr lang="ko-KR" altLang="en-US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월</a:t>
              </a:r>
              <a:r>
                <a:rPr lang="en-US" altLang="ko-KR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r>
                <a:rPr lang="ko-KR" altLang="en-US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일월요일</a:t>
              </a:r>
              <a:r>
                <a:rPr lang="en-US" altLang="ko-KR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15</a:t>
              </a:r>
              <a:r>
                <a:rPr lang="ko-KR" altLang="en-US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시</a:t>
              </a:r>
              <a:r>
                <a:rPr lang="en-US" altLang="ko-KR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30</a:t>
              </a:r>
              <a:r>
                <a:rPr lang="ko-KR" altLang="en-US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분 역삼동 </a:t>
              </a:r>
              <a:r>
                <a:rPr lang="ko-KR" altLang="en-US" sz="4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맑은날</a:t>
              </a:r>
              <a:endParaRPr lang="ko-KR" altLang="en-US" sz="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2" name="직사각형 81"/>
            <p:cNvSpPr/>
            <p:nvPr/>
          </p:nvSpPr>
          <p:spPr bwMode="auto">
            <a:xfrm>
              <a:off x="4792665" y="747068"/>
              <a:ext cx="1398939" cy="176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        </a:t>
              </a: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사진리스</a:t>
              </a: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트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831460" y="788183"/>
              <a:ext cx="92645" cy="9250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/>
            </a:p>
          </p:txBody>
        </p:sp>
        <p:sp>
          <p:nvSpPr>
            <p:cNvPr id="84" name="직사각형 83"/>
            <p:cNvSpPr/>
            <p:nvPr/>
          </p:nvSpPr>
          <p:spPr bwMode="auto">
            <a:xfrm>
              <a:off x="6012848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</a:t>
              </a:r>
              <a:endParaRPr lang="en-US" altLang="ko-KR" sz="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고리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5" name="직사각형 84"/>
            <p:cNvSpPr/>
            <p:nvPr/>
          </p:nvSpPr>
          <p:spPr bwMode="auto">
            <a:xfrm>
              <a:off x="5819184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하기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6" name="직사각형 85"/>
            <p:cNvSpPr/>
            <p:nvPr/>
          </p:nvSpPr>
          <p:spPr bwMode="auto">
            <a:xfrm>
              <a:off x="4792663" y="922613"/>
              <a:ext cx="1398940" cy="114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noAutofit/>
            </a:bodyPr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4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모든사진</a:t>
              </a:r>
              <a:r>
                <a:rPr kumimoji="0" lang="en-US" altLang="ko-KR" sz="4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(1)</a:t>
              </a:r>
            </a:p>
          </p:txBody>
        </p:sp>
      </p:grpSp>
      <p:sp>
        <p:nvSpPr>
          <p:cNvPr id="88" name="직사각형 87"/>
          <p:cNvSpPr/>
          <p:nvPr/>
        </p:nvSpPr>
        <p:spPr>
          <a:xfrm>
            <a:off x="472688" y="762661"/>
            <a:ext cx="432331" cy="14732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801120" y="1632568"/>
            <a:ext cx="420590" cy="215900"/>
            <a:chOff x="2098675" y="4761148"/>
            <a:chExt cx="420590" cy="215900"/>
          </a:xfrm>
        </p:grpSpPr>
        <p:sp>
          <p:nvSpPr>
            <p:cNvPr id="72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2566988" y="747068"/>
            <a:ext cx="1398941" cy="2448144"/>
            <a:chOff x="4792663" y="747068"/>
            <a:chExt cx="1398941" cy="2448144"/>
          </a:xfrm>
        </p:grpSpPr>
        <p:sp>
          <p:nvSpPr>
            <p:cNvPr id="75" name="직사각형 74"/>
            <p:cNvSpPr>
              <a:spLocks noChangeAspect="1"/>
            </p:cNvSpPr>
            <p:nvPr/>
          </p:nvSpPr>
          <p:spPr>
            <a:xfrm>
              <a:off x="4792663" y="747068"/>
              <a:ext cx="1398940" cy="24481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6" name="직사각형 75"/>
            <p:cNvSpPr>
              <a:spLocks noChangeAspect="1"/>
            </p:cNvSpPr>
            <p:nvPr/>
          </p:nvSpPr>
          <p:spPr>
            <a:xfrm>
              <a:off x="4888537" y="1073633"/>
              <a:ext cx="303364" cy="5308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이미지</a:t>
              </a:r>
              <a:r>
                <a:rPr lang="en-US" altLang="ko-KR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4896804" y="1604520"/>
              <a:ext cx="286832" cy="8693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spAutoFit/>
            </a:bodyPr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사진명 텍스트</a:t>
              </a:r>
              <a:r>
                <a:rPr lang="en-US" altLang="ko-KR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4792665" y="747068"/>
              <a:ext cx="1398939" cy="176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        </a:t>
              </a: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사진리스</a:t>
              </a: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트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831460" y="788183"/>
              <a:ext cx="92645" cy="9250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/>
            </a:p>
          </p:txBody>
        </p:sp>
        <p:sp>
          <p:nvSpPr>
            <p:cNvPr id="80" name="직사각형 79"/>
            <p:cNvSpPr/>
            <p:nvPr/>
          </p:nvSpPr>
          <p:spPr bwMode="auto">
            <a:xfrm>
              <a:off x="6012848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</a:t>
              </a:r>
              <a:endParaRPr lang="en-US" altLang="ko-KR" sz="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고리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1" name="직사각형 80"/>
            <p:cNvSpPr/>
            <p:nvPr/>
          </p:nvSpPr>
          <p:spPr bwMode="auto">
            <a:xfrm>
              <a:off x="5819184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하기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7" name="직사각형 86"/>
            <p:cNvSpPr/>
            <p:nvPr/>
          </p:nvSpPr>
          <p:spPr bwMode="auto">
            <a:xfrm>
              <a:off x="4792663" y="922613"/>
              <a:ext cx="1398940" cy="114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noAutofit/>
            </a:bodyPr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4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모든사진</a:t>
              </a:r>
              <a:r>
                <a:rPr kumimoji="0" lang="en-US" altLang="ko-KR" sz="4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(1)</a:t>
              </a:r>
            </a:p>
          </p:txBody>
        </p:sp>
      </p:grpSp>
      <p:sp>
        <p:nvSpPr>
          <p:cNvPr id="95" name="직사각형 94"/>
          <p:cNvSpPr/>
          <p:nvPr/>
        </p:nvSpPr>
        <p:spPr>
          <a:xfrm>
            <a:off x="3587333" y="758815"/>
            <a:ext cx="149906" cy="14990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2566988" y="3231416"/>
            <a:ext cx="819536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촬영하기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ko-KR" altLang="en-US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4786725" y="745841"/>
            <a:ext cx="1396031" cy="2443051"/>
            <a:chOff x="336550" y="804863"/>
            <a:chExt cx="2160591" cy="3781029"/>
          </a:xfrm>
        </p:grpSpPr>
        <p:sp>
          <p:nvSpPr>
            <p:cNvPr id="98" name="직사각형 97"/>
            <p:cNvSpPr>
              <a:spLocks noChangeAspect="1"/>
            </p:cNvSpPr>
            <p:nvPr/>
          </p:nvSpPr>
          <p:spPr>
            <a:xfrm>
              <a:off x="336550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1776942" y="804863"/>
              <a:ext cx="0" cy="3781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1056746" y="804863"/>
              <a:ext cx="0" cy="3781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 rot="16200000">
              <a:off x="1416847" y="984911"/>
              <a:ext cx="0" cy="216058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 rot="16200000">
              <a:off x="1416847" y="2245255"/>
              <a:ext cx="0" cy="216058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모서리가 둥근 직사각형 103"/>
            <p:cNvSpPr/>
            <p:nvPr/>
          </p:nvSpPr>
          <p:spPr>
            <a:xfrm>
              <a:off x="756705" y="4257092"/>
              <a:ext cx="1320284" cy="276146"/>
            </a:xfrm>
            <a:prstGeom prst="roundRect">
              <a:avLst>
                <a:gd name="adj" fmla="val 22557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촬영하기</a:t>
              </a:r>
            </a:p>
          </p:txBody>
        </p:sp>
        <p:sp>
          <p:nvSpPr>
            <p:cNvPr id="105" name="직사각형 104"/>
            <p:cNvSpPr/>
            <p:nvPr/>
          </p:nvSpPr>
          <p:spPr bwMode="auto">
            <a:xfrm>
              <a:off x="392113" y="872717"/>
              <a:ext cx="276146" cy="2761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갤러리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진</a:t>
              </a: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 bwMode="auto">
            <a:xfrm>
              <a:off x="2165429" y="872717"/>
              <a:ext cx="276146" cy="2761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7" name="직사각형 106"/>
            <p:cNvSpPr/>
            <p:nvPr/>
          </p:nvSpPr>
          <p:spPr bwMode="auto">
            <a:xfrm>
              <a:off x="983218" y="872717"/>
              <a:ext cx="276146" cy="2761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모드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 bwMode="auto">
            <a:xfrm>
              <a:off x="1574323" y="872717"/>
              <a:ext cx="276146" cy="2761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09" name="Text Box 15"/>
          <p:cNvSpPr txBox="1">
            <a:spLocks noChangeArrowheads="1"/>
          </p:cNvSpPr>
          <p:nvPr/>
        </p:nvSpPr>
        <p:spPr bwMode="auto">
          <a:xfrm>
            <a:off x="4786725" y="620688"/>
            <a:ext cx="416781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 smtClean="0">
                <a:sym typeface="Wingdings 2" pitchFamily="18" charset="2"/>
              </a:rPr>
              <a:t>촬영하기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en-US" altLang="ko-KR" sz="700" dirty="0">
              <a:sym typeface="Wingdings 2" pitchFamily="18" charset="2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4786725" y="3219505"/>
            <a:ext cx="596261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촬영하기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</a:p>
        </p:txBody>
      </p:sp>
      <p:grpSp>
        <p:nvGrpSpPr>
          <p:cNvPr id="111" name="그룹 15"/>
          <p:cNvGrpSpPr>
            <a:grpSpLocks/>
          </p:cNvGrpSpPr>
          <p:nvPr/>
        </p:nvGrpSpPr>
        <p:grpSpPr bwMode="auto">
          <a:xfrm>
            <a:off x="3109180" y="1815273"/>
            <a:ext cx="325275" cy="215900"/>
            <a:chOff x="845345" y="3206006"/>
            <a:chExt cx="325276" cy="215900"/>
          </a:xfrm>
        </p:grpSpPr>
        <p:sp>
          <p:nvSpPr>
            <p:cNvPr id="112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5348651" y="1632568"/>
            <a:ext cx="420590" cy="215900"/>
            <a:chOff x="2098675" y="4761148"/>
            <a:chExt cx="420590" cy="215900"/>
          </a:xfrm>
        </p:grpSpPr>
        <p:sp>
          <p:nvSpPr>
            <p:cNvPr id="115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6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6254707" y="1613739"/>
            <a:ext cx="720080" cy="215444"/>
            <a:chOff x="1956033" y="1679218"/>
            <a:chExt cx="540000" cy="215444"/>
          </a:xfrm>
        </p:grpSpPr>
        <p:cxnSp>
          <p:nvCxnSpPr>
            <p:cNvPr id="118" name="직선 연결선 117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2076867" y="1679218"/>
              <a:ext cx="276728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Flick</a:t>
              </a:r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7029450" y="745841"/>
            <a:ext cx="1396031" cy="2443051"/>
            <a:chOff x="336550" y="804863"/>
            <a:chExt cx="2160591" cy="3781029"/>
          </a:xfrm>
        </p:grpSpPr>
        <p:sp>
          <p:nvSpPr>
            <p:cNvPr id="121" name="직사각형 120"/>
            <p:cNvSpPr>
              <a:spLocks noChangeAspect="1"/>
            </p:cNvSpPr>
            <p:nvPr/>
          </p:nvSpPr>
          <p:spPr>
            <a:xfrm>
              <a:off x="336550" y="804863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22" name="직선 연결선 121"/>
            <p:cNvCxnSpPr/>
            <p:nvPr/>
          </p:nvCxnSpPr>
          <p:spPr>
            <a:xfrm>
              <a:off x="1776942" y="804863"/>
              <a:ext cx="0" cy="3781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1056746" y="804863"/>
              <a:ext cx="0" cy="3781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 rot="16200000">
              <a:off x="1416847" y="984911"/>
              <a:ext cx="0" cy="216058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 rot="16200000">
              <a:off x="1416847" y="2245255"/>
              <a:ext cx="0" cy="216058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모서리가 둥근 직사각형 125"/>
            <p:cNvSpPr/>
            <p:nvPr/>
          </p:nvSpPr>
          <p:spPr>
            <a:xfrm>
              <a:off x="756705" y="4257092"/>
              <a:ext cx="1320284" cy="276146"/>
            </a:xfrm>
            <a:prstGeom prst="roundRect">
              <a:avLst>
                <a:gd name="adj" fmla="val 22557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촬영하기</a:t>
              </a:r>
            </a:p>
          </p:txBody>
        </p:sp>
        <p:sp>
          <p:nvSpPr>
            <p:cNvPr id="127" name="직사각형 126"/>
            <p:cNvSpPr/>
            <p:nvPr/>
          </p:nvSpPr>
          <p:spPr bwMode="auto">
            <a:xfrm>
              <a:off x="392113" y="872717"/>
              <a:ext cx="276146" cy="2761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갤러리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진</a:t>
              </a: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 bwMode="auto">
            <a:xfrm>
              <a:off x="2165429" y="872717"/>
              <a:ext cx="276146" cy="2761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9" name="직사각형 128"/>
            <p:cNvSpPr/>
            <p:nvPr/>
          </p:nvSpPr>
          <p:spPr bwMode="auto">
            <a:xfrm>
              <a:off x="983218" y="872717"/>
              <a:ext cx="276146" cy="2761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모드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0" name="직사각형 129"/>
            <p:cNvSpPr/>
            <p:nvPr/>
          </p:nvSpPr>
          <p:spPr bwMode="auto">
            <a:xfrm>
              <a:off x="1574323" y="872717"/>
              <a:ext cx="276146" cy="2761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32" name="직사각형 131"/>
          <p:cNvSpPr/>
          <p:nvPr/>
        </p:nvSpPr>
        <p:spPr bwMode="auto">
          <a:xfrm>
            <a:off x="7029450" y="3219505"/>
            <a:ext cx="596261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갤러리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7065350" y="788183"/>
            <a:ext cx="178427" cy="179928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37" name="그룹 15"/>
          <p:cNvGrpSpPr>
            <a:grpSpLocks/>
          </p:cNvGrpSpPr>
          <p:nvPr/>
        </p:nvGrpSpPr>
        <p:grpSpPr bwMode="auto">
          <a:xfrm>
            <a:off x="7550340" y="1765668"/>
            <a:ext cx="325275" cy="215900"/>
            <a:chOff x="845345" y="3206006"/>
            <a:chExt cx="325276" cy="215900"/>
          </a:xfrm>
        </p:grpSpPr>
        <p:sp>
          <p:nvSpPr>
            <p:cNvPr id="138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9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7740352" y="3392996"/>
            <a:ext cx="662361" cy="307975"/>
            <a:chOff x="7496761" y="3330575"/>
            <a:chExt cx="662361" cy="307975"/>
          </a:xfrm>
        </p:grpSpPr>
        <p:sp>
          <p:nvSpPr>
            <p:cNvPr id="141" name="TextBox 10"/>
            <p:cNvSpPr txBox="1">
              <a:spLocks noChangeArrowheads="1"/>
            </p:cNvSpPr>
            <p:nvPr/>
          </p:nvSpPr>
          <p:spPr bwMode="auto">
            <a:xfrm>
              <a:off x="7496761" y="3360158"/>
              <a:ext cx="662361" cy="215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ctr">
                <a:defRPr sz="800"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1pPr>
            </a:lstStyle>
            <a:p>
              <a:pPr algn="l"/>
              <a:r>
                <a:rPr lang="en-US" altLang="ko-KR" dirty="0"/>
                <a:t>Double Tap</a:t>
              </a:r>
            </a:p>
          </p:txBody>
        </p:sp>
        <p:cxnSp>
          <p:nvCxnSpPr>
            <p:cNvPr id="142" name="직선 화살표 연결선 141"/>
            <p:cNvCxnSpPr/>
            <p:nvPr/>
          </p:nvCxnSpPr>
          <p:spPr>
            <a:xfrm>
              <a:off x="7500938" y="3330575"/>
              <a:ext cx="0" cy="30797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직사각형 142"/>
          <p:cNvSpPr>
            <a:spLocks noChangeAspect="1"/>
          </p:cNvSpPr>
          <p:nvPr/>
        </p:nvSpPr>
        <p:spPr>
          <a:xfrm>
            <a:off x="7038793" y="3822656"/>
            <a:ext cx="1397618" cy="24458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6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6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6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6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44" name="그룹 143"/>
          <p:cNvGrpSpPr/>
          <p:nvPr/>
        </p:nvGrpSpPr>
        <p:grpSpPr>
          <a:xfrm>
            <a:off x="7038795" y="3822656"/>
            <a:ext cx="1397617" cy="176628"/>
            <a:chOff x="336546" y="4956150"/>
            <a:chExt cx="2157417" cy="273050"/>
          </a:xfrm>
        </p:grpSpPr>
        <p:sp>
          <p:nvSpPr>
            <p:cNvPr id="145" name="직사각형 144"/>
            <p:cNvSpPr/>
            <p:nvPr/>
          </p:nvSpPr>
          <p:spPr bwMode="auto">
            <a:xfrm>
              <a:off x="336546" y="4956150"/>
              <a:ext cx="2157417" cy="2730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        </a:t>
              </a: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갤러리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396375" y="5019650"/>
              <a:ext cx="142875" cy="1428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/>
            </a:p>
          </p:txBody>
        </p:sp>
      </p:grpSp>
      <p:sp>
        <p:nvSpPr>
          <p:cNvPr id="147" name="직사각형 146"/>
          <p:cNvSpPr>
            <a:spLocks noChangeAspect="1"/>
          </p:cNvSpPr>
          <p:nvPr/>
        </p:nvSpPr>
        <p:spPr>
          <a:xfrm>
            <a:off x="7038795" y="3999284"/>
            <a:ext cx="1397617" cy="17786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6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8" name="직사각형 147"/>
          <p:cNvSpPr>
            <a:spLocks noChangeAspect="1"/>
          </p:cNvSpPr>
          <p:nvPr/>
        </p:nvSpPr>
        <p:spPr>
          <a:xfrm>
            <a:off x="7229421" y="3999284"/>
            <a:ext cx="1016394" cy="17786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_</a:t>
            </a:r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이미지</a:t>
            </a:r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_</a:t>
            </a:r>
          </a:p>
        </p:txBody>
      </p:sp>
      <p:sp>
        <p:nvSpPr>
          <p:cNvPr id="149" name="직사각형 148"/>
          <p:cNvSpPr/>
          <p:nvPr/>
        </p:nvSpPr>
        <p:spPr bwMode="auto">
          <a:xfrm>
            <a:off x="8257825" y="3838520"/>
            <a:ext cx="146901" cy="14690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r>
              <a:rPr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취소</a:t>
            </a:r>
            <a:endParaRPr lang="en-US" altLang="ko-KR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0" name="직사각형 149"/>
          <p:cNvSpPr/>
          <p:nvPr/>
        </p:nvSpPr>
        <p:spPr bwMode="auto">
          <a:xfrm>
            <a:off x="8064344" y="3838520"/>
            <a:ext cx="146901" cy="14690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r>
              <a:rPr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공</a:t>
            </a:r>
            <a:r>
              <a: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유</a:t>
            </a:r>
            <a:endParaRPr lang="en-US" altLang="ko-KR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1" name="직사각형 150"/>
          <p:cNvSpPr/>
          <p:nvPr/>
        </p:nvSpPr>
        <p:spPr bwMode="auto">
          <a:xfrm>
            <a:off x="7038794" y="5915313"/>
            <a:ext cx="1397617" cy="1766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defTabSz="10316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상세정보관리</a:t>
            </a:r>
            <a:endParaRPr kumimoji="0" lang="en-US" altLang="ko-KR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2" name="직사각형 151"/>
          <p:cNvSpPr/>
          <p:nvPr/>
        </p:nvSpPr>
        <p:spPr bwMode="auto">
          <a:xfrm>
            <a:off x="7038793" y="5777975"/>
            <a:ext cx="1397618" cy="1366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t">
            <a:noAutofit/>
          </a:bodyPr>
          <a:lstStyle/>
          <a:p>
            <a:pPr defTabSz="1031626"/>
            <a:r>
              <a:rPr lang="en-US" altLang="ko-KR" sz="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2013</a:t>
            </a:r>
            <a:r>
              <a:rPr lang="ko-KR" altLang="en-US" sz="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년</a:t>
            </a:r>
            <a:r>
              <a:rPr lang="en-US" altLang="ko-KR" sz="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ko-KR" altLang="en-US" sz="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월</a:t>
            </a:r>
            <a:r>
              <a:rPr lang="en-US" altLang="ko-KR" sz="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ko-KR" altLang="en-US" sz="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일월요일</a:t>
            </a:r>
            <a:r>
              <a:rPr lang="en-US" altLang="ko-KR" sz="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15</a:t>
            </a:r>
            <a:r>
              <a:rPr lang="ko-KR" altLang="en-US" sz="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시</a:t>
            </a:r>
            <a:r>
              <a:rPr lang="en-US" altLang="ko-KR" sz="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30</a:t>
            </a:r>
            <a:r>
              <a:rPr lang="ko-KR" altLang="en-US" sz="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분 역삼동 </a:t>
            </a:r>
            <a:r>
              <a:rPr lang="ko-KR" altLang="en-US" sz="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맑은날</a:t>
            </a:r>
            <a:endParaRPr lang="ko-KR" altLang="en-US" sz="5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7877251" y="3838520"/>
            <a:ext cx="146901" cy="14690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r>
              <a:rPr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삭제</a:t>
            </a:r>
            <a:endParaRPr lang="en-US" altLang="ko-KR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4" name="직사각형 153"/>
          <p:cNvSpPr/>
          <p:nvPr/>
        </p:nvSpPr>
        <p:spPr bwMode="auto">
          <a:xfrm>
            <a:off x="7038794" y="6091940"/>
            <a:ext cx="1397617" cy="1766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defTabSz="10316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사진리스트</a:t>
            </a:r>
            <a:endParaRPr kumimoji="0" lang="en-US" altLang="ko-KR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5" name="Text Box 15"/>
          <p:cNvSpPr txBox="1">
            <a:spLocks noChangeArrowheads="1"/>
          </p:cNvSpPr>
          <p:nvPr/>
        </p:nvSpPr>
        <p:spPr bwMode="auto">
          <a:xfrm>
            <a:off x="7038794" y="3694044"/>
            <a:ext cx="327013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 smtClean="0">
                <a:sym typeface="Wingdings 2" pitchFamily="18" charset="2"/>
              </a:rPr>
              <a:t>갤러리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7168582" y="3836017"/>
            <a:ext cx="314567" cy="149404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4" name="직사각형 163"/>
          <p:cNvSpPr/>
          <p:nvPr/>
        </p:nvSpPr>
        <p:spPr bwMode="auto">
          <a:xfrm>
            <a:off x="7037599" y="6292861"/>
            <a:ext cx="2057910" cy="288147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갤러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리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”, “2013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년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7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월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1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일월요일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15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시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30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분 역삼동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맑은 날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kumimoji="1" lang="en-US" altLang="ko-KR" sz="700" dirty="0" smtClean="0"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165" name="직사각형 164"/>
          <p:cNvSpPr/>
          <p:nvPr/>
        </p:nvSpPr>
        <p:spPr bwMode="auto">
          <a:xfrm>
            <a:off x="7679367" y="5611128"/>
            <a:ext cx="116504" cy="10675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t">
            <a:spAutoFit/>
          </a:bodyPr>
          <a:lstStyle/>
          <a:p>
            <a:pPr algn="ctr" defTabSz="10316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1/1</a:t>
            </a:r>
            <a:endParaRPr kumimoji="0" lang="en-US" altLang="ko-KR" sz="6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90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내용 개체 틀 3"/>
          <p:cNvSpPr>
            <a:spLocks noGrp="1"/>
          </p:cNvSpPr>
          <p:nvPr>
            <p:ph idx="1"/>
          </p:nvPr>
        </p:nvSpPr>
        <p:spPr>
          <a:xfrm>
            <a:off x="128935" y="145776"/>
            <a:ext cx="8835677" cy="338040"/>
          </a:xfrm>
        </p:spPr>
        <p:txBody>
          <a:bodyPr/>
          <a:lstStyle/>
          <a:p>
            <a:r>
              <a:rPr lang="en-US" altLang="ko-KR" sz="1800" dirty="0" smtClean="0"/>
              <a:t>3.3.3 Flow_ </a:t>
            </a:r>
            <a:r>
              <a:rPr lang="ko-KR" altLang="en-US" sz="1800" dirty="0" smtClean="0"/>
              <a:t>갤러리 </a:t>
            </a:r>
            <a:r>
              <a:rPr lang="en-US" altLang="ko-KR" sz="1800" dirty="0"/>
              <a:t>&gt; </a:t>
            </a:r>
            <a:r>
              <a:rPr lang="ko-KR" altLang="en-US" sz="1800" dirty="0" smtClean="0"/>
              <a:t>사진리스트 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카테고리</a:t>
            </a:r>
            <a:endParaRPr lang="en-US" altLang="ko-KR" sz="1800" dirty="0">
              <a:sym typeface="Wingdings 2" pitchFamily="18" charset="2"/>
            </a:endParaRPr>
          </a:p>
        </p:txBody>
      </p:sp>
      <p:sp>
        <p:nvSpPr>
          <p:cNvPr id="10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1805239" y="1613739"/>
            <a:ext cx="720080" cy="215444"/>
            <a:chOff x="1956033" y="1679218"/>
            <a:chExt cx="540000" cy="215444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076871" y="1679218"/>
              <a:ext cx="276728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Flick</a:t>
              </a:r>
              <a:endParaRPr lang="en-US" altLang="ko-KR" sz="800" dirty="0">
                <a:latin typeface="Calibri" pitchFamily="34" charset="0"/>
                <a:ea typeface="맑은 고딕" pitchFamily="50" charset="-127"/>
                <a:cs typeface="Calibri" pitchFamily="34" charset="0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4022737" y="1613739"/>
            <a:ext cx="720080" cy="215444"/>
            <a:chOff x="1956033" y="1679218"/>
            <a:chExt cx="540000" cy="215444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966874" y="1679218"/>
              <a:ext cx="496716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Double Tap</a:t>
              </a:r>
            </a:p>
          </p:txBody>
        </p:sp>
      </p:grpSp>
      <p:sp>
        <p:nvSpPr>
          <p:cNvPr id="61" name="Text Box 15"/>
          <p:cNvSpPr txBox="1">
            <a:spLocks noChangeArrowheads="1"/>
          </p:cNvSpPr>
          <p:nvPr/>
        </p:nvSpPr>
        <p:spPr bwMode="auto">
          <a:xfrm>
            <a:off x="342900" y="620688"/>
            <a:ext cx="506549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 smtClean="0">
                <a:sym typeface="Wingdings 2" pitchFamily="18" charset="2"/>
              </a:rPr>
              <a:t>사진리스트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2566988" y="747068"/>
            <a:ext cx="1398941" cy="2448144"/>
            <a:chOff x="4792663" y="747068"/>
            <a:chExt cx="1398941" cy="2448144"/>
          </a:xfrm>
        </p:grpSpPr>
        <p:sp>
          <p:nvSpPr>
            <p:cNvPr id="75" name="직사각형 74"/>
            <p:cNvSpPr>
              <a:spLocks noChangeAspect="1"/>
            </p:cNvSpPr>
            <p:nvPr/>
          </p:nvSpPr>
          <p:spPr>
            <a:xfrm>
              <a:off x="4792663" y="747068"/>
              <a:ext cx="1398940" cy="24481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6" name="직사각형 75"/>
            <p:cNvSpPr>
              <a:spLocks noChangeAspect="1"/>
            </p:cNvSpPr>
            <p:nvPr/>
          </p:nvSpPr>
          <p:spPr>
            <a:xfrm>
              <a:off x="4888537" y="1073633"/>
              <a:ext cx="303364" cy="5308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이미지</a:t>
              </a:r>
              <a:r>
                <a:rPr lang="en-US" altLang="ko-KR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4896804" y="1604520"/>
              <a:ext cx="286832" cy="8693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spAutoFit/>
            </a:bodyPr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사진명 텍스트</a:t>
              </a:r>
              <a:r>
                <a:rPr lang="en-US" altLang="ko-KR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4792665" y="747068"/>
              <a:ext cx="1398939" cy="176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        </a:t>
              </a: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사진리스</a:t>
              </a: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트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831460" y="788183"/>
              <a:ext cx="92645" cy="9250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/>
            </a:p>
          </p:txBody>
        </p:sp>
        <p:sp>
          <p:nvSpPr>
            <p:cNvPr id="80" name="직사각형 79"/>
            <p:cNvSpPr/>
            <p:nvPr/>
          </p:nvSpPr>
          <p:spPr bwMode="auto">
            <a:xfrm>
              <a:off x="6012848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</a:t>
              </a:r>
              <a:endParaRPr lang="en-US" altLang="ko-KR" sz="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고리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1" name="직사각형 80"/>
            <p:cNvSpPr/>
            <p:nvPr/>
          </p:nvSpPr>
          <p:spPr bwMode="auto">
            <a:xfrm>
              <a:off x="5819184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하기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7" name="직사각형 86"/>
            <p:cNvSpPr/>
            <p:nvPr/>
          </p:nvSpPr>
          <p:spPr bwMode="auto">
            <a:xfrm>
              <a:off x="4792663" y="922613"/>
              <a:ext cx="1398940" cy="114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noAutofit/>
            </a:bodyPr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4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모든사진</a:t>
              </a:r>
              <a:r>
                <a:rPr kumimoji="0" lang="en-US" altLang="ko-KR" sz="4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(1)</a:t>
              </a:r>
            </a:p>
          </p:txBody>
        </p:sp>
      </p:grpSp>
      <p:sp>
        <p:nvSpPr>
          <p:cNvPr id="95" name="직사각형 94"/>
          <p:cNvSpPr/>
          <p:nvPr/>
        </p:nvSpPr>
        <p:spPr>
          <a:xfrm>
            <a:off x="3788216" y="758815"/>
            <a:ext cx="149906" cy="14990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11" name="그룹 15"/>
          <p:cNvGrpSpPr>
            <a:grpSpLocks/>
          </p:cNvGrpSpPr>
          <p:nvPr/>
        </p:nvGrpSpPr>
        <p:grpSpPr bwMode="auto">
          <a:xfrm>
            <a:off x="3109180" y="1815273"/>
            <a:ext cx="325275" cy="215900"/>
            <a:chOff x="845345" y="3206006"/>
            <a:chExt cx="325276" cy="215900"/>
          </a:xfrm>
        </p:grpSpPr>
        <p:sp>
          <p:nvSpPr>
            <p:cNvPr id="112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342900" y="747068"/>
            <a:ext cx="1398941" cy="2448144"/>
            <a:chOff x="4792663" y="747068"/>
            <a:chExt cx="1398941" cy="2448144"/>
          </a:xfrm>
        </p:grpSpPr>
        <p:sp>
          <p:nvSpPr>
            <p:cNvPr id="93" name="직사각형 92"/>
            <p:cNvSpPr>
              <a:spLocks noChangeAspect="1"/>
            </p:cNvSpPr>
            <p:nvPr/>
          </p:nvSpPr>
          <p:spPr>
            <a:xfrm>
              <a:off x="4792663" y="747068"/>
              <a:ext cx="1398940" cy="24481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4" name="직사각형 93"/>
            <p:cNvSpPr>
              <a:spLocks noChangeAspect="1"/>
            </p:cNvSpPr>
            <p:nvPr/>
          </p:nvSpPr>
          <p:spPr>
            <a:xfrm>
              <a:off x="4888537" y="1073633"/>
              <a:ext cx="303364" cy="5308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이미지</a:t>
              </a:r>
              <a:r>
                <a:rPr lang="en-US" altLang="ko-KR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131" name="직사각형 130"/>
            <p:cNvSpPr/>
            <p:nvPr/>
          </p:nvSpPr>
          <p:spPr bwMode="auto">
            <a:xfrm>
              <a:off x="4896804" y="1604520"/>
              <a:ext cx="286832" cy="8693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spAutoFit/>
            </a:bodyPr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사진명 텍스트</a:t>
              </a:r>
              <a:r>
                <a:rPr lang="en-US" altLang="ko-KR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133" name="직사각형 132"/>
            <p:cNvSpPr/>
            <p:nvPr/>
          </p:nvSpPr>
          <p:spPr bwMode="auto">
            <a:xfrm>
              <a:off x="4792665" y="747068"/>
              <a:ext cx="1398939" cy="176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        </a:t>
              </a: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사진리스</a:t>
              </a: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트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4831460" y="788183"/>
              <a:ext cx="92645" cy="9250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/>
            </a:p>
          </p:txBody>
        </p:sp>
        <p:sp>
          <p:nvSpPr>
            <p:cNvPr id="135" name="직사각형 134"/>
            <p:cNvSpPr/>
            <p:nvPr/>
          </p:nvSpPr>
          <p:spPr bwMode="auto">
            <a:xfrm>
              <a:off x="6012848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</a:t>
              </a:r>
              <a:endParaRPr lang="en-US" altLang="ko-KR" sz="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고리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7" name="직사각형 156"/>
            <p:cNvSpPr/>
            <p:nvPr/>
          </p:nvSpPr>
          <p:spPr bwMode="auto">
            <a:xfrm>
              <a:off x="5819184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하기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8" name="직사각형 157"/>
            <p:cNvSpPr/>
            <p:nvPr/>
          </p:nvSpPr>
          <p:spPr bwMode="auto">
            <a:xfrm>
              <a:off x="4792663" y="922613"/>
              <a:ext cx="1398940" cy="114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noAutofit/>
            </a:bodyPr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4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모든사진</a:t>
              </a:r>
              <a:r>
                <a:rPr kumimoji="0" lang="en-US" altLang="ko-KR" sz="4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(1)</a:t>
              </a:r>
            </a:p>
          </p:txBody>
        </p:sp>
      </p:grpSp>
      <p:sp>
        <p:nvSpPr>
          <p:cNvPr id="159" name="직사각형 158"/>
          <p:cNvSpPr/>
          <p:nvPr/>
        </p:nvSpPr>
        <p:spPr>
          <a:xfrm>
            <a:off x="1363245" y="758815"/>
            <a:ext cx="149906" cy="14990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375801"/>
              </p:ext>
            </p:extLst>
          </p:nvPr>
        </p:nvGraphicFramePr>
        <p:xfrm>
          <a:off x="6941820" y="0"/>
          <a:ext cx="2210543" cy="249360"/>
        </p:xfrm>
        <a:graphic>
          <a:graphicData uri="http://schemas.openxmlformats.org/drawingml/2006/table">
            <a:tbl>
              <a:tblPr/>
              <a:tblGrid>
                <a:gridCol w="2210543"/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v.0.2_130712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-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페이지추가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5" name="그룹 34"/>
          <p:cNvGrpSpPr/>
          <p:nvPr/>
        </p:nvGrpSpPr>
        <p:grpSpPr>
          <a:xfrm>
            <a:off x="801120" y="1632568"/>
            <a:ext cx="420590" cy="215900"/>
            <a:chOff x="2098675" y="4761148"/>
            <a:chExt cx="420590" cy="215900"/>
          </a:xfrm>
        </p:grpSpPr>
        <p:sp>
          <p:nvSpPr>
            <p:cNvPr id="36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9" name="Text Box 15"/>
          <p:cNvSpPr txBox="1">
            <a:spLocks noChangeArrowheads="1"/>
          </p:cNvSpPr>
          <p:nvPr/>
        </p:nvSpPr>
        <p:spPr bwMode="auto">
          <a:xfrm>
            <a:off x="4792663" y="620688"/>
            <a:ext cx="841577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>
                <a:sym typeface="Wingdings 2" pitchFamily="18" charset="2"/>
              </a:rPr>
              <a:t>카테고리설정 팝업</a:t>
            </a:r>
            <a:r>
              <a:rPr lang="en-US" altLang="ko-KR" sz="700" dirty="0">
                <a:sym typeface="Wingdings 2" pitchFamily="18" charset="2"/>
              </a:rPr>
              <a:t>2]</a:t>
            </a:r>
            <a:endParaRPr lang="ko-KR" altLang="en-US" sz="700" dirty="0">
              <a:sym typeface="Wingdings 2" pitchFamily="18" charset="2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4792663" y="747068"/>
            <a:ext cx="1398941" cy="2448144"/>
            <a:chOff x="4792663" y="747068"/>
            <a:chExt cx="1398941" cy="2448144"/>
          </a:xfrm>
        </p:grpSpPr>
        <p:sp>
          <p:nvSpPr>
            <p:cNvPr id="53" name="직사각형 52"/>
            <p:cNvSpPr>
              <a:spLocks noChangeAspect="1"/>
            </p:cNvSpPr>
            <p:nvPr/>
          </p:nvSpPr>
          <p:spPr>
            <a:xfrm>
              <a:off x="4792663" y="747068"/>
              <a:ext cx="1398940" cy="24481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4" name="직사각형 53"/>
            <p:cNvSpPr>
              <a:spLocks noChangeAspect="1"/>
            </p:cNvSpPr>
            <p:nvPr/>
          </p:nvSpPr>
          <p:spPr>
            <a:xfrm>
              <a:off x="4888537" y="1073633"/>
              <a:ext cx="303364" cy="5308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이미지</a:t>
              </a:r>
              <a:r>
                <a:rPr lang="en-US" altLang="ko-KR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58" name="직사각형 57"/>
            <p:cNvSpPr/>
            <p:nvPr/>
          </p:nvSpPr>
          <p:spPr bwMode="auto">
            <a:xfrm>
              <a:off x="4896804" y="1604520"/>
              <a:ext cx="286832" cy="8693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spAutoFit/>
            </a:bodyPr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사진명 텍스트</a:t>
              </a:r>
              <a:r>
                <a:rPr lang="en-US" altLang="ko-KR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59" name="직사각형 58"/>
            <p:cNvSpPr/>
            <p:nvPr/>
          </p:nvSpPr>
          <p:spPr bwMode="auto">
            <a:xfrm>
              <a:off x="4792665" y="747068"/>
              <a:ext cx="1398939" cy="176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        </a:t>
              </a: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사진리스</a:t>
              </a: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트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831460" y="788183"/>
              <a:ext cx="92645" cy="9250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/>
            </a:p>
          </p:txBody>
        </p:sp>
        <p:sp>
          <p:nvSpPr>
            <p:cNvPr id="62" name="직사각형 61"/>
            <p:cNvSpPr/>
            <p:nvPr/>
          </p:nvSpPr>
          <p:spPr bwMode="auto">
            <a:xfrm>
              <a:off x="6012848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</a:t>
              </a:r>
              <a:endParaRPr lang="en-US" altLang="ko-KR" sz="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고리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" name="직사각형 62"/>
            <p:cNvSpPr/>
            <p:nvPr/>
          </p:nvSpPr>
          <p:spPr bwMode="auto">
            <a:xfrm>
              <a:off x="5819184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하기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4" name="직사각형 63"/>
            <p:cNvSpPr/>
            <p:nvPr/>
          </p:nvSpPr>
          <p:spPr bwMode="auto">
            <a:xfrm>
              <a:off x="4792663" y="922613"/>
              <a:ext cx="1398940" cy="114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noAutofit/>
            </a:bodyPr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4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모든사진</a:t>
              </a:r>
              <a:r>
                <a:rPr kumimoji="0" lang="en-US" altLang="ko-KR" sz="4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(1)</a:t>
              </a: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4853051" y="1346892"/>
            <a:ext cx="1264710" cy="1060823"/>
            <a:chOff x="3023827" y="1273953"/>
            <a:chExt cx="1264710" cy="1060823"/>
          </a:xfrm>
        </p:grpSpPr>
        <p:sp>
          <p:nvSpPr>
            <p:cNvPr id="70" name="직사각형 69"/>
            <p:cNvSpPr/>
            <p:nvPr/>
          </p:nvSpPr>
          <p:spPr bwMode="auto">
            <a:xfrm>
              <a:off x="3023828" y="1273953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카테고리설정</a:t>
              </a: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 bwMode="auto">
            <a:xfrm>
              <a:off x="3023827" y="1436845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모든 사진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직사각형 71"/>
            <p:cNvSpPr/>
            <p:nvPr/>
          </p:nvSpPr>
          <p:spPr bwMode="auto">
            <a:xfrm>
              <a:off x="3023827" y="1613110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카테고리 없는 사진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직사각형 72"/>
            <p:cNvSpPr/>
            <p:nvPr/>
          </p:nvSpPr>
          <p:spPr bwMode="auto">
            <a:xfrm>
              <a:off x="3023827" y="1793535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학교 사진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직사각형 81"/>
            <p:cNvSpPr/>
            <p:nvPr/>
          </p:nvSpPr>
          <p:spPr bwMode="auto">
            <a:xfrm>
              <a:off x="3023827" y="1973960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여행 사진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직사각형 82"/>
            <p:cNvSpPr/>
            <p:nvPr/>
          </p:nvSpPr>
          <p:spPr bwMode="auto">
            <a:xfrm>
              <a:off x="3023827" y="2154351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카테고리 편집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4" name="타원 83"/>
          <p:cNvSpPr/>
          <p:nvPr/>
        </p:nvSpPr>
        <p:spPr bwMode="auto">
          <a:xfrm>
            <a:off x="5964712" y="1539810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Calibri" pitchFamily="34" charset="0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85" name="타원 84"/>
          <p:cNvSpPr/>
          <p:nvPr/>
        </p:nvSpPr>
        <p:spPr bwMode="auto">
          <a:xfrm>
            <a:off x="5964712" y="1712773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ea typeface="맑은 고딕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86" name="타원 85"/>
          <p:cNvSpPr/>
          <p:nvPr/>
        </p:nvSpPr>
        <p:spPr bwMode="auto">
          <a:xfrm>
            <a:off x="5964712" y="1889236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ea typeface="맑은 고딕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88" name="타원 87"/>
          <p:cNvSpPr/>
          <p:nvPr/>
        </p:nvSpPr>
        <p:spPr bwMode="auto">
          <a:xfrm>
            <a:off x="5964712" y="2065699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ea typeface="맑은 고딕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857834" y="1346892"/>
            <a:ext cx="1259926" cy="14990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2560782" y="3219505"/>
            <a:ext cx="765723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카테고리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4791467" y="3219505"/>
            <a:ext cx="765723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카테고리설정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7015796" y="3219505"/>
            <a:ext cx="765723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모든 사진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5281839" y="1632568"/>
            <a:ext cx="420590" cy="215900"/>
            <a:chOff x="2098675" y="4761148"/>
            <a:chExt cx="420590" cy="215900"/>
          </a:xfrm>
        </p:grpSpPr>
        <p:sp>
          <p:nvSpPr>
            <p:cNvPr id="98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9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7740352" y="3392996"/>
            <a:ext cx="369012" cy="307975"/>
            <a:chOff x="7496761" y="3330575"/>
            <a:chExt cx="369012" cy="307975"/>
          </a:xfrm>
        </p:grpSpPr>
        <p:sp>
          <p:nvSpPr>
            <p:cNvPr id="101" name="TextBox 10"/>
            <p:cNvSpPr txBox="1">
              <a:spLocks noChangeArrowheads="1"/>
            </p:cNvSpPr>
            <p:nvPr/>
          </p:nvSpPr>
          <p:spPr bwMode="auto">
            <a:xfrm>
              <a:off x="7496761" y="3360158"/>
              <a:ext cx="369012" cy="215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ctr">
                <a:defRPr sz="800"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1pPr>
            </a:lstStyle>
            <a:p>
              <a:pPr algn="l"/>
              <a:r>
                <a:rPr lang="en-US" altLang="ko-KR" dirty="0"/>
                <a:t>Flick</a:t>
              </a:r>
            </a:p>
          </p:txBody>
        </p:sp>
        <p:cxnSp>
          <p:nvCxnSpPr>
            <p:cNvPr id="102" name="직선 화살표 연결선 101"/>
            <p:cNvCxnSpPr/>
            <p:nvPr/>
          </p:nvCxnSpPr>
          <p:spPr>
            <a:xfrm>
              <a:off x="7500938" y="3330575"/>
              <a:ext cx="0" cy="30797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/>
          <p:cNvGrpSpPr/>
          <p:nvPr/>
        </p:nvGrpSpPr>
        <p:grpSpPr>
          <a:xfrm>
            <a:off x="6254707" y="1613739"/>
            <a:ext cx="720080" cy="215444"/>
            <a:chOff x="1956033" y="1679218"/>
            <a:chExt cx="540000" cy="215444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2076867" y="1679218"/>
              <a:ext cx="276728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Flick</a:t>
              </a: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7028747" y="747068"/>
            <a:ext cx="1398941" cy="2448144"/>
            <a:chOff x="4792663" y="747068"/>
            <a:chExt cx="1398941" cy="2448144"/>
          </a:xfrm>
        </p:grpSpPr>
        <p:sp>
          <p:nvSpPr>
            <p:cNvPr id="108" name="직사각형 107"/>
            <p:cNvSpPr>
              <a:spLocks noChangeAspect="1"/>
            </p:cNvSpPr>
            <p:nvPr/>
          </p:nvSpPr>
          <p:spPr>
            <a:xfrm>
              <a:off x="4792663" y="747068"/>
              <a:ext cx="1398940" cy="24481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9" name="직사각형 108"/>
            <p:cNvSpPr>
              <a:spLocks noChangeAspect="1"/>
            </p:cNvSpPr>
            <p:nvPr/>
          </p:nvSpPr>
          <p:spPr>
            <a:xfrm>
              <a:off x="4888537" y="1073633"/>
              <a:ext cx="303364" cy="5308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이미지</a:t>
              </a:r>
              <a:r>
                <a:rPr lang="en-US" altLang="ko-KR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110" name="직사각형 109"/>
            <p:cNvSpPr/>
            <p:nvPr/>
          </p:nvSpPr>
          <p:spPr bwMode="auto">
            <a:xfrm>
              <a:off x="4896804" y="1604520"/>
              <a:ext cx="286832" cy="8693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spAutoFit/>
            </a:bodyPr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사진명 텍스트</a:t>
              </a:r>
              <a:r>
                <a:rPr lang="en-US" altLang="ko-KR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114" name="직사각형 113"/>
            <p:cNvSpPr/>
            <p:nvPr/>
          </p:nvSpPr>
          <p:spPr bwMode="auto">
            <a:xfrm>
              <a:off x="4792665" y="747068"/>
              <a:ext cx="1398939" cy="176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        </a:t>
              </a: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사진리스</a:t>
              </a: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트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831460" y="788183"/>
              <a:ext cx="92645" cy="9250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/>
            </a:p>
          </p:txBody>
        </p:sp>
        <p:sp>
          <p:nvSpPr>
            <p:cNvPr id="116" name="직사각형 115"/>
            <p:cNvSpPr/>
            <p:nvPr/>
          </p:nvSpPr>
          <p:spPr bwMode="auto">
            <a:xfrm>
              <a:off x="6012848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</a:t>
              </a:r>
              <a:endParaRPr lang="en-US" altLang="ko-KR" sz="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고리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7" name="직사각형 116"/>
            <p:cNvSpPr/>
            <p:nvPr/>
          </p:nvSpPr>
          <p:spPr bwMode="auto">
            <a:xfrm>
              <a:off x="5819184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하기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 bwMode="auto">
            <a:xfrm>
              <a:off x="4792663" y="922613"/>
              <a:ext cx="1398940" cy="114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noAutofit/>
            </a:bodyPr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4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모든사진</a:t>
              </a:r>
              <a:r>
                <a:rPr kumimoji="0" lang="en-US" altLang="ko-KR" sz="4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(1)</a:t>
              </a:r>
            </a:p>
          </p:txBody>
        </p:sp>
      </p:grpSp>
      <p:grpSp>
        <p:nvGrpSpPr>
          <p:cNvPr id="119" name="그룹 118"/>
          <p:cNvGrpSpPr/>
          <p:nvPr/>
        </p:nvGrpSpPr>
        <p:grpSpPr>
          <a:xfrm>
            <a:off x="7089135" y="1346892"/>
            <a:ext cx="1264710" cy="1060823"/>
            <a:chOff x="3023827" y="1273953"/>
            <a:chExt cx="1264710" cy="1060823"/>
          </a:xfrm>
        </p:grpSpPr>
        <p:sp>
          <p:nvSpPr>
            <p:cNvPr id="120" name="직사각형 119"/>
            <p:cNvSpPr/>
            <p:nvPr/>
          </p:nvSpPr>
          <p:spPr bwMode="auto">
            <a:xfrm>
              <a:off x="3023828" y="1273953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카테고리설정</a:t>
              </a: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직사각형 120"/>
            <p:cNvSpPr/>
            <p:nvPr/>
          </p:nvSpPr>
          <p:spPr bwMode="auto">
            <a:xfrm>
              <a:off x="3023827" y="1436845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모든 사진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 bwMode="auto">
            <a:xfrm>
              <a:off x="3023827" y="1613110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카테고리 없는 사진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직사각형 122"/>
            <p:cNvSpPr/>
            <p:nvPr/>
          </p:nvSpPr>
          <p:spPr bwMode="auto">
            <a:xfrm>
              <a:off x="3023827" y="1793535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학교 사진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 bwMode="auto">
            <a:xfrm>
              <a:off x="3023827" y="1973960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여행 사진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5" name="직사각형 124"/>
            <p:cNvSpPr/>
            <p:nvPr/>
          </p:nvSpPr>
          <p:spPr bwMode="auto">
            <a:xfrm>
              <a:off x="3023827" y="2154351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카테고리 편집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6" name="타원 125"/>
          <p:cNvSpPr/>
          <p:nvPr/>
        </p:nvSpPr>
        <p:spPr bwMode="auto">
          <a:xfrm>
            <a:off x="8200796" y="1539810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Calibri" pitchFamily="34" charset="0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127" name="타원 126"/>
          <p:cNvSpPr/>
          <p:nvPr/>
        </p:nvSpPr>
        <p:spPr bwMode="auto">
          <a:xfrm>
            <a:off x="8200796" y="1712773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ea typeface="맑은 고딕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128" name="타원 127"/>
          <p:cNvSpPr/>
          <p:nvPr/>
        </p:nvSpPr>
        <p:spPr bwMode="auto">
          <a:xfrm>
            <a:off x="8200796" y="1889236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ea typeface="맑은 고딕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129" name="타원 128"/>
          <p:cNvSpPr/>
          <p:nvPr/>
        </p:nvSpPr>
        <p:spPr bwMode="auto">
          <a:xfrm>
            <a:off x="8200796" y="2065699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ea typeface="맑은 고딕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7093918" y="1533729"/>
            <a:ext cx="1259926" cy="14990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32" name="그룹 131"/>
          <p:cNvGrpSpPr/>
          <p:nvPr/>
        </p:nvGrpSpPr>
        <p:grpSpPr>
          <a:xfrm>
            <a:off x="7517923" y="1632568"/>
            <a:ext cx="420590" cy="215900"/>
            <a:chOff x="2098675" y="4761148"/>
            <a:chExt cx="420590" cy="215900"/>
          </a:xfrm>
        </p:grpSpPr>
        <p:sp>
          <p:nvSpPr>
            <p:cNvPr id="136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7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7028747" y="3824288"/>
            <a:ext cx="1398941" cy="2448144"/>
            <a:chOff x="4792663" y="747068"/>
            <a:chExt cx="1398941" cy="2448144"/>
          </a:xfrm>
        </p:grpSpPr>
        <p:sp>
          <p:nvSpPr>
            <p:cNvPr id="139" name="직사각형 138"/>
            <p:cNvSpPr>
              <a:spLocks noChangeAspect="1"/>
            </p:cNvSpPr>
            <p:nvPr/>
          </p:nvSpPr>
          <p:spPr>
            <a:xfrm>
              <a:off x="4792663" y="747068"/>
              <a:ext cx="1398940" cy="24481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0" name="직사각형 139"/>
            <p:cNvSpPr>
              <a:spLocks noChangeAspect="1"/>
            </p:cNvSpPr>
            <p:nvPr/>
          </p:nvSpPr>
          <p:spPr>
            <a:xfrm>
              <a:off x="4888537" y="1073633"/>
              <a:ext cx="303364" cy="5308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이미지</a:t>
              </a:r>
              <a:r>
                <a:rPr lang="en-US" altLang="ko-KR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141" name="직사각형 140"/>
            <p:cNvSpPr/>
            <p:nvPr/>
          </p:nvSpPr>
          <p:spPr bwMode="auto">
            <a:xfrm>
              <a:off x="4896804" y="1604520"/>
              <a:ext cx="286832" cy="8693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spAutoFit/>
            </a:bodyPr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사진명 텍스트</a:t>
              </a:r>
              <a:r>
                <a:rPr lang="en-US" altLang="ko-KR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142" name="직사각형 141"/>
            <p:cNvSpPr/>
            <p:nvPr/>
          </p:nvSpPr>
          <p:spPr bwMode="auto">
            <a:xfrm>
              <a:off x="4792665" y="747068"/>
              <a:ext cx="1398939" cy="176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        </a:t>
              </a: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사진리스</a:t>
              </a: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트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4831460" y="788183"/>
              <a:ext cx="92645" cy="9250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/>
            </a:p>
          </p:txBody>
        </p:sp>
        <p:sp>
          <p:nvSpPr>
            <p:cNvPr id="144" name="직사각형 143"/>
            <p:cNvSpPr/>
            <p:nvPr/>
          </p:nvSpPr>
          <p:spPr bwMode="auto">
            <a:xfrm>
              <a:off x="6012848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</a:t>
              </a:r>
              <a:endParaRPr lang="en-US" altLang="ko-KR" sz="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고리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5" name="직사각형 144"/>
            <p:cNvSpPr/>
            <p:nvPr/>
          </p:nvSpPr>
          <p:spPr bwMode="auto">
            <a:xfrm>
              <a:off x="5819184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하기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6" name="직사각형 145"/>
            <p:cNvSpPr/>
            <p:nvPr/>
          </p:nvSpPr>
          <p:spPr bwMode="auto">
            <a:xfrm>
              <a:off x="4792663" y="922613"/>
              <a:ext cx="1398940" cy="114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noAutofit/>
            </a:bodyPr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4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모든사진</a:t>
              </a:r>
              <a:r>
                <a:rPr kumimoji="0" lang="en-US" altLang="ko-KR" sz="4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(1)</a:t>
              </a:r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7089135" y="4424112"/>
            <a:ext cx="1264710" cy="1060823"/>
            <a:chOff x="3023827" y="1273953"/>
            <a:chExt cx="1264710" cy="1060823"/>
          </a:xfrm>
        </p:grpSpPr>
        <p:sp>
          <p:nvSpPr>
            <p:cNvPr id="148" name="직사각형 147"/>
            <p:cNvSpPr/>
            <p:nvPr/>
          </p:nvSpPr>
          <p:spPr bwMode="auto">
            <a:xfrm>
              <a:off x="3023828" y="1273953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카테고리설정</a:t>
              </a: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" name="직사각형 148"/>
            <p:cNvSpPr/>
            <p:nvPr/>
          </p:nvSpPr>
          <p:spPr bwMode="auto">
            <a:xfrm>
              <a:off x="3023827" y="1436845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모든 사진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" name="직사각형 149"/>
            <p:cNvSpPr/>
            <p:nvPr/>
          </p:nvSpPr>
          <p:spPr bwMode="auto">
            <a:xfrm>
              <a:off x="3023827" y="1613110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카테고리 없는 사진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" name="직사각형 150"/>
            <p:cNvSpPr/>
            <p:nvPr/>
          </p:nvSpPr>
          <p:spPr bwMode="auto">
            <a:xfrm>
              <a:off x="3023827" y="1793535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학교 사진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2" name="직사각형 151"/>
            <p:cNvSpPr/>
            <p:nvPr/>
          </p:nvSpPr>
          <p:spPr bwMode="auto">
            <a:xfrm>
              <a:off x="3023827" y="1973960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여행 사진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" name="직사각형 152"/>
            <p:cNvSpPr/>
            <p:nvPr/>
          </p:nvSpPr>
          <p:spPr bwMode="auto">
            <a:xfrm>
              <a:off x="3023827" y="2154351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카테고리 편집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4" name="타원 153"/>
          <p:cNvSpPr/>
          <p:nvPr/>
        </p:nvSpPr>
        <p:spPr bwMode="auto">
          <a:xfrm>
            <a:off x="8200796" y="4617030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kumimoji="1" lang="ko-KR" altLang="en-US" sz="2000" b="1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Calibri" pitchFamily="34" charset="0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155" name="타원 154"/>
          <p:cNvSpPr/>
          <p:nvPr/>
        </p:nvSpPr>
        <p:spPr bwMode="auto">
          <a:xfrm>
            <a:off x="8200796" y="4789993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ea typeface="맑은 고딕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156" name="타원 155"/>
          <p:cNvSpPr/>
          <p:nvPr/>
        </p:nvSpPr>
        <p:spPr bwMode="auto">
          <a:xfrm>
            <a:off x="8200796" y="4966456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ea typeface="맑은 고딕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160" name="타원 159"/>
          <p:cNvSpPr/>
          <p:nvPr/>
        </p:nvSpPr>
        <p:spPr bwMode="auto">
          <a:xfrm>
            <a:off x="8200796" y="5142919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ea typeface="맑은 고딕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7093918" y="4784883"/>
            <a:ext cx="1259926" cy="14990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65" name="그룹 164"/>
          <p:cNvGrpSpPr/>
          <p:nvPr/>
        </p:nvGrpSpPr>
        <p:grpSpPr>
          <a:xfrm>
            <a:off x="6254707" y="4691665"/>
            <a:ext cx="720080" cy="215444"/>
            <a:chOff x="6465631" y="4727669"/>
            <a:chExt cx="540000" cy="215444"/>
          </a:xfrm>
        </p:grpSpPr>
        <p:cxnSp>
          <p:nvCxnSpPr>
            <p:cNvPr id="166" name="직선 연결선 165"/>
            <p:cNvCxnSpPr/>
            <p:nvPr/>
          </p:nvCxnSpPr>
          <p:spPr>
            <a:xfrm flipH="1">
              <a:off x="6465631" y="4940980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6600006" y="4727669"/>
              <a:ext cx="276728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Flick</a:t>
              </a:r>
            </a:p>
          </p:txBody>
        </p:sp>
      </p:grpSp>
      <p:grpSp>
        <p:nvGrpSpPr>
          <p:cNvPr id="168" name="그룹 167"/>
          <p:cNvGrpSpPr/>
          <p:nvPr/>
        </p:nvGrpSpPr>
        <p:grpSpPr>
          <a:xfrm>
            <a:off x="4022749" y="4691665"/>
            <a:ext cx="720081" cy="215444"/>
            <a:chOff x="6465631" y="4727669"/>
            <a:chExt cx="540000" cy="215444"/>
          </a:xfrm>
        </p:grpSpPr>
        <p:cxnSp>
          <p:nvCxnSpPr>
            <p:cNvPr id="169" name="직선 연결선 168"/>
            <p:cNvCxnSpPr/>
            <p:nvPr/>
          </p:nvCxnSpPr>
          <p:spPr>
            <a:xfrm flipH="1">
              <a:off x="6465631" y="4940980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6533891" y="4727669"/>
              <a:ext cx="408960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2</a:t>
              </a:r>
              <a:r>
                <a:rPr lang="ko-KR" altLang="en-US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회 </a:t>
              </a:r>
              <a:r>
                <a:rPr lang="en-US" altLang="ko-KR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Flick</a:t>
              </a:r>
              <a:endParaRPr lang="en-US" altLang="ko-KR" sz="800" dirty="0">
                <a:latin typeface="Calibri" pitchFamily="34" charset="0"/>
                <a:ea typeface="맑은 고딕" pitchFamily="50" charset="-127"/>
                <a:cs typeface="Calibri" pitchFamily="34" charset="0"/>
              </a:endParaRPr>
            </a:p>
          </p:txBody>
        </p:sp>
      </p:grpSp>
      <p:grpSp>
        <p:nvGrpSpPr>
          <p:cNvPr id="171" name="그룹 170"/>
          <p:cNvGrpSpPr/>
          <p:nvPr/>
        </p:nvGrpSpPr>
        <p:grpSpPr>
          <a:xfrm>
            <a:off x="1799692" y="4691665"/>
            <a:ext cx="720080" cy="215444"/>
            <a:chOff x="6465631" y="4727669"/>
            <a:chExt cx="540000" cy="215444"/>
          </a:xfrm>
        </p:grpSpPr>
        <p:cxnSp>
          <p:nvCxnSpPr>
            <p:cNvPr id="172" name="직선 연결선 171"/>
            <p:cNvCxnSpPr/>
            <p:nvPr/>
          </p:nvCxnSpPr>
          <p:spPr>
            <a:xfrm flipH="1">
              <a:off x="6465631" y="4940980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/>
            <p:cNvSpPr txBox="1"/>
            <p:nvPr/>
          </p:nvSpPr>
          <p:spPr>
            <a:xfrm>
              <a:off x="6490015" y="4727669"/>
              <a:ext cx="496716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Double Tap</a:t>
              </a:r>
            </a:p>
          </p:txBody>
        </p:sp>
      </p:grpSp>
      <p:sp>
        <p:nvSpPr>
          <p:cNvPr id="176" name="직사각형 175"/>
          <p:cNvSpPr/>
          <p:nvPr/>
        </p:nvSpPr>
        <p:spPr bwMode="auto">
          <a:xfrm>
            <a:off x="4791467" y="6292378"/>
            <a:ext cx="2183320" cy="288147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사진리스트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</a:p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카테고리가 설정되지 않은 사진리스트만 리스트노출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77" name="직사각형 176"/>
          <p:cNvSpPr/>
          <p:nvPr/>
        </p:nvSpPr>
        <p:spPr bwMode="auto">
          <a:xfrm>
            <a:off x="7015797" y="6292379"/>
            <a:ext cx="1039472" cy="180424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</a:t>
            </a:r>
            <a:r>
              <a:rPr lang="ko-KR" altLang="en-US" sz="700" dirty="0">
                <a:latin typeface="Arial" pitchFamily="34" charset="0"/>
                <a:cs typeface="Arial" pitchFamily="34" charset="0"/>
              </a:rPr>
              <a:t>카테고리 없는 </a:t>
            </a:r>
            <a:r>
              <a:rPr lang="ko-KR" altLang="en-US" sz="700" dirty="0" smtClean="0">
                <a:latin typeface="Arial" pitchFamily="34" charset="0"/>
                <a:cs typeface="Arial" pitchFamily="34" charset="0"/>
              </a:rPr>
              <a:t>사진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en-US" altLang="ko-KR" sz="7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9" name="그룹 15"/>
          <p:cNvGrpSpPr>
            <a:grpSpLocks/>
          </p:cNvGrpSpPr>
          <p:nvPr/>
        </p:nvGrpSpPr>
        <p:grpSpPr bwMode="auto">
          <a:xfrm>
            <a:off x="7565579" y="4918919"/>
            <a:ext cx="325275" cy="215900"/>
            <a:chOff x="845345" y="3206006"/>
            <a:chExt cx="325276" cy="215900"/>
          </a:xfrm>
        </p:grpSpPr>
        <p:sp>
          <p:nvSpPr>
            <p:cNvPr id="180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1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82" name="그룹 181"/>
          <p:cNvGrpSpPr/>
          <p:nvPr/>
        </p:nvGrpSpPr>
        <p:grpSpPr>
          <a:xfrm>
            <a:off x="4793749" y="3824288"/>
            <a:ext cx="1398941" cy="2448144"/>
            <a:chOff x="4792663" y="747068"/>
            <a:chExt cx="1398941" cy="2448144"/>
          </a:xfrm>
        </p:grpSpPr>
        <p:sp>
          <p:nvSpPr>
            <p:cNvPr id="183" name="직사각형 182"/>
            <p:cNvSpPr>
              <a:spLocks noChangeAspect="1"/>
            </p:cNvSpPr>
            <p:nvPr/>
          </p:nvSpPr>
          <p:spPr>
            <a:xfrm>
              <a:off x="4792663" y="747068"/>
              <a:ext cx="1398940" cy="24481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4" name="직사각형 183"/>
            <p:cNvSpPr>
              <a:spLocks noChangeAspect="1"/>
            </p:cNvSpPr>
            <p:nvPr/>
          </p:nvSpPr>
          <p:spPr>
            <a:xfrm>
              <a:off x="4888537" y="1073633"/>
              <a:ext cx="303364" cy="5308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이미지</a:t>
              </a:r>
              <a:r>
                <a:rPr lang="en-US" altLang="ko-KR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185" name="직사각형 184"/>
            <p:cNvSpPr/>
            <p:nvPr/>
          </p:nvSpPr>
          <p:spPr bwMode="auto">
            <a:xfrm>
              <a:off x="4896804" y="1604520"/>
              <a:ext cx="286832" cy="8693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spAutoFit/>
            </a:bodyPr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사진명 텍스트</a:t>
              </a:r>
              <a:r>
                <a:rPr lang="en-US" altLang="ko-KR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186" name="직사각형 185"/>
            <p:cNvSpPr/>
            <p:nvPr/>
          </p:nvSpPr>
          <p:spPr bwMode="auto">
            <a:xfrm>
              <a:off x="4792665" y="747068"/>
              <a:ext cx="1398939" cy="176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        </a:t>
              </a: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사진리스</a:t>
              </a: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트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4831460" y="788183"/>
              <a:ext cx="92645" cy="9250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/>
            </a:p>
          </p:txBody>
        </p:sp>
        <p:sp>
          <p:nvSpPr>
            <p:cNvPr id="188" name="직사각형 187"/>
            <p:cNvSpPr/>
            <p:nvPr/>
          </p:nvSpPr>
          <p:spPr bwMode="auto">
            <a:xfrm>
              <a:off x="6012848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</a:t>
              </a:r>
              <a:endParaRPr lang="en-US" altLang="ko-KR" sz="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고리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9" name="직사각형 188"/>
            <p:cNvSpPr/>
            <p:nvPr/>
          </p:nvSpPr>
          <p:spPr bwMode="auto">
            <a:xfrm>
              <a:off x="5819184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하기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0" name="직사각형 189"/>
            <p:cNvSpPr/>
            <p:nvPr/>
          </p:nvSpPr>
          <p:spPr bwMode="auto">
            <a:xfrm>
              <a:off x="4792663" y="922613"/>
              <a:ext cx="1398940" cy="114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noAutofit/>
            </a:bodyPr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카테고리 없는 사진</a:t>
              </a:r>
              <a:r>
                <a:rPr lang="en-US" altLang="ko-KR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(1)</a:t>
              </a:r>
              <a:endParaRPr lang="ko-KR" altLang="en-US" sz="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91" name="직사각형 190"/>
          <p:cNvSpPr/>
          <p:nvPr/>
        </p:nvSpPr>
        <p:spPr>
          <a:xfrm>
            <a:off x="4925191" y="3836957"/>
            <a:ext cx="432331" cy="14732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92" name="그룹 191"/>
          <p:cNvGrpSpPr/>
          <p:nvPr/>
        </p:nvGrpSpPr>
        <p:grpSpPr>
          <a:xfrm>
            <a:off x="5281839" y="4966456"/>
            <a:ext cx="420590" cy="215900"/>
            <a:chOff x="2098675" y="4761148"/>
            <a:chExt cx="420590" cy="215900"/>
          </a:xfrm>
        </p:grpSpPr>
        <p:sp>
          <p:nvSpPr>
            <p:cNvPr id="193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95" name="Text Box 15"/>
          <p:cNvSpPr txBox="1">
            <a:spLocks noChangeArrowheads="1"/>
          </p:cNvSpPr>
          <p:nvPr/>
        </p:nvSpPr>
        <p:spPr bwMode="auto">
          <a:xfrm>
            <a:off x="4792663" y="3704768"/>
            <a:ext cx="506549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>
                <a:sym typeface="Wingdings 2" pitchFamily="18" charset="2"/>
              </a:rPr>
              <a:t>사진리스트</a:t>
            </a:r>
            <a:r>
              <a:rPr lang="en-US" altLang="ko-KR" sz="700" dirty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grpSp>
        <p:nvGrpSpPr>
          <p:cNvPr id="196" name="그룹 195"/>
          <p:cNvGrpSpPr/>
          <p:nvPr/>
        </p:nvGrpSpPr>
        <p:grpSpPr>
          <a:xfrm>
            <a:off x="2566988" y="3817859"/>
            <a:ext cx="1398941" cy="2448144"/>
            <a:chOff x="4792663" y="747068"/>
            <a:chExt cx="1398941" cy="2448144"/>
          </a:xfrm>
        </p:grpSpPr>
        <p:sp>
          <p:nvSpPr>
            <p:cNvPr id="197" name="직사각형 196"/>
            <p:cNvSpPr>
              <a:spLocks noChangeAspect="1"/>
            </p:cNvSpPr>
            <p:nvPr/>
          </p:nvSpPr>
          <p:spPr>
            <a:xfrm>
              <a:off x="4792663" y="747068"/>
              <a:ext cx="1398940" cy="24481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8" name="직사각형 197"/>
            <p:cNvSpPr>
              <a:spLocks noChangeAspect="1"/>
            </p:cNvSpPr>
            <p:nvPr/>
          </p:nvSpPr>
          <p:spPr>
            <a:xfrm>
              <a:off x="4888537" y="1073633"/>
              <a:ext cx="303364" cy="5308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이미지</a:t>
              </a:r>
              <a:r>
                <a:rPr lang="en-US" altLang="ko-KR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199" name="직사각형 198"/>
            <p:cNvSpPr/>
            <p:nvPr/>
          </p:nvSpPr>
          <p:spPr bwMode="auto">
            <a:xfrm>
              <a:off x="4896804" y="1604520"/>
              <a:ext cx="286832" cy="8693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spAutoFit/>
            </a:bodyPr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사진명 텍스트</a:t>
              </a:r>
              <a:r>
                <a:rPr lang="en-US" altLang="ko-KR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200" name="직사각형 199"/>
            <p:cNvSpPr/>
            <p:nvPr/>
          </p:nvSpPr>
          <p:spPr bwMode="auto">
            <a:xfrm>
              <a:off x="4792665" y="747068"/>
              <a:ext cx="1398939" cy="176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        </a:t>
              </a: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사진리스</a:t>
              </a: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트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4831460" y="788183"/>
              <a:ext cx="92645" cy="9250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/>
            </a:p>
          </p:txBody>
        </p:sp>
        <p:sp>
          <p:nvSpPr>
            <p:cNvPr id="202" name="직사각형 201"/>
            <p:cNvSpPr/>
            <p:nvPr/>
          </p:nvSpPr>
          <p:spPr bwMode="auto">
            <a:xfrm>
              <a:off x="6012848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</a:t>
              </a:r>
              <a:endParaRPr lang="en-US" altLang="ko-KR" sz="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고리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3" name="직사각형 202"/>
            <p:cNvSpPr/>
            <p:nvPr/>
          </p:nvSpPr>
          <p:spPr bwMode="auto">
            <a:xfrm>
              <a:off x="5819184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하기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4" name="직사각형 203"/>
            <p:cNvSpPr/>
            <p:nvPr/>
          </p:nvSpPr>
          <p:spPr bwMode="auto">
            <a:xfrm>
              <a:off x="4792663" y="922613"/>
              <a:ext cx="1398940" cy="114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noAutofit/>
            </a:bodyPr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카테고리 없는 사진</a:t>
              </a:r>
              <a:r>
                <a:rPr lang="en-US" altLang="ko-KR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(1)</a:t>
              </a:r>
              <a:endParaRPr lang="ko-KR" altLang="en-US" sz="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05" name="직사각형 204"/>
          <p:cNvSpPr/>
          <p:nvPr/>
        </p:nvSpPr>
        <p:spPr>
          <a:xfrm>
            <a:off x="3788216" y="3829606"/>
            <a:ext cx="149906" cy="14990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06" name="그룹 15"/>
          <p:cNvGrpSpPr>
            <a:grpSpLocks/>
          </p:cNvGrpSpPr>
          <p:nvPr/>
        </p:nvGrpSpPr>
        <p:grpSpPr bwMode="auto">
          <a:xfrm>
            <a:off x="3109180" y="4886064"/>
            <a:ext cx="325275" cy="215900"/>
            <a:chOff x="845345" y="3206006"/>
            <a:chExt cx="325276" cy="215900"/>
          </a:xfrm>
        </p:grpSpPr>
        <p:sp>
          <p:nvSpPr>
            <p:cNvPr id="207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8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09" name="직사각형 208"/>
          <p:cNvSpPr/>
          <p:nvPr/>
        </p:nvSpPr>
        <p:spPr bwMode="auto">
          <a:xfrm>
            <a:off x="2560782" y="6292378"/>
            <a:ext cx="765723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카테고리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210" name="그룹 209"/>
          <p:cNvGrpSpPr/>
          <p:nvPr/>
        </p:nvGrpSpPr>
        <p:grpSpPr>
          <a:xfrm>
            <a:off x="342899" y="3824288"/>
            <a:ext cx="1398941" cy="2448144"/>
            <a:chOff x="4792663" y="747068"/>
            <a:chExt cx="1398941" cy="2448144"/>
          </a:xfrm>
        </p:grpSpPr>
        <p:sp>
          <p:nvSpPr>
            <p:cNvPr id="211" name="직사각형 210"/>
            <p:cNvSpPr>
              <a:spLocks noChangeAspect="1"/>
            </p:cNvSpPr>
            <p:nvPr/>
          </p:nvSpPr>
          <p:spPr>
            <a:xfrm>
              <a:off x="4792663" y="747068"/>
              <a:ext cx="1398940" cy="24481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2" name="직사각형 211"/>
            <p:cNvSpPr>
              <a:spLocks noChangeAspect="1"/>
            </p:cNvSpPr>
            <p:nvPr/>
          </p:nvSpPr>
          <p:spPr>
            <a:xfrm>
              <a:off x="4888537" y="1073633"/>
              <a:ext cx="303364" cy="5308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이미지</a:t>
              </a:r>
              <a:r>
                <a:rPr lang="en-US" altLang="ko-KR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213" name="직사각형 212"/>
            <p:cNvSpPr/>
            <p:nvPr/>
          </p:nvSpPr>
          <p:spPr bwMode="auto">
            <a:xfrm>
              <a:off x="4896804" y="1604520"/>
              <a:ext cx="286832" cy="8693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spAutoFit/>
            </a:bodyPr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사진명 텍스트</a:t>
              </a:r>
              <a:r>
                <a:rPr lang="en-US" altLang="ko-KR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214" name="직사각형 213"/>
            <p:cNvSpPr/>
            <p:nvPr/>
          </p:nvSpPr>
          <p:spPr bwMode="auto">
            <a:xfrm>
              <a:off x="4792665" y="747068"/>
              <a:ext cx="1398939" cy="176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        </a:t>
              </a: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사진리스</a:t>
              </a: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트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5" name="직사각형 214"/>
            <p:cNvSpPr/>
            <p:nvPr/>
          </p:nvSpPr>
          <p:spPr>
            <a:xfrm>
              <a:off x="4831460" y="788183"/>
              <a:ext cx="92645" cy="9250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/>
            </a:p>
          </p:txBody>
        </p:sp>
        <p:sp>
          <p:nvSpPr>
            <p:cNvPr id="216" name="직사각형 215"/>
            <p:cNvSpPr/>
            <p:nvPr/>
          </p:nvSpPr>
          <p:spPr bwMode="auto">
            <a:xfrm>
              <a:off x="6012848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</a:t>
              </a:r>
              <a:endParaRPr lang="en-US" altLang="ko-KR" sz="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고리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7" name="직사각형 216"/>
            <p:cNvSpPr/>
            <p:nvPr/>
          </p:nvSpPr>
          <p:spPr bwMode="auto">
            <a:xfrm>
              <a:off x="5819184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하기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8" name="직사각형 217"/>
            <p:cNvSpPr/>
            <p:nvPr/>
          </p:nvSpPr>
          <p:spPr bwMode="auto">
            <a:xfrm>
              <a:off x="4792663" y="922613"/>
              <a:ext cx="1398940" cy="114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noAutofit/>
            </a:bodyPr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카테고리 없는 사진</a:t>
              </a:r>
              <a:r>
                <a:rPr lang="en-US" altLang="ko-KR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(1)</a:t>
              </a:r>
              <a:endParaRPr lang="ko-KR" altLang="en-US" sz="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19" name="그룹 218"/>
          <p:cNvGrpSpPr/>
          <p:nvPr/>
        </p:nvGrpSpPr>
        <p:grpSpPr>
          <a:xfrm>
            <a:off x="403287" y="4424112"/>
            <a:ext cx="1264710" cy="1060823"/>
            <a:chOff x="3023827" y="1273953"/>
            <a:chExt cx="1264710" cy="1060823"/>
          </a:xfrm>
        </p:grpSpPr>
        <p:sp>
          <p:nvSpPr>
            <p:cNvPr id="220" name="직사각형 219"/>
            <p:cNvSpPr/>
            <p:nvPr/>
          </p:nvSpPr>
          <p:spPr bwMode="auto">
            <a:xfrm>
              <a:off x="3023828" y="1273953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카테고리설정</a:t>
              </a: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1" name="직사각형 220"/>
            <p:cNvSpPr/>
            <p:nvPr/>
          </p:nvSpPr>
          <p:spPr bwMode="auto">
            <a:xfrm>
              <a:off x="3023827" y="1436845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모든 사진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2" name="직사각형 221"/>
            <p:cNvSpPr/>
            <p:nvPr/>
          </p:nvSpPr>
          <p:spPr bwMode="auto">
            <a:xfrm>
              <a:off x="3023827" y="1613110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카테고리 없는 사진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3" name="직사각형 222"/>
            <p:cNvSpPr/>
            <p:nvPr/>
          </p:nvSpPr>
          <p:spPr bwMode="auto">
            <a:xfrm>
              <a:off x="3023827" y="1793535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학교 사진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4" name="직사각형 223"/>
            <p:cNvSpPr/>
            <p:nvPr/>
          </p:nvSpPr>
          <p:spPr bwMode="auto">
            <a:xfrm>
              <a:off x="3023827" y="1973960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여행 사진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" name="직사각형 224"/>
            <p:cNvSpPr/>
            <p:nvPr/>
          </p:nvSpPr>
          <p:spPr bwMode="auto">
            <a:xfrm>
              <a:off x="3023827" y="2154351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카테고리 편집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6" name="타원 225"/>
          <p:cNvSpPr/>
          <p:nvPr/>
        </p:nvSpPr>
        <p:spPr bwMode="auto">
          <a:xfrm>
            <a:off x="1514948" y="4617030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227" name="타원 226"/>
          <p:cNvSpPr/>
          <p:nvPr/>
        </p:nvSpPr>
        <p:spPr bwMode="auto">
          <a:xfrm>
            <a:off x="1514948" y="4789993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00" b="1" dirty="0">
                <a:solidFill>
                  <a:srgbClr val="00B0F0"/>
                </a:solidFill>
                <a:latin typeface="Calibri" pitchFamily="34" charset="0"/>
                <a:cs typeface="Calibri" pitchFamily="34" charset="0"/>
                <a:sym typeface="Wingdings 2" pitchFamily="18" charset="2"/>
              </a:rPr>
              <a:t>●</a:t>
            </a:r>
            <a:endParaRPr kumimoji="1" lang="ko-KR" altLang="en-US" sz="2000" b="1" dirty="0">
              <a:solidFill>
                <a:srgbClr val="00B0F0"/>
              </a:solidFill>
              <a:latin typeface="Calibri" pitchFamily="34" charset="0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228" name="타원 227"/>
          <p:cNvSpPr/>
          <p:nvPr/>
        </p:nvSpPr>
        <p:spPr bwMode="auto">
          <a:xfrm>
            <a:off x="1514948" y="4966456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ea typeface="맑은 고딕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229" name="타원 228"/>
          <p:cNvSpPr/>
          <p:nvPr/>
        </p:nvSpPr>
        <p:spPr bwMode="auto">
          <a:xfrm>
            <a:off x="1514948" y="5142919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ea typeface="맑은 고딕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408070" y="4440379"/>
            <a:ext cx="1259926" cy="14990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5" name="직사각형 234"/>
          <p:cNvSpPr/>
          <p:nvPr/>
        </p:nvSpPr>
        <p:spPr bwMode="auto">
          <a:xfrm>
            <a:off x="336823" y="6292377"/>
            <a:ext cx="765723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카테고리설정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236" name="Text Box 15"/>
          <p:cNvSpPr txBox="1">
            <a:spLocks noChangeArrowheads="1"/>
          </p:cNvSpPr>
          <p:nvPr/>
        </p:nvSpPr>
        <p:spPr bwMode="auto">
          <a:xfrm>
            <a:off x="336550" y="3704768"/>
            <a:ext cx="841577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>
                <a:sym typeface="Wingdings 2" pitchFamily="18" charset="2"/>
              </a:rPr>
              <a:t>카테고리설정 팝업</a:t>
            </a:r>
            <a:r>
              <a:rPr lang="en-US" altLang="ko-KR" sz="700" dirty="0">
                <a:sym typeface="Wingdings 2" pitchFamily="18" charset="2"/>
              </a:rPr>
              <a:t>2]</a:t>
            </a:r>
            <a:endParaRPr lang="ko-KR" altLang="en-US" sz="700" dirty="0">
              <a:sym typeface="Wingdings 2" pitchFamily="18" charset="2"/>
            </a:endParaRPr>
          </a:p>
        </p:txBody>
      </p:sp>
      <p:grpSp>
        <p:nvGrpSpPr>
          <p:cNvPr id="237" name="그룹 236"/>
          <p:cNvGrpSpPr/>
          <p:nvPr/>
        </p:nvGrpSpPr>
        <p:grpSpPr>
          <a:xfrm>
            <a:off x="-18906" y="4568555"/>
            <a:ext cx="369011" cy="338554"/>
            <a:chOff x="6460258" y="4604559"/>
            <a:chExt cx="556231" cy="338554"/>
          </a:xfrm>
        </p:grpSpPr>
        <p:cxnSp>
          <p:nvCxnSpPr>
            <p:cNvPr id="238" name="직선 연결선 237"/>
            <p:cNvCxnSpPr/>
            <p:nvPr/>
          </p:nvCxnSpPr>
          <p:spPr>
            <a:xfrm flipH="1">
              <a:off x="6465631" y="4940980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TextBox 238"/>
            <p:cNvSpPr txBox="1"/>
            <p:nvPr/>
          </p:nvSpPr>
          <p:spPr>
            <a:xfrm>
              <a:off x="6460258" y="4604559"/>
              <a:ext cx="556231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3</a:t>
              </a:r>
              <a:r>
                <a:rPr lang="ko-KR" altLang="en-US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회</a:t>
              </a:r>
              <a:endParaRPr lang="en-US" altLang="ko-KR" sz="800" dirty="0" smtClean="0">
                <a:latin typeface="Calibri" pitchFamily="34" charset="0"/>
                <a:ea typeface="맑은 고딕" pitchFamily="50" charset="-127"/>
                <a:cs typeface="Calibri" pitchFamily="34" charset="0"/>
              </a:endParaRPr>
            </a:p>
            <a:p>
              <a:pPr algn="ctr"/>
              <a:r>
                <a:rPr lang="en-US" altLang="ko-KR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Flick</a:t>
              </a:r>
              <a:endParaRPr lang="en-US" altLang="ko-KR" sz="800" dirty="0">
                <a:latin typeface="Calibri" pitchFamily="34" charset="0"/>
                <a:ea typeface="맑은 고딕" pitchFamily="50" charset="-127"/>
                <a:cs typeface="Calibri" pitchFamily="34" charset="0"/>
              </a:endParaRPr>
            </a:p>
          </p:txBody>
        </p:sp>
      </p:grpSp>
      <p:grpSp>
        <p:nvGrpSpPr>
          <p:cNvPr id="240" name="그룹 239"/>
          <p:cNvGrpSpPr/>
          <p:nvPr/>
        </p:nvGrpSpPr>
        <p:grpSpPr>
          <a:xfrm>
            <a:off x="892251" y="4966456"/>
            <a:ext cx="420590" cy="215900"/>
            <a:chOff x="2098675" y="4761148"/>
            <a:chExt cx="420590" cy="215900"/>
          </a:xfrm>
        </p:grpSpPr>
        <p:sp>
          <p:nvSpPr>
            <p:cNvPr id="241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2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946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그룹 406"/>
          <p:cNvGrpSpPr/>
          <p:nvPr/>
        </p:nvGrpSpPr>
        <p:grpSpPr>
          <a:xfrm>
            <a:off x="2562661" y="3817841"/>
            <a:ext cx="1398941" cy="2448144"/>
            <a:chOff x="4792663" y="747068"/>
            <a:chExt cx="1398941" cy="2448144"/>
          </a:xfrm>
        </p:grpSpPr>
        <p:sp>
          <p:nvSpPr>
            <p:cNvPr id="408" name="직사각형 407"/>
            <p:cNvSpPr>
              <a:spLocks noChangeAspect="1"/>
            </p:cNvSpPr>
            <p:nvPr/>
          </p:nvSpPr>
          <p:spPr>
            <a:xfrm>
              <a:off x="4792663" y="747068"/>
              <a:ext cx="1398940" cy="24481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9" name="직사각형 408"/>
            <p:cNvSpPr/>
            <p:nvPr/>
          </p:nvSpPr>
          <p:spPr bwMode="auto">
            <a:xfrm>
              <a:off x="4792665" y="747068"/>
              <a:ext cx="1398939" cy="176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        </a:t>
              </a: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사진리스</a:t>
              </a: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트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10" name="직사각형 409"/>
            <p:cNvSpPr/>
            <p:nvPr/>
          </p:nvSpPr>
          <p:spPr>
            <a:xfrm>
              <a:off x="4831460" y="788183"/>
              <a:ext cx="92645" cy="9250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/>
            </a:p>
          </p:txBody>
        </p:sp>
        <p:sp>
          <p:nvSpPr>
            <p:cNvPr id="411" name="직사각형 410"/>
            <p:cNvSpPr/>
            <p:nvPr/>
          </p:nvSpPr>
          <p:spPr bwMode="auto">
            <a:xfrm>
              <a:off x="6012848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</a:t>
              </a:r>
              <a:endParaRPr lang="en-US" altLang="ko-KR" sz="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고리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12" name="직사각형 411"/>
            <p:cNvSpPr/>
            <p:nvPr/>
          </p:nvSpPr>
          <p:spPr bwMode="auto">
            <a:xfrm>
              <a:off x="5819184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하기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13" name="직사각형 412"/>
            <p:cNvSpPr/>
            <p:nvPr/>
          </p:nvSpPr>
          <p:spPr bwMode="auto">
            <a:xfrm>
              <a:off x="4792663" y="922613"/>
              <a:ext cx="1398940" cy="114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noAutofit/>
            </a:bodyPr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학교 사진</a:t>
              </a:r>
              <a:r>
                <a:rPr lang="en-US" altLang="ko-KR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(0)</a:t>
              </a:r>
            </a:p>
          </p:txBody>
        </p:sp>
      </p:grpSp>
      <p:sp>
        <p:nvSpPr>
          <p:cNvPr id="414" name="Text Box 15"/>
          <p:cNvSpPr txBox="1">
            <a:spLocks noChangeArrowheads="1"/>
          </p:cNvSpPr>
          <p:nvPr/>
        </p:nvSpPr>
        <p:spPr bwMode="auto">
          <a:xfrm>
            <a:off x="2561574" y="3704768"/>
            <a:ext cx="796693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>
                <a:sym typeface="Wingdings 2" pitchFamily="18" charset="2"/>
              </a:rPr>
              <a:t>카테고리 </a:t>
            </a:r>
            <a:r>
              <a:rPr lang="ko-KR" altLang="en-US" sz="700" dirty="0" smtClean="0">
                <a:sym typeface="Wingdings 2" pitchFamily="18" charset="2"/>
              </a:rPr>
              <a:t>입력팝업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sp>
        <p:nvSpPr>
          <p:cNvPr id="823" name="내용 개체 틀 3"/>
          <p:cNvSpPr>
            <a:spLocks noGrp="1"/>
          </p:cNvSpPr>
          <p:nvPr>
            <p:ph idx="1"/>
          </p:nvPr>
        </p:nvSpPr>
        <p:spPr>
          <a:xfrm>
            <a:off x="128935" y="145776"/>
            <a:ext cx="8835677" cy="338040"/>
          </a:xfrm>
        </p:spPr>
        <p:txBody>
          <a:bodyPr/>
          <a:lstStyle/>
          <a:p>
            <a:r>
              <a:rPr lang="en-US" altLang="ko-KR" sz="1800" dirty="0" smtClean="0"/>
              <a:t>3.3.3 Flow_ </a:t>
            </a:r>
            <a:r>
              <a:rPr lang="ko-KR" altLang="en-US" sz="1800" dirty="0" smtClean="0"/>
              <a:t>갤러리 </a:t>
            </a:r>
            <a:r>
              <a:rPr lang="en-US" altLang="ko-KR" sz="1800" dirty="0"/>
              <a:t>&gt; </a:t>
            </a:r>
            <a:r>
              <a:rPr lang="ko-KR" altLang="en-US" sz="1800" dirty="0" smtClean="0"/>
              <a:t>사진리스트 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카테고리 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추가</a:t>
            </a:r>
            <a:endParaRPr lang="en-US" altLang="ko-KR" sz="1800" dirty="0">
              <a:sym typeface="Wingdings 2" pitchFamily="18" charset="2"/>
            </a:endParaRPr>
          </a:p>
        </p:txBody>
      </p:sp>
      <p:sp>
        <p:nvSpPr>
          <p:cNvPr id="10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1805239" y="1613739"/>
            <a:ext cx="720080" cy="215444"/>
            <a:chOff x="1956033" y="1679218"/>
            <a:chExt cx="540000" cy="215444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966878" y="1679218"/>
              <a:ext cx="496716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Double Tap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4022737" y="1613739"/>
            <a:ext cx="720080" cy="215444"/>
            <a:chOff x="1956033" y="1679218"/>
            <a:chExt cx="540000" cy="215444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2010751" y="1679218"/>
              <a:ext cx="408961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2</a:t>
              </a:r>
              <a:r>
                <a:rPr lang="ko-KR" altLang="en-US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회 </a:t>
              </a:r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Flick</a:t>
              </a:r>
            </a:p>
          </p:txBody>
        </p:sp>
      </p:grpSp>
      <p:sp>
        <p:nvSpPr>
          <p:cNvPr id="61" name="Text Box 15"/>
          <p:cNvSpPr txBox="1">
            <a:spLocks noChangeArrowheads="1"/>
          </p:cNvSpPr>
          <p:nvPr/>
        </p:nvSpPr>
        <p:spPr bwMode="auto">
          <a:xfrm>
            <a:off x="342900" y="620688"/>
            <a:ext cx="841577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>
                <a:sym typeface="Wingdings 2" pitchFamily="18" charset="2"/>
              </a:rPr>
              <a:t>카테고리설정 팝업</a:t>
            </a:r>
            <a:r>
              <a:rPr lang="en-US" altLang="ko-KR" sz="700" dirty="0">
                <a:sym typeface="Wingdings 2" pitchFamily="18" charset="2"/>
              </a:rPr>
              <a:t>2]</a:t>
            </a:r>
            <a:endParaRPr lang="ko-KR" altLang="en-US" sz="700" dirty="0">
              <a:sym typeface="Wingdings 2" pitchFamily="18" charset="2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2566988" y="747068"/>
            <a:ext cx="1398941" cy="2448144"/>
            <a:chOff x="4792663" y="747068"/>
            <a:chExt cx="1398941" cy="2448144"/>
          </a:xfrm>
        </p:grpSpPr>
        <p:sp>
          <p:nvSpPr>
            <p:cNvPr id="75" name="직사각형 74"/>
            <p:cNvSpPr>
              <a:spLocks noChangeAspect="1"/>
            </p:cNvSpPr>
            <p:nvPr/>
          </p:nvSpPr>
          <p:spPr>
            <a:xfrm>
              <a:off x="4792663" y="747068"/>
              <a:ext cx="1398940" cy="24481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4792665" y="747068"/>
              <a:ext cx="1398939" cy="176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        </a:t>
              </a: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사진리스</a:t>
              </a: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트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831460" y="788183"/>
              <a:ext cx="92645" cy="9250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/>
            </a:p>
          </p:txBody>
        </p:sp>
        <p:sp>
          <p:nvSpPr>
            <p:cNvPr id="80" name="직사각형 79"/>
            <p:cNvSpPr/>
            <p:nvPr/>
          </p:nvSpPr>
          <p:spPr bwMode="auto">
            <a:xfrm>
              <a:off x="6012848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</a:t>
              </a:r>
              <a:endParaRPr lang="en-US" altLang="ko-KR" sz="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고리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1" name="직사각형 80"/>
            <p:cNvSpPr/>
            <p:nvPr/>
          </p:nvSpPr>
          <p:spPr bwMode="auto">
            <a:xfrm>
              <a:off x="5819184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하기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7" name="직사각형 86"/>
            <p:cNvSpPr/>
            <p:nvPr/>
          </p:nvSpPr>
          <p:spPr bwMode="auto">
            <a:xfrm>
              <a:off x="4792663" y="922613"/>
              <a:ext cx="1398940" cy="114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noAutofit/>
            </a:bodyPr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4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학교 사진</a:t>
              </a:r>
              <a:r>
                <a:rPr kumimoji="0" lang="en-US" altLang="ko-KR" sz="4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(0)</a:t>
              </a:r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642236"/>
              </p:ext>
            </p:extLst>
          </p:nvPr>
        </p:nvGraphicFramePr>
        <p:xfrm>
          <a:off x="6941820" y="0"/>
          <a:ext cx="2210543" cy="249360"/>
        </p:xfrm>
        <a:graphic>
          <a:graphicData uri="http://schemas.openxmlformats.org/drawingml/2006/table">
            <a:tbl>
              <a:tblPr/>
              <a:tblGrid>
                <a:gridCol w="2210543"/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v.0.2_130712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-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페이지추가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1" name="직사각형 90"/>
          <p:cNvSpPr/>
          <p:nvPr/>
        </p:nvSpPr>
        <p:spPr bwMode="auto">
          <a:xfrm>
            <a:off x="4791467" y="3219505"/>
            <a:ext cx="765723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카테고리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7015796" y="3219505"/>
            <a:ext cx="765723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카테고리설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정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100" name="그룹 99"/>
          <p:cNvGrpSpPr/>
          <p:nvPr/>
        </p:nvGrpSpPr>
        <p:grpSpPr>
          <a:xfrm>
            <a:off x="7740352" y="3392996"/>
            <a:ext cx="545342" cy="307975"/>
            <a:chOff x="7496761" y="3330575"/>
            <a:chExt cx="545342" cy="307975"/>
          </a:xfrm>
        </p:grpSpPr>
        <p:sp>
          <p:nvSpPr>
            <p:cNvPr id="101" name="TextBox 10"/>
            <p:cNvSpPr txBox="1">
              <a:spLocks noChangeArrowheads="1"/>
            </p:cNvSpPr>
            <p:nvPr/>
          </p:nvSpPr>
          <p:spPr bwMode="auto">
            <a:xfrm>
              <a:off x="7496761" y="3360158"/>
              <a:ext cx="545342" cy="215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ctr">
                <a:defRPr sz="800"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1pPr>
            </a:lstStyle>
            <a:p>
              <a:pPr algn="l"/>
              <a:r>
                <a:rPr lang="en-US" altLang="ko-KR" dirty="0" smtClean="0"/>
                <a:t>5</a:t>
              </a:r>
              <a:r>
                <a:rPr lang="ko-KR" altLang="en-US" dirty="0" smtClean="0"/>
                <a:t>회 </a:t>
              </a:r>
              <a:r>
                <a:rPr lang="en-US" altLang="ko-KR" dirty="0" smtClean="0"/>
                <a:t>Flick</a:t>
              </a:r>
              <a:endParaRPr lang="en-US" altLang="ko-KR" dirty="0"/>
            </a:p>
          </p:txBody>
        </p:sp>
        <p:cxnSp>
          <p:nvCxnSpPr>
            <p:cNvPr id="102" name="직선 화살표 연결선 101"/>
            <p:cNvCxnSpPr/>
            <p:nvPr/>
          </p:nvCxnSpPr>
          <p:spPr>
            <a:xfrm>
              <a:off x="7500938" y="3330575"/>
              <a:ext cx="0" cy="30797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/>
          <p:cNvGrpSpPr/>
          <p:nvPr/>
        </p:nvGrpSpPr>
        <p:grpSpPr>
          <a:xfrm>
            <a:off x="6254707" y="1613739"/>
            <a:ext cx="720080" cy="215444"/>
            <a:chOff x="1956033" y="1679218"/>
            <a:chExt cx="540000" cy="215444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1966874" y="1679218"/>
              <a:ext cx="496716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Double Tap</a:t>
              </a:r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6254707" y="4691665"/>
            <a:ext cx="720080" cy="215444"/>
            <a:chOff x="6465631" y="4727669"/>
            <a:chExt cx="540000" cy="215444"/>
          </a:xfrm>
        </p:grpSpPr>
        <p:cxnSp>
          <p:nvCxnSpPr>
            <p:cNvPr id="166" name="직선 연결선 165"/>
            <p:cNvCxnSpPr/>
            <p:nvPr/>
          </p:nvCxnSpPr>
          <p:spPr>
            <a:xfrm flipH="1">
              <a:off x="6465631" y="4940980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6490013" y="4727669"/>
              <a:ext cx="496716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Double Tap</a:t>
              </a:r>
            </a:p>
          </p:txBody>
        </p:sp>
      </p:grpSp>
      <p:grpSp>
        <p:nvGrpSpPr>
          <p:cNvPr id="168" name="그룹 167"/>
          <p:cNvGrpSpPr/>
          <p:nvPr/>
        </p:nvGrpSpPr>
        <p:grpSpPr>
          <a:xfrm>
            <a:off x="4022749" y="4691665"/>
            <a:ext cx="720081" cy="215444"/>
            <a:chOff x="6465631" y="4727669"/>
            <a:chExt cx="540000" cy="215444"/>
          </a:xfrm>
        </p:grpSpPr>
        <p:cxnSp>
          <p:nvCxnSpPr>
            <p:cNvPr id="169" name="직선 연결선 168"/>
            <p:cNvCxnSpPr/>
            <p:nvPr/>
          </p:nvCxnSpPr>
          <p:spPr>
            <a:xfrm flipH="1">
              <a:off x="6465631" y="4940980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6533891" y="4727669"/>
              <a:ext cx="408960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2</a:t>
              </a:r>
              <a:r>
                <a:rPr lang="ko-KR" altLang="en-US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회 </a:t>
              </a:r>
              <a:r>
                <a:rPr lang="en-US" altLang="ko-KR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Flick</a:t>
              </a:r>
              <a:endParaRPr lang="en-US" altLang="ko-KR" sz="800" dirty="0">
                <a:latin typeface="Calibri" pitchFamily="34" charset="0"/>
                <a:ea typeface="맑은 고딕" pitchFamily="50" charset="-127"/>
                <a:cs typeface="Calibri" pitchFamily="34" charset="0"/>
              </a:endParaRPr>
            </a:p>
          </p:txBody>
        </p:sp>
      </p:grpSp>
      <p:grpSp>
        <p:nvGrpSpPr>
          <p:cNvPr id="171" name="그룹 170"/>
          <p:cNvGrpSpPr/>
          <p:nvPr/>
        </p:nvGrpSpPr>
        <p:grpSpPr>
          <a:xfrm>
            <a:off x="1799692" y="4691665"/>
            <a:ext cx="720080" cy="215444"/>
            <a:chOff x="6465631" y="4727669"/>
            <a:chExt cx="540000" cy="215444"/>
          </a:xfrm>
        </p:grpSpPr>
        <p:cxnSp>
          <p:nvCxnSpPr>
            <p:cNvPr id="172" name="직선 연결선 171"/>
            <p:cNvCxnSpPr/>
            <p:nvPr/>
          </p:nvCxnSpPr>
          <p:spPr>
            <a:xfrm flipH="1">
              <a:off x="6465631" y="4940980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/>
            <p:cNvSpPr txBox="1"/>
            <p:nvPr/>
          </p:nvSpPr>
          <p:spPr>
            <a:xfrm>
              <a:off x="6593396" y="4727669"/>
              <a:ext cx="289952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Type</a:t>
              </a:r>
              <a:endParaRPr lang="en-US" altLang="ko-KR" sz="800" dirty="0">
                <a:latin typeface="Calibri" pitchFamily="34" charset="0"/>
                <a:ea typeface="맑은 고딕" pitchFamily="50" charset="-127"/>
                <a:cs typeface="Calibri" pitchFamily="34" charset="0"/>
              </a:endParaRPr>
            </a:p>
          </p:txBody>
        </p:sp>
      </p:grpSp>
      <p:grpSp>
        <p:nvGrpSpPr>
          <p:cNvPr id="237" name="그룹 236"/>
          <p:cNvGrpSpPr/>
          <p:nvPr/>
        </p:nvGrpSpPr>
        <p:grpSpPr>
          <a:xfrm>
            <a:off x="-18906" y="4691665"/>
            <a:ext cx="369011" cy="215444"/>
            <a:chOff x="6460258" y="4727669"/>
            <a:chExt cx="556231" cy="215444"/>
          </a:xfrm>
        </p:grpSpPr>
        <p:cxnSp>
          <p:nvCxnSpPr>
            <p:cNvPr id="238" name="직선 연결선 237"/>
            <p:cNvCxnSpPr/>
            <p:nvPr/>
          </p:nvCxnSpPr>
          <p:spPr>
            <a:xfrm flipH="1">
              <a:off x="6465631" y="4940980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TextBox 238"/>
            <p:cNvSpPr txBox="1"/>
            <p:nvPr/>
          </p:nvSpPr>
          <p:spPr>
            <a:xfrm>
              <a:off x="6460258" y="4727669"/>
              <a:ext cx="556231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Flick</a:t>
              </a:r>
              <a:endParaRPr lang="en-US" altLang="ko-KR" sz="800" dirty="0">
                <a:latin typeface="Calibri" pitchFamily="34" charset="0"/>
                <a:ea typeface="맑은 고딕" pitchFamily="50" charset="-127"/>
                <a:cs typeface="Calibri" pitchFamily="34" charset="0"/>
              </a:endParaRPr>
            </a:p>
          </p:txBody>
        </p:sp>
      </p:grpSp>
      <p:grpSp>
        <p:nvGrpSpPr>
          <p:cNvPr id="231" name="그룹 230"/>
          <p:cNvGrpSpPr/>
          <p:nvPr/>
        </p:nvGrpSpPr>
        <p:grpSpPr>
          <a:xfrm>
            <a:off x="342899" y="747068"/>
            <a:ext cx="1398941" cy="2448144"/>
            <a:chOff x="4792663" y="747068"/>
            <a:chExt cx="1398941" cy="2448144"/>
          </a:xfrm>
        </p:grpSpPr>
        <p:sp>
          <p:nvSpPr>
            <p:cNvPr id="232" name="직사각형 231"/>
            <p:cNvSpPr>
              <a:spLocks noChangeAspect="1"/>
            </p:cNvSpPr>
            <p:nvPr/>
          </p:nvSpPr>
          <p:spPr>
            <a:xfrm>
              <a:off x="4792663" y="747068"/>
              <a:ext cx="1398940" cy="24481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3" name="직사각형 232"/>
            <p:cNvSpPr>
              <a:spLocks noChangeAspect="1"/>
            </p:cNvSpPr>
            <p:nvPr/>
          </p:nvSpPr>
          <p:spPr>
            <a:xfrm>
              <a:off x="4888537" y="1073633"/>
              <a:ext cx="303364" cy="5308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이미지</a:t>
              </a:r>
              <a:r>
                <a:rPr lang="en-US" altLang="ko-KR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234" name="직사각형 233"/>
            <p:cNvSpPr/>
            <p:nvPr/>
          </p:nvSpPr>
          <p:spPr bwMode="auto">
            <a:xfrm>
              <a:off x="4896804" y="1604520"/>
              <a:ext cx="286832" cy="8693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spAutoFit/>
            </a:bodyPr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사진명 텍스트</a:t>
              </a:r>
              <a:r>
                <a:rPr lang="en-US" altLang="ko-KR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243" name="직사각형 242"/>
            <p:cNvSpPr/>
            <p:nvPr/>
          </p:nvSpPr>
          <p:spPr bwMode="auto">
            <a:xfrm>
              <a:off x="4792665" y="747068"/>
              <a:ext cx="1398939" cy="176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        </a:t>
              </a: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사진리스</a:t>
              </a: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트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4" name="직사각형 243"/>
            <p:cNvSpPr/>
            <p:nvPr/>
          </p:nvSpPr>
          <p:spPr>
            <a:xfrm>
              <a:off x="4831460" y="788183"/>
              <a:ext cx="92645" cy="9250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/>
            </a:p>
          </p:txBody>
        </p:sp>
        <p:sp>
          <p:nvSpPr>
            <p:cNvPr id="245" name="직사각형 244"/>
            <p:cNvSpPr/>
            <p:nvPr/>
          </p:nvSpPr>
          <p:spPr bwMode="auto">
            <a:xfrm>
              <a:off x="6012848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</a:t>
              </a:r>
              <a:endParaRPr lang="en-US" altLang="ko-KR" sz="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고리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6" name="직사각형 245"/>
            <p:cNvSpPr/>
            <p:nvPr/>
          </p:nvSpPr>
          <p:spPr bwMode="auto">
            <a:xfrm>
              <a:off x="5819184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하기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7" name="직사각형 246"/>
            <p:cNvSpPr/>
            <p:nvPr/>
          </p:nvSpPr>
          <p:spPr bwMode="auto">
            <a:xfrm>
              <a:off x="4792663" y="922613"/>
              <a:ext cx="1398940" cy="114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noAutofit/>
            </a:bodyPr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카테고리 없는 </a:t>
              </a:r>
              <a:r>
                <a:rPr lang="ko-KR" altLang="en-US" sz="4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</a:t>
              </a:r>
              <a:r>
                <a:rPr lang="en-US" altLang="ko-KR" sz="4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(1)</a:t>
              </a:r>
              <a:endParaRPr lang="ko-KR" altLang="en-US" sz="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48" name="그룹 247"/>
          <p:cNvGrpSpPr/>
          <p:nvPr/>
        </p:nvGrpSpPr>
        <p:grpSpPr>
          <a:xfrm>
            <a:off x="403287" y="1346892"/>
            <a:ext cx="1264710" cy="1060823"/>
            <a:chOff x="3023827" y="1273953"/>
            <a:chExt cx="1264710" cy="1060823"/>
          </a:xfrm>
        </p:grpSpPr>
        <p:sp>
          <p:nvSpPr>
            <p:cNvPr id="249" name="직사각형 248"/>
            <p:cNvSpPr/>
            <p:nvPr/>
          </p:nvSpPr>
          <p:spPr bwMode="auto">
            <a:xfrm>
              <a:off x="3023828" y="1273953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카테고리설정</a:t>
              </a: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0" name="직사각형 249"/>
            <p:cNvSpPr/>
            <p:nvPr/>
          </p:nvSpPr>
          <p:spPr bwMode="auto">
            <a:xfrm>
              <a:off x="3023827" y="1436845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모든 사진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1" name="직사각형 250"/>
            <p:cNvSpPr/>
            <p:nvPr/>
          </p:nvSpPr>
          <p:spPr bwMode="auto">
            <a:xfrm>
              <a:off x="3023827" y="1613110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카테고리 없는 사진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2" name="직사각형 251"/>
            <p:cNvSpPr/>
            <p:nvPr/>
          </p:nvSpPr>
          <p:spPr bwMode="auto">
            <a:xfrm>
              <a:off x="3023827" y="1793535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학교 사진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3" name="직사각형 252"/>
            <p:cNvSpPr/>
            <p:nvPr/>
          </p:nvSpPr>
          <p:spPr bwMode="auto">
            <a:xfrm>
              <a:off x="3023827" y="1973960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여행 사진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4" name="직사각형 253"/>
            <p:cNvSpPr/>
            <p:nvPr/>
          </p:nvSpPr>
          <p:spPr bwMode="auto">
            <a:xfrm>
              <a:off x="3023827" y="2154351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카테고리 편집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55" name="타원 254"/>
          <p:cNvSpPr/>
          <p:nvPr/>
        </p:nvSpPr>
        <p:spPr bwMode="auto">
          <a:xfrm>
            <a:off x="1514948" y="1539810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256" name="타원 255"/>
          <p:cNvSpPr/>
          <p:nvPr/>
        </p:nvSpPr>
        <p:spPr bwMode="auto">
          <a:xfrm>
            <a:off x="1514948" y="1712773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00" b="1" dirty="0">
                <a:solidFill>
                  <a:srgbClr val="00B0F0"/>
                </a:solidFill>
                <a:latin typeface="Calibri" pitchFamily="34" charset="0"/>
                <a:cs typeface="Calibri" pitchFamily="34" charset="0"/>
                <a:sym typeface="Wingdings 2" pitchFamily="18" charset="2"/>
              </a:rPr>
              <a:t>●</a:t>
            </a:r>
            <a:endParaRPr kumimoji="1" lang="ko-KR" altLang="en-US" sz="2000" b="1" dirty="0">
              <a:solidFill>
                <a:srgbClr val="00B0F0"/>
              </a:solidFill>
              <a:latin typeface="Calibri" pitchFamily="34" charset="0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257" name="타원 256"/>
          <p:cNvSpPr/>
          <p:nvPr/>
        </p:nvSpPr>
        <p:spPr bwMode="auto">
          <a:xfrm>
            <a:off x="1514948" y="1889236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ea typeface="맑은 고딕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258" name="타원 257"/>
          <p:cNvSpPr/>
          <p:nvPr/>
        </p:nvSpPr>
        <p:spPr bwMode="auto">
          <a:xfrm>
            <a:off x="1514948" y="2065699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ea typeface="맑은 고딕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259" name="직사각형 258"/>
          <p:cNvSpPr/>
          <p:nvPr/>
        </p:nvSpPr>
        <p:spPr>
          <a:xfrm>
            <a:off x="408070" y="1889236"/>
            <a:ext cx="1259926" cy="14990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0" name="직사각형 259"/>
          <p:cNvSpPr/>
          <p:nvPr/>
        </p:nvSpPr>
        <p:spPr bwMode="auto">
          <a:xfrm>
            <a:off x="336823" y="3215157"/>
            <a:ext cx="765723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</a:t>
            </a:r>
            <a:r>
              <a:rPr lang="ko-KR" altLang="en-US" sz="700" dirty="0">
                <a:latin typeface="Arial" pitchFamily="34" charset="0"/>
                <a:cs typeface="Arial" pitchFamily="34" charset="0"/>
              </a:rPr>
              <a:t>학교 </a:t>
            </a:r>
            <a:r>
              <a:rPr lang="ko-KR" altLang="en-US" sz="700" dirty="0" smtClean="0">
                <a:latin typeface="Arial" pitchFamily="34" charset="0"/>
                <a:cs typeface="Arial" pitchFamily="34" charset="0"/>
              </a:rPr>
              <a:t>사진</a:t>
            </a:r>
            <a:r>
              <a:rPr lang="en-US" altLang="ko-KR" sz="700" dirty="0" smtClean="0">
                <a:latin typeface="Arial" pitchFamily="34" charset="0"/>
                <a:cs typeface="Arial" pitchFamily="34" charset="0"/>
              </a:rPr>
              <a:t>”</a:t>
            </a:r>
            <a:endParaRPr lang="en-US" altLang="ko-KR" sz="7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4" name="직선 연결선 263"/>
          <p:cNvCxnSpPr/>
          <p:nvPr/>
        </p:nvCxnSpPr>
        <p:spPr>
          <a:xfrm>
            <a:off x="0" y="1825253"/>
            <a:ext cx="342900" cy="0"/>
          </a:xfrm>
          <a:prstGeom prst="line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5" name="그룹 15"/>
          <p:cNvGrpSpPr>
            <a:grpSpLocks/>
          </p:cNvGrpSpPr>
          <p:nvPr/>
        </p:nvGrpSpPr>
        <p:grpSpPr bwMode="auto">
          <a:xfrm>
            <a:off x="879732" y="2137111"/>
            <a:ext cx="325275" cy="215900"/>
            <a:chOff x="845345" y="3206006"/>
            <a:chExt cx="325276" cy="215900"/>
          </a:xfrm>
        </p:grpSpPr>
        <p:sp>
          <p:nvSpPr>
            <p:cNvPr id="266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7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68" name="직사각형 267"/>
          <p:cNvSpPr/>
          <p:nvPr/>
        </p:nvSpPr>
        <p:spPr bwMode="auto">
          <a:xfrm>
            <a:off x="2566988" y="3219505"/>
            <a:ext cx="2183320" cy="288147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사진리스트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</a:p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학교 사진 카테고리 설정된 사진리스트만 리스트노출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269" name="직사각형 268"/>
          <p:cNvSpPr/>
          <p:nvPr/>
        </p:nvSpPr>
        <p:spPr>
          <a:xfrm>
            <a:off x="2698430" y="767472"/>
            <a:ext cx="432331" cy="14732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0" name="Text Box 15"/>
          <p:cNvSpPr txBox="1">
            <a:spLocks noChangeArrowheads="1"/>
          </p:cNvSpPr>
          <p:nvPr/>
        </p:nvSpPr>
        <p:spPr bwMode="auto">
          <a:xfrm>
            <a:off x="2561451" y="620688"/>
            <a:ext cx="506549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 smtClean="0">
                <a:sym typeface="Wingdings 2" pitchFamily="18" charset="2"/>
              </a:rPr>
              <a:t>사진리스트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grpSp>
        <p:nvGrpSpPr>
          <p:cNvPr id="271" name="그룹 270"/>
          <p:cNvGrpSpPr/>
          <p:nvPr/>
        </p:nvGrpSpPr>
        <p:grpSpPr>
          <a:xfrm>
            <a:off x="3130761" y="1758524"/>
            <a:ext cx="420590" cy="215900"/>
            <a:chOff x="2098675" y="4761148"/>
            <a:chExt cx="420590" cy="215900"/>
          </a:xfrm>
        </p:grpSpPr>
        <p:sp>
          <p:nvSpPr>
            <p:cNvPr id="272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3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74" name="그룹 273"/>
          <p:cNvGrpSpPr/>
          <p:nvPr/>
        </p:nvGrpSpPr>
        <p:grpSpPr>
          <a:xfrm>
            <a:off x="4793751" y="747068"/>
            <a:ext cx="1398941" cy="2448144"/>
            <a:chOff x="4792663" y="747068"/>
            <a:chExt cx="1398941" cy="2448144"/>
          </a:xfrm>
        </p:grpSpPr>
        <p:sp>
          <p:nvSpPr>
            <p:cNvPr id="275" name="직사각형 274"/>
            <p:cNvSpPr>
              <a:spLocks noChangeAspect="1"/>
            </p:cNvSpPr>
            <p:nvPr/>
          </p:nvSpPr>
          <p:spPr>
            <a:xfrm>
              <a:off x="4792663" y="747068"/>
              <a:ext cx="1398940" cy="24481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6" name="직사각형 275"/>
            <p:cNvSpPr/>
            <p:nvPr/>
          </p:nvSpPr>
          <p:spPr bwMode="auto">
            <a:xfrm>
              <a:off x="4792665" y="747068"/>
              <a:ext cx="1398939" cy="176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        </a:t>
              </a: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사진리스</a:t>
              </a: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트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7" name="직사각형 276"/>
            <p:cNvSpPr/>
            <p:nvPr/>
          </p:nvSpPr>
          <p:spPr>
            <a:xfrm>
              <a:off x="4831460" y="788183"/>
              <a:ext cx="92645" cy="9250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/>
            </a:p>
          </p:txBody>
        </p:sp>
        <p:sp>
          <p:nvSpPr>
            <p:cNvPr id="278" name="직사각형 277"/>
            <p:cNvSpPr/>
            <p:nvPr/>
          </p:nvSpPr>
          <p:spPr bwMode="auto">
            <a:xfrm>
              <a:off x="6012848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</a:t>
              </a:r>
              <a:endParaRPr lang="en-US" altLang="ko-KR" sz="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고리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9" name="직사각형 278"/>
            <p:cNvSpPr/>
            <p:nvPr/>
          </p:nvSpPr>
          <p:spPr bwMode="auto">
            <a:xfrm>
              <a:off x="5819184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하기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0" name="직사각형 279"/>
            <p:cNvSpPr/>
            <p:nvPr/>
          </p:nvSpPr>
          <p:spPr bwMode="auto">
            <a:xfrm>
              <a:off x="4792663" y="922613"/>
              <a:ext cx="1398940" cy="114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noAutofit/>
            </a:bodyPr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4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학교 사진</a:t>
              </a:r>
              <a:r>
                <a:rPr kumimoji="0" lang="en-US" altLang="ko-KR" sz="4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(0)</a:t>
              </a:r>
            </a:p>
          </p:txBody>
        </p:sp>
      </p:grpSp>
      <p:sp>
        <p:nvSpPr>
          <p:cNvPr id="285" name="직사각형 284"/>
          <p:cNvSpPr/>
          <p:nvPr/>
        </p:nvSpPr>
        <p:spPr>
          <a:xfrm>
            <a:off x="6017011" y="764738"/>
            <a:ext cx="149906" cy="14990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86" name="그룹 15"/>
          <p:cNvGrpSpPr>
            <a:grpSpLocks/>
          </p:cNvGrpSpPr>
          <p:nvPr/>
        </p:nvGrpSpPr>
        <p:grpSpPr bwMode="auto">
          <a:xfrm>
            <a:off x="5330581" y="1794162"/>
            <a:ext cx="325275" cy="215900"/>
            <a:chOff x="845345" y="3206006"/>
            <a:chExt cx="325276" cy="215900"/>
          </a:xfrm>
        </p:grpSpPr>
        <p:sp>
          <p:nvSpPr>
            <p:cNvPr id="287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8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89" name="Text Box 15"/>
          <p:cNvSpPr txBox="1">
            <a:spLocks noChangeArrowheads="1"/>
          </p:cNvSpPr>
          <p:nvPr/>
        </p:nvSpPr>
        <p:spPr bwMode="auto">
          <a:xfrm>
            <a:off x="7028747" y="620688"/>
            <a:ext cx="841577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>
                <a:sym typeface="Wingdings 2" pitchFamily="18" charset="2"/>
              </a:rPr>
              <a:t>카테고리설정 팝업</a:t>
            </a:r>
            <a:r>
              <a:rPr lang="en-US" altLang="ko-KR" sz="700" dirty="0">
                <a:sym typeface="Wingdings 2" pitchFamily="18" charset="2"/>
              </a:rPr>
              <a:t>2]</a:t>
            </a:r>
            <a:endParaRPr lang="ko-KR" altLang="en-US" sz="700" dirty="0">
              <a:sym typeface="Wingdings 2" pitchFamily="18" charset="2"/>
            </a:endParaRPr>
          </a:p>
        </p:txBody>
      </p:sp>
      <p:grpSp>
        <p:nvGrpSpPr>
          <p:cNvPr id="290" name="그룹 289"/>
          <p:cNvGrpSpPr/>
          <p:nvPr/>
        </p:nvGrpSpPr>
        <p:grpSpPr>
          <a:xfrm>
            <a:off x="7028746" y="747068"/>
            <a:ext cx="1398941" cy="2448144"/>
            <a:chOff x="4792663" y="747068"/>
            <a:chExt cx="1398941" cy="2448144"/>
          </a:xfrm>
        </p:grpSpPr>
        <p:sp>
          <p:nvSpPr>
            <p:cNvPr id="291" name="직사각형 290"/>
            <p:cNvSpPr>
              <a:spLocks noChangeAspect="1"/>
            </p:cNvSpPr>
            <p:nvPr/>
          </p:nvSpPr>
          <p:spPr>
            <a:xfrm>
              <a:off x="4792663" y="747068"/>
              <a:ext cx="1398940" cy="24481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94" name="직사각형 293"/>
            <p:cNvSpPr/>
            <p:nvPr/>
          </p:nvSpPr>
          <p:spPr bwMode="auto">
            <a:xfrm>
              <a:off x="4792665" y="747068"/>
              <a:ext cx="1398939" cy="176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        </a:t>
              </a: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사진리스</a:t>
              </a: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트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95" name="직사각형 294"/>
            <p:cNvSpPr/>
            <p:nvPr/>
          </p:nvSpPr>
          <p:spPr>
            <a:xfrm>
              <a:off x="4831460" y="788183"/>
              <a:ext cx="92645" cy="9250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/>
            </a:p>
          </p:txBody>
        </p:sp>
        <p:sp>
          <p:nvSpPr>
            <p:cNvPr id="296" name="직사각형 295"/>
            <p:cNvSpPr/>
            <p:nvPr/>
          </p:nvSpPr>
          <p:spPr bwMode="auto">
            <a:xfrm>
              <a:off x="6012848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</a:t>
              </a:r>
              <a:endParaRPr lang="en-US" altLang="ko-KR" sz="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고리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97" name="직사각형 296"/>
            <p:cNvSpPr/>
            <p:nvPr/>
          </p:nvSpPr>
          <p:spPr bwMode="auto">
            <a:xfrm>
              <a:off x="5819184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하기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98" name="직사각형 297"/>
            <p:cNvSpPr/>
            <p:nvPr/>
          </p:nvSpPr>
          <p:spPr bwMode="auto">
            <a:xfrm>
              <a:off x="4792663" y="922613"/>
              <a:ext cx="1398940" cy="114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noAutofit/>
            </a:bodyPr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학교 사진</a:t>
              </a:r>
              <a:r>
                <a:rPr lang="en-US" altLang="ko-KR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(0)</a:t>
              </a:r>
            </a:p>
          </p:txBody>
        </p:sp>
      </p:grpSp>
      <p:grpSp>
        <p:nvGrpSpPr>
          <p:cNvPr id="299" name="그룹 298"/>
          <p:cNvGrpSpPr/>
          <p:nvPr/>
        </p:nvGrpSpPr>
        <p:grpSpPr>
          <a:xfrm>
            <a:off x="7089134" y="1346892"/>
            <a:ext cx="1264710" cy="1060823"/>
            <a:chOff x="3023827" y="1273953"/>
            <a:chExt cx="1264710" cy="1060823"/>
          </a:xfrm>
        </p:grpSpPr>
        <p:sp>
          <p:nvSpPr>
            <p:cNvPr id="300" name="직사각형 299"/>
            <p:cNvSpPr/>
            <p:nvPr/>
          </p:nvSpPr>
          <p:spPr bwMode="auto">
            <a:xfrm>
              <a:off x="3023828" y="1273953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카테고리설정</a:t>
              </a: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1" name="직사각형 300"/>
            <p:cNvSpPr/>
            <p:nvPr/>
          </p:nvSpPr>
          <p:spPr bwMode="auto">
            <a:xfrm>
              <a:off x="3023827" y="1436845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모든 사진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2" name="직사각형 301"/>
            <p:cNvSpPr/>
            <p:nvPr/>
          </p:nvSpPr>
          <p:spPr bwMode="auto">
            <a:xfrm>
              <a:off x="3023827" y="1613110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카테고리 없는 사진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3" name="직사각형 302"/>
            <p:cNvSpPr/>
            <p:nvPr/>
          </p:nvSpPr>
          <p:spPr bwMode="auto">
            <a:xfrm>
              <a:off x="3023827" y="1793535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학교 사진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4" name="직사각형 303"/>
            <p:cNvSpPr/>
            <p:nvPr/>
          </p:nvSpPr>
          <p:spPr bwMode="auto">
            <a:xfrm>
              <a:off x="3023827" y="1973960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여행 사진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5" name="직사각형 304"/>
            <p:cNvSpPr/>
            <p:nvPr/>
          </p:nvSpPr>
          <p:spPr bwMode="auto">
            <a:xfrm>
              <a:off x="3023827" y="2154351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카테고리 편집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06" name="타원 305"/>
          <p:cNvSpPr/>
          <p:nvPr/>
        </p:nvSpPr>
        <p:spPr bwMode="auto">
          <a:xfrm>
            <a:off x="8200795" y="1539810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307" name="타원 306"/>
          <p:cNvSpPr/>
          <p:nvPr/>
        </p:nvSpPr>
        <p:spPr bwMode="auto">
          <a:xfrm>
            <a:off x="8200795" y="1712773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308" name="타원 307"/>
          <p:cNvSpPr/>
          <p:nvPr/>
        </p:nvSpPr>
        <p:spPr bwMode="auto">
          <a:xfrm>
            <a:off x="8200795" y="1889236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00" b="1" dirty="0">
                <a:solidFill>
                  <a:srgbClr val="00B0F0"/>
                </a:solidFill>
                <a:latin typeface="Calibri" pitchFamily="34" charset="0"/>
                <a:cs typeface="Calibri" pitchFamily="34" charset="0"/>
                <a:sym typeface="Wingdings 2" pitchFamily="18" charset="2"/>
              </a:rPr>
              <a:t>●</a:t>
            </a:r>
            <a:endParaRPr kumimoji="1" lang="ko-KR" altLang="en-US" sz="2000" b="1" dirty="0">
              <a:solidFill>
                <a:srgbClr val="00B0F0"/>
              </a:solidFill>
              <a:latin typeface="Calibri" pitchFamily="34" charset="0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309" name="타원 308"/>
          <p:cNvSpPr/>
          <p:nvPr/>
        </p:nvSpPr>
        <p:spPr bwMode="auto">
          <a:xfrm>
            <a:off x="8200795" y="2065699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ea typeface="맑은 고딕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310" name="직사각형 309"/>
          <p:cNvSpPr/>
          <p:nvPr/>
        </p:nvSpPr>
        <p:spPr>
          <a:xfrm>
            <a:off x="7093917" y="1362852"/>
            <a:ext cx="1259926" cy="14990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14" name="그룹 313"/>
          <p:cNvGrpSpPr/>
          <p:nvPr/>
        </p:nvGrpSpPr>
        <p:grpSpPr>
          <a:xfrm>
            <a:off x="7571224" y="1758524"/>
            <a:ext cx="420590" cy="215900"/>
            <a:chOff x="2098675" y="4761148"/>
            <a:chExt cx="420590" cy="215900"/>
          </a:xfrm>
        </p:grpSpPr>
        <p:sp>
          <p:nvSpPr>
            <p:cNvPr id="315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6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17" name="그룹 316"/>
          <p:cNvGrpSpPr/>
          <p:nvPr/>
        </p:nvGrpSpPr>
        <p:grpSpPr>
          <a:xfrm>
            <a:off x="7028746" y="3817841"/>
            <a:ext cx="1398941" cy="2448144"/>
            <a:chOff x="4792663" y="747068"/>
            <a:chExt cx="1398941" cy="2448144"/>
          </a:xfrm>
        </p:grpSpPr>
        <p:sp>
          <p:nvSpPr>
            <p:cNvPr id="318" name="직사각형 317"/>
            <p:cNvSpPr>
              <a:spLocks noChangeAspect="1"/>
            </p:cNvSpPr>
            <p:nvPr/>
          </p:nvSpPr>
          <p:spPr>
            <a:xfrm>
              <a:off x="4792663" y="747068"/>
              <a:ext cx="1398940" cy="24481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9" name="직사각형 318"/>
            <p:cNvSpPr/>
            <p:nvPr/>
          </p:nvSpPr>
          <p:spPr bwMode="auto">
            <a:xfrm>
              <a:off x="4792665" y="747068"/>
              <a:ext cx="1398939" cy="176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        </a:t>
              </a: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사진리스</a:t>
              </a: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트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0" name="직사각형 319"/>
            <p:cNvSpPr/>
            <p:nvPr/>
          </p:nvSpPr>
          <p:spPr>
            <a:xfrm>
              <a:off x="4831460" y="788183"/>
              <a:ext cx="92645" cy="9250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/>
            </a:p>
          </p:txBody>
        </p:sp>
        <p:sp>
          <p:nvSpPr>
            <p:cNvPr id="321" name="직사각형 320"/>
            <p:cNvSpPr/>
            <p:nvPr/>
          </p:nvSpPr>
          <p:spPr bwMode="auto">
            <a:xfrm>
              <a:off x="6012848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</a:t>
              </a:r>
              <a:endParaRPr lang="en-US" altLang="ko-KR" sz="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고리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2" name="직사각형 321"/>
            <p:cNvSpPr/>
            <p:nvPr/>
          </p:nvSpPr>
          <p:spPr bwMode="auto">
            <a:xfrm>
              <a:off x="5819184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하기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3" name="직사각형 322"/>
            <p:cNvSpPr/>
            <p:nvPr/>
          </p:nvSpPr>
          <p:spPr bwMode="auto">
            <a:xfrm>
              <a:off x="4792663" y="922613"/>
              <a:ext cx="1398940" cy="114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noAutofit/>
            </a:bodyPr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학교 사진</a:t>
              </a:r>
              <a:r>
                <a:rPr lang="en-US" altLang="ko-KR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(0)</a:t>
              </a:r>
            </a:p>
          </p:txBody>
        </p:sp>
      </p:grpSp>
      <p:grpSp>
        <p:nvGrpSpPr>
          <p:cNvPr id="324" name="그룹 323"/>
          <p:cNvGrpSpPr/>
          <p:nvPr/>
        </p:nvGrpSpPr>
        <p:grpSpPr>
          <a:xfrm>
            <a:off x="7089134" y="4417665"/>
            <a:ext cx="1264710" cy="1060823"/>
            <a:chOff x="3023827" y="1273953"/>
            <a:chExt cx="1264710" cy="1060823"/>
          </a:xfrm>
        </p:grpSpPr>
        <p:sp>
          <p:nvSpPr>
            <p:cNvPr id="325" name="직사각형 324"/>
            <p:cNvSpPr/>
            <p:nvPr/>
          </p:nvSpPr>
          <p:spPr bwMode="auto">
            <a:xfrm>
              <a:off x="3023828" y="1273953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카테고리설정</a:t>
              </a: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6" name="직사각형 325"/>
            <p:cNvSpPr/>
            <p:nvPr/>
          </p:nvSpPr>
          <p:spPr bwMode="auto">
            <a:xfrm>
              <a:off x="3023827" y="1436845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모든 사진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7" name="직사각형 326"/>
            <p:cNvSpPr/>
            <p:nvPr/>
          </p:nvSpPr>
          <p:spPr bwMode="auto">
            <a:xfrm>
              <a:off x="3023827" y="1613110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카테고리 없는 사진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" name="직사각형 327"/>
            <p:cNvSpPr/>
            <p:nvPr/>
          </p:nvSpPr>
          <p:spPr bwMode="auto">
            <a:xfrm>
              <a:off x="3023827" y="1793535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학교 사진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9" name="직사각형 328"/>
            <p:cNvSpPr/>
            <p:nvPr/>
          </p:nvSpPr>
          <p:spPr bwMode="auto">
            <a:xfrm>
              <a:off x="3023827" y="1973960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여행 사진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0" name="직사각형 329"/>
            <p:cNvSpPr/>
            <p:nvPr/>
          </p:nvSpPr>
          <p:spPr bwMode="auto">
            <a:xfrm>
              <a:off x="3023827" y="2154351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카테고리 편집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31" name="타원 330"/>
          <p:cNvSpPr/>
          <p:nvPr/>
        </p:nvSpPr>
        <p:spPr bwMode="auto">
          <a:xfrm>
            <a:off x="8200795" y="4610583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332" name="타원 331"/>
          <p:cNvSpPr/>
          <p:nvPr/>
        </p:nvSpPr>
        <p:spPr bwMode="auto">
          <a:xfrm>
            <a:off x="8200795" y="4783546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333" name="타원 332"/>
          <p:cNvSpPr/>
          <p:nvPr/>
        </p:nvSpPr>
        <p:spPr bwMode="auto">
          <a:xfrm>
            <a:off x="8200795" y="4960009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00" b="1" dirty="0">
                <a:solidFill>
                  <a:srgbClr val="00B0F0"/>
                </a:solidFill>
                <a:latin typeface="Calibri" pitchFamily="34" charset="0"/>
                <a:cs typeface="Calibri" pitchFamily="34" charset="0"/>
                <a:sym typeface="Wingdings 2" pitchFamily="18" charset="2"/>
              </a:rPr>
              <a:t>●</a:t>
            </a:r>
            <a:endParaRPr kumimoji="1" lang="ko-KR" altLang="en-US" sz="2000" b="1" dirty="0">
              <a:solidFill>
                <a:srgbClr val="00B0F0"/>
              </a:solidFill>
              <a:latin typeface="Calibri" pitchFamily="34" charset="0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334" name="타원 333"/>
          <p:cNvSpPr/>
          <p:nvPr/>
        </p:nvSpPr>
        <p:spPr bwMode="auto">
          <a:xfrm>
            <a:off x="8200795" y="5136472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ea typeface="맑은 고딕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335" name="직사각형 334"/>
          <p:cNvSpPr/>
          <p:nvPr/>
        </p:nvSpPr>
        <p:spPr>
          <a:xfrm>
            <a:off x="7093917" y="5321137"/>
            <a:ext cx="1259926" cy="14990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9" name="직사각형 338"/>
          <p:cNvSpPr/>
          <p:nvPr/>
        </p:nvSpPr>
        <p:spPr bwMode="auto">
          <a:xfrm>
            <a:off x="7015797" y="6292379"/>
            <a:ext cx="1039472" cy="180424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</a:t>
            </a:r>
            <a:r>
              <a:rPr lang="ko-KR" altLang="en-US" sz="700" dirty="0">
                <a:latin typeface="Arial" pitchFamily="34" charset="0"/>
                <a:cs typeface="Arial" pitchFamily="34" charset="0"/>
              </a:rPr>
              <a:t>카테고리 </a:t>
            </a:r>
            <a:r>
              <a:rPr lang="ko-KR" altLang="en-US" sz="700" dirty="0" smtClean="0">
                <a:latin typeface="Arial" pitchFamily="34" charset="0"/>
                <a:cs typeface="Arial" pitchFamily="34" charset="0"/>
              </a:rPr>
              <a:t>편</a:t>
            </a:r>
            <a:r>
              <a:rPr lang="ko-KR" altLang="en-US" sz="700" dirty="0">
                <a:latin typeface="Arial" pitchFamily="34" charset="0"/>
                <a:cs typeface="Arial" pitchFamily="34" charset="0"/>
              </a:rPr>
              <a:t>집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en-US" altLang="ko-KR" sz="7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40" name="그룹 15"/>
          <p:cNvGrpSpPr>
            <a:grpSpLocks/>
          </p:cNvGrpSpPr>
          <p:nvPr/>
        </p:nvGrpSpPr>
        <p:grpSpPr bwMode="auto">
          <a:xfrm>
            <a:off x="7558850" y="4920572"/>
            <a:ext cx="325275" cy="215900"/>
            <a:chOff x="845345" y="3206006"/>
            <a:chExt cx="325276" cy="215900"/>
          </a:xfrm>
        </p:grpSpPr>
        <p:sp>
          <p:nvSpPr>
            <p:cNvPr id="341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2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66" name="그룹 365"/>
          <p:cNvGrpSpPr/>
          <p:nvPr/>
        </p:nvGrpSpPr>
        <p:grpSpPr>
          <a:xfrm>
            <a:off x="4793750" y="3817841"/>
            <a:ext cx="1398941" cy="2448144"/>
            <a:chOff x="4792663" y="747068"/>
            <a:chExt cx="1398941" cy="2448144"/>
          </a:xfrm>
        </p:grpSpPr>
        <p:sp>
          <p:nvSpPr>
            <p:cNvPr id="367" name="직사각형 366"/>
            <p:cNvSpPr>
              <a:spLocks noChangeAspect="1"/>
            </p:cNvSpPr>
            <p:nvPr/>
          </p:nvSpPr>
          <p:spPr>
            <a:xfrm>
              <a:off x="4792663" y="747068"/>
              <a:ext cx="1398940" cy="24481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8" name="직사각형 367"/>
            <p:cNvSpPr/>
            <p:nvPr/>
          </p:nvSpPr>
          <p:spPr bwMode="auto">
            <a:xfrm>
              <a:off x="4792665" y="747068"/>
              <a:ext cx="1398939" cy="176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        </a:t>
              </a: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사진리스</a:t>
              </a: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트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9" name="직사각형 368"/>
            <p:cNvSpPr/>
            <p:nvPr/>
          </p:nvSpPr>
          <p:spPr>
            <a:xfrm>
              <a:off x="4831460" y="788183"/>
              <a:ext cx="92645" cy="9250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/>
            </a:p>
          </p:txBody>
        </p:sp>
        <p:sp>
          <p:nvSpPr>
            <p:cNvPr id="370" name="직사각형 369"/>
            <p:cNvSpPr/>
            <p:nvPr/>
          </p:nvSpPr>
          <p:spPr bwMode="auto">
            <a:xfrm>
              <a:off x="6012848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</a:t>
              </a:r>
              <a:endParaRPr lang="en-US" altLang="ko-KR" sz="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고리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71" name="직사각형 370"/>
            <p:cNvSpPr/>
            <p:nvPr/>
          </p:nvSpPr>
          <p:spPr bwMode="auto">
            <a:xfrm>
              <a:off x="5819184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하기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72" name="직사각형 371"/>
            <p:cNvSpPr/>
            <p:nvPr/>
          </p:nvSpPr>
          <p:spPr bwMode="auto">
            <a:xfrm>
              <a:off x="4792663" y="922613"/>
              <a:ext cx="1398940" cy="114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noAutofit/>
            </a:bodyPr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학교 사진</a:t>
              </a:r>
              <a:r>
                <a:rPr lang="en-US" altLang="ko-KR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(0)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854138" y="4736857"/>
            <a:ext cx="1264709" cy="528591"/>
            <a:chOff x="4854138" y="4736857"/>
            <a:chExt cx="1264709" cy="528591"/>
          </a:xfrm>
        </p:grpSpPr>
        <p:sp>
          <p:nvSpPr>
            <p:cNvPr id="375" name="직사각형 374"/>
            <p:cNvSpPr/>
            <p:nvPr/>
          </p:nvSpPr>
          <p:spPr bwMode="auto">
            <a:xfrm>
              <a:off x="4854138" y="4736857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카테고리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추가</a:t>
              </a:r>
              <a:endParaRPr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6" name="직사각형 375"/>
            <p:cNvSpPr/>
            <p:nvPr/>
          </p:nvSpPr>
          <p:spPr bwMode="auto">
            <a:xfrm>
              <a:off x="4854138" y="4913122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카테고리 삭제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4" name="직사각형 183"/>
            <p:cNvSpPr/>
            <p:nvPr/>
          </p:nvSpPr>
          <p:spPr bwMode="auto">
            <a:xfrm>
              <a:off x="4854138" y="5085023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취소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84" name="직사각형 383"/>
          <p:cNvSpPr/>
          <p:nvPr/>
        </p:nvSpPr>
        <p:spPr>
          <a:xfrm>
            <a:off x="4858921" y="4755401"/>
            <a:ext cx="1259926" cy="14990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5" name="직사각형 384"/>
          <p:cNvSpPr/>
          <p:nvPr/>
        </p:nvSpPr>
        <p:spPr bwMode="auto">
          <a:xfrm>
            <a:off x="4780801" y="6292379"/>
            <a:ext cx="1039472" cy="180424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</a:t>
            </a:r>
            <a:r>
              <a:rPr lang="ko-KR" altLang="en-US" sz="700" dirty="0">
                <a:latin typeface="Arial" pitchFamily="34" charset="0"/>
                <a:cs typeface="Arial" pitchFamily="34" charset="0"/>
              </a:rPr>
              <a:t>카테고리 </a:t>
            </a:r>
            <a:r>
              <a:rPr lang="ko-KR" altLang="en-US" sz="700" dirty="0" smtClean="0">
                <a:latin typeface="Arial" pitchFamily="34" charset="0"/>
                <a:cs typeface="Arial" pitchFamily="34" charset="0"/>
              </a:rPr>
              <a:t>추</a:t>
            </a:r>
            <a:r>
              <a:rPr lang="ko-KR" altLang="en-US" sz="700" dirty="0">
                <a:latin typeface="Arial" pitchFamily="34" charset="0"/>
                <a:cs typeface="Arial" pitchFamily="34" charset="0"/>
              </a:rPr>
              <a:t>가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en-US" altLang="ko-KR" sz="7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89" name="그룹 15"/>
          <p:cNvGrpSpPr>
            <a:grpSpLocks/>
          </p:cNvGrpSpPr>
          <p:nvPr/>
        </p:nvGrpSpPr>
        <p:grpSpPr bwMode="auto">
          <a:xfrm>
            <a:off x="5300537" y="5172375"/>
            <a:ext cx="325275" cy="215900"/>
            <a:chOff x="845345" y="3206006"/>
            <a:chExt cx="325276" cy="215900"/>
          </a:xfrm>
        </p:grpSpPr>
        <p:sp>
          <p:nvSpPr>
            <p:cNvPr id="390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1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92" name="Text Box 15"/>
          <p:cNvSpPr txBox="1">
            <a:spLocks noChangeArrowheads="1"/>
          </p:cNvSpPr>
          <p:nvPr/>
        </p:nvSpPr>
        <p:spPr bwMode="auto">
          <a:xfrm>
            <a:off x="4792663" y="3704768"/>
            <a:ext cx="416781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 smtClean="0">
                <a:sym typeface="Wingdings 2" pitchFamily="18" charset="2"/>
              </a:rPr>
              <a:t>선택팝업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sp>
        <p:nvSpPr>
          <p:cNvPr id="399" name="직사각형 398"/>
          <p:cNvSpPr>
            <a:spLocks noChangeAspect="1"/>
          </p:cNvSpPr>
          <p:nvPr/>
        </p:nvSpPr>
        <p:spPr>
          <a:xfrm>
            <a:off x="2566990" y="5232313"/>
            <a:ext cx="1394055" cy="10275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en-US" altLang="ko-KR" sz="800" i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eypad</a:t>
            </a:r>
          </a:p>
        </p:txBody>
      </p:sp>
      <p:grpSp>
        <p:nvGrpSpPr>
          <p:cNvPr id="424" name="그룹 423"/>
          <p:cNvGrpSpPr/>
          <p:nvPr/>
        </p:nvGrpSpPr>
        <p:grpSpPr>
          <a:xfrm>
            <a:off x="2631662" y="4286025"/>
            <a:ext cx="1264709" cy="901663"/>
            <a:chOff x="491445" y="4870305"/>
            <a:chExt cx="1264709" cy="901663"/>
          </a:xfrm>
        </p:grpSpPr>
        <p:sp>
          <p:nvSpPr>
            <p:cNvPr id="425" name="직사각형 424"/>
            <p:cNvSpPr/>
            <p:nvPr/>
          </p:nvSpPr>
          <p:spPr bwMode="auto">
            <a:xfrm>
              <a:off x="491445" y="4870305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카테고리 입력</a:t>
              </a:r>
              <a:endParaRPr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6" name="직사각형 425"/>
            <p:cNvSpPr/>
            <p:nvPr/>
          </p:nvSpPr>
          <p:spPr bwMode="auto">
            <a:xfrm>
              <a:off x="491445" y="5029510"/>
              <a:ext cx="1264709" cy="53564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algn="ctr"/>
              <a:endParaRPr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7" name="직사각형 426"/>
            <p:cNvSpPr/>
            <p:nvPr/>
          </p:nvSpPr>
          <p:spPr bwMode="auto">
            <a:xfrm>
              <a:off x="491445" y="5566639"/>
              <a:ext cx="1264709" cy="2053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8" name="모서리가 둥근 직사각형 427"/>
            <p:cNvSpPr/>
            <p:nvPr/>
          </p:nvSpPr>
          <p:spPr bwMode="auto">
            <a:xfrm>
              <a:off x="581035" y="5596397"/>
              <a:ext cx="520763" cy="1443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확인</a:t>
              </a:r>
            </a:p>
          </p:txBody>
        </p:sp>
        <p:sp>
          <p:nvSpPr>
            <p:cNvPr id="429" name="모서리가 둥근 직사각형 428"/>
            <p:cNvSpPr/>
            <p:nvPr/>
          </p:nvSpPr>
          <p:spPr bwMode="auto">
            <a:xfrm>
              <a:off x="1166641" y="5596397"/>
              <a:ext cx="520763" cy="1443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취소</a:t>
              </a:r>
              <a:endParaRPr kumimoji="0"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0" name="직사각형 429"/>
            <p:cNvSpPr/>
            <p:nvPr/>
          </p:nvSpPr>
          <p:spPr bwMode="auto">
            <a:xfrm>
              <a:off x="589372" y="5204403"/>
              <a:ext cx="1089492" cy="167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0" anchor="t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cs typeface="Calibri" pitchFamily="34" charset="0"/>
                </a:rPr>
                <a:t>카테고리</a:t>
              </a:r>
              <a:r>
                <a:rPr kumimoji="0" lang="ko-KR" altLang="en-US" sz="600" dirty="0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cs typeface="Calibri" pitchFamily="34" charset="0"/>
                </a:rPr>
                <a:t>를 입력하세요</a:t>
              </a:r>
              <a:endParaRPr kumimoji="0" lang="en-US" altLang="ko-KR" sz="6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431" name="직선 연결선 430"/>
            <p:cNvCxnSpPr/>
            <p:nvPr/>
          </p:nvCxnSpPr>
          <p:spPr>
            <a:xfrm>
              <a:off x="628441" y="5236570"/>
              <a:ext cx="0" cy="978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2" name="직사각형 431"/>
          <p:cNvSpPr/>
          <p:nvPr/>
        </p:nvSpPr>
        <p:spPr>
          <a:xfrm>
            <a:off x="2717548" y="4611817"/>
            <a:ext cx="1109348" cy="195385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3" name="직사각형 432"/>
          <p:cNvSpPr/>
          <p:nvPr/>
        </p:nvSpPr>
        <p:spPr bwMode="auto">
          <a:xfrm>
            <a:off x="2560782" y="6292378"/>
            <a:ext cx="2182035" cy="288147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카테고리를 입력하세요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음성안내 제공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입력필드 활성화 </a:t>
            </a:r>
            <a:r>
              <a:rPr lang="ko-KR" altLang="en-US" sz="700" kern="0" dirty="0" err="1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키패드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 제공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434" name="그룹 433"/>
          <p:cNvGrpSpPr/>
          <p:nvPr/>
        </p:nvGrpSpPr>
        <p:grpSpPr>
          <a:xfrm>
            <a:off x="343455" y="3817841"/>
            <a:ext cx="1398941" cy="2448144"/>
            <a:chOff x="4792663" y="747068"/>
            <a:chExt cx="1398941" cy="2448144"/>
          </a:xfrm>
        </p:grpSpPr>
        <p:sp>
          <p:nvSpPr>
            <p:cNvPr id="435" name="직사각형 434"/>
            <p:cNvSpPr>
              <a:spLocks noChangeAspect="1"/>
            </p:cNvSpPr>
            <p:nvPr/>
          </p:nvSpPr>
          <p:spPr>
            <a:xfrm>
              <a:off x="4792663" y="747068"/>
              <a:ext cx="1398940" cy="24481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36" name="직사각형 435"/>
            <p:cNvSpPr/>
            <p:nvPr/>
          </p:nvSpPr>
          <p:spPr bwMode="auto">
            <a:xfrm>
              <a:off x="4792665" y="747068"/>
              <a:ext cx="1398939" cy="176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        </a:t>
              </a: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사진리스</a:t>
              </a: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트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37" name="직사각형 436"/>
            <p:cNvSpPr/>
            <p:nvPr/>
          </p:nvSpPr>
          <p:spPr>
            <a:xfrm>
              <a:off x="4831460" y="788183"/>
              <a:ext cx="92645" cy="9250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/>
            </a:p>
          </p:txBody>
        </p:sp>
        <p:sp>
          <p:nvSpPr>
            <p:cNvPr id="438" name="직사각형 437"/>
            <p:cNvSpPr/>
            <p:nvPr/>
          </p:nvSpPr>
          <p:spPr bwMode="auto">
            <a:xfrm>
              <a:off x="6012848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</a:t>
              </a:r>
              <a:endParaRPr lang="en-US" altLang="ko-KR" sz="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고리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39" name="직사각형 438"/>
            <p:cNvSpPr/>
            <p:nvPr/>
          </p:nvSpPr>
          <p:spPr bwMode="auto">
            <a:xfrm>
              <a:off x="5819184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하기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40" name="직사각형 439"/>
            <p:cNvSpPr/>
            <p:nvPr/>
          </p:nvSpPr>
          <p:spPr bwMode="auto">
            <a:xfrm>
              <a:off x="4792663" y="922613"/>
              <a:ext cx="1398940" cy="114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noAutofit/>
            </a:bodyPr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학교 사진</a:t>
              </a:r>
              <a:r>
                <a:rPr lang="en-US" altLang="ko-KR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(0)</a:t>
              </a:r>
            </a:p>
          </p:txBody>
        </p:sp>
      </p:grpSp>
      <p:sp>
        <p:nvSpPr>
          <p:cNvPr id="441" name="Text Box 15"/>
          <p:cNvSpPr txBox="1">
            <a:spLocks noChangeArrowheads="1"/>
          </p:cNvSpPr>
          <p:nvPr/>
        </p:nvSpPr>
        <p:spPr bwMode="auto">
          <a:xfrm>
            <a:off x="342368" y="3704768"/>
            <a:ext cx="796693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>
                <a:sym typeface="Wingdings 2" pitchFamily="18" charset="2"/>
              </a:rPr>
              <a:t>카테고리 </a:t>
            </a:r>
            <a:r>
              <a:rPr lang="ko-KR" altLang="en-US" sz="700" dirty="0" smtClean="0">
                <a:sym typeface="Wingdings 2" pitchFamily="18" charset="2"/>
              </a:rPr>
              <a:t>입력팝업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sp>
        <p:nvSpPr>
          <p:cNvPr id="442" name="직사각형 441"/>
          <p:cNvSpPr>
            <a:spLocks noChangeAspect="1"/>
          </p:cNvSpPr>
          <p:nvPr/>
        </p:nvSpPr>
        <p:spPr>
          <a:xfrm>
            <a:off x="347784" y="5232313"/>
            <a:ext cx="1394055" cy="10275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en-US" altLang="ko-KR" sz="800" i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eypad</a:t>
            </a:r>
          </a:p>
        </p:txBody>
      </p:sp>
      <p:grpSp>
        <p:nvGrpSpPr>
          <p:cNvPr id="443" name="그룹 442"/>
          <p:cNvGrpSpPr/>
          <p:nvPr/>
        </p:nvGrpSpPr>
        <p:grpSpPr>
          <a:xfrm>
            <a:off x="412456" y="4286025"/>
            <a:ext cx="1264709" cy="901663"/>
            <a:chOff x="491445" y="4870305"/>
            <a:chExt cx="1264709" cy="901663"/>
          </a:xfrm>
        </p:grpSpPr>
        <p:sp>
          <p:nvSpPr>
            <p:cNvPr id="444" name="직사각형 443"/>
            <p:cNvSpPr/>
            <p:nvPr/>
          </p:nvSpPr>
          <p:spPr bwMode="auto">
            <a:xfrm>
              <a:off x="491445" y="4870305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카테고리 입력</a:t>
              </a:r>
              <a:endParaRPr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5" name="직사각형 444"/>
            <p:cNvSpPr/>
            <p:nvPr/>
          </p:nvSpPr>
          <p:spPr bwMode="auto">
            <a:xfrm>
              <a:off x="491445" y="5029510"/>
              <a:ext cx="1264709" cy="53564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algn="ctr"/>
              <a:endParaRPr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6" name="직사각형 445"/>
            <p:cNvSpPr/>
            <p:nvPr/>
          </p:nvSpPr>
          <p:spPr bwMode="auto">
            <a:xfrm>
              <a:off x="491445" y="5566639"/>
              <a:ext cx="1264709" cy="2053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7" name="모서리가 둥근 직사각형 446"/>
            <p:cNvSpPr/>
            <p:nvPr/>
          </p:nvSpPr>
          <p:spPr bwMode="auto">
            <a:xfrm>
              <a:off x="581035" y="5596397"/>
              <a:ext cx="520763" cy="1443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확인</a:t>
              </a:r>
            </a:p>
          </p:txBody>
        </p:sp>
        <p:sp>
          <p:nvSpPr>
            <p:cNvPr id="448" name="모서리가 둥근 직사각형 447"/>
            <p:cNvSpPr/>
            <p:nvPr/>
          </p:nvSpPr>
          <p:spPr bwMode="auto">
            <a:xfrm>
              <a:off x="1166641" y="5596397"/>
              <a:ext cx="520763" cy="1443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취소</a:t>
              </a:r>
              <a:endParaRPr kumimoji="0"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9" name="직사각형 448"/>
            <p:cNvSpPr/>
            <p:nvPr/>
          </p:nvSpPr>
          <p:spPr bwMode="auto">
            <a:xfrm>
              <a:off x="589372" y="5204403"/>
              <a:ext cx="1089492" cy="167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0" anchor="t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가</a:t>
              </a: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족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450" name="직선 연결선 449"/>
            <p:cNvCxnSpPr/>
            <p:nvPr/>
          </p:nvCxnSpPr>
          <p:spPr>
            <a:xfrm>
              <a:off x="792556" y="5236570"/>
              <a:ext cx="0" cy="978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1" name="직사각형 450"/>
          <p:cNvSpPr/>
          <p:nvPr/>
        </p:nvSpPr>
        <p:spPr>
          <a:xfrm>
            <a:off x="498342" y="4611817"/>
            <a:ext cx="1109348" cy="195385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452" name="그룹 451"/>
          <p:cNvGrpSpPr/>
          <p:nvPr/>
        </p:nvGrpSpPr>
        <p:grpSpPr>
          <a:xfrm>
            <a:off x="879732" y="4794130"/>
            <a:ext cx="420590" cy="215900"/>
            <a:chOff x="2098675" y="4761148"/>
            <a:chExt cx="420590" cy="215900"/>
          </a:xfrm>
        </p:grpSpPr>
        <p:sp>
          <p:nvSpPr>
            <p:cNvPr id="453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4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498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내용 개체 틀 3"/>
          <p:cNvSpPr>
            <a:spLocks noGrp="1"/>
          </p:cNvSpPr>
          <p:nvPr>
            <p:ph idx="1"/>
          </p:nvPr>
        </p:nvSpPr>
        <p:spPr>
          <a:xfrm>
            <a:off x="128935" y="145776"/>
            <a:ext cx="8835677" cy="338040"/>
          </a:xfrm>
        </p:spPr>
        <p:txBody>
          <a:bodyPr/>
          <a:lstStyle/>
          <a:p>
            <a:r>
              <a:rPr lang="en-US" altLang="ko-KR" sz="1800" dirty="0" smtClean="0"/>
              <a:t>3.3.3 Flow_ </a:t>
            </a:r>
            <a:r>
              <a:rPr lang="ko-KR" altLang="en-US" sz="1800" dirty="0" smtClean="0"/>
              <a:t>갤러리 </a:t>
            </a:r>
            <a:r>
              <a:rPr lang="en-US" altLang="ko-KR" sz="1800" dirty="0"/>
              <a:t>&gt; </a:t>
            </a:r>
            <a:r>
              <a:rPr lang="ko-KR" altLang="en-US" sz="1800" dirty="0" smtClean="0"/>
              <a:t>사진리스트 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카테고리 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추</a:t>
            </a:r>
            <a:r>
              <a:rPr lang="ko-KR" altLang="en-US" sz="1800" dirty="0"/>
              <a:t>가</a:t>
            </a:r>
            <a:endParaRPr lang="en-US" altLang="ko-KR" sz="1800" dirty="0">
              <a:sym typeface="Wingdings 2" pitchFamily="18" charset="2"/>
            </a:endParaRPr>
          </a:p>
        </p:txBody>
      </p:sp>
      <p:sp>
        <p:nvSpPr>
          <p:cNvPr id="10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488336"/>
              </p:ext>
            </p:extLst>
          </p:nvPr>
        </p:nvGraphicFramePr>
        <p:xfrm>
          <a:off x="6941820" y="0"/>
          <a:ext cx="2210543" cy="249360"/>
        </p:xfrm>
        <a:graphic>
          <a:graphicData uri="http://schemas.openxmlformats.org/drawingml/2006/table">
            <a:tbl>
              <a:tblPr/>
              <a:tblGrid>
                <a:gridCol w="2210543"/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v.0.2_130712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-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페이지추가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41" name="그룹 140"/>
          <p:cNvGrpSpPr/>
          <p:nvPr/>
        </p:nvGrpSpPr>
        <p:grpSpPr>
          <a:xfrm>
            <a:off x="343455" y="749300"/>
            <a:ext cx="1398941" cy="2448144"/>
            <a:chOff x="4792663" y="747068"/>
            <a:chExt cx="1398941" cy="2448144"/>
          </a:xfrm>
        </p:grpSpPr>
        <p:sp>
          <p:nvSpPr>
            <p:cNvPr id="142" name="직사각형 141"/>
            <p:cNvSpPr>
              <a:spLocks noChangeAspect="1"/>
            </p:cNvSpPr>
            <p:nvPr/>
          </p:nvSpPr>
          <p:spPr>
            <a:xfrm>
              <a:off x="4792663" y="747068"/>
              <a:ext cx="1398940" cy="24481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3" name="직사각형 142"/>
            <p:cNvSpPr/>
            <p:nvPr/>
          </p:nvSpPr>
          <p:spPr bwMode="auto">
            <a:xfrm>
              <a:off x="4792665" y="747068"/>
              <a:ext cx="1398939" cy="176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        </a:t>
              </a: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사진리스</a:t>
              </a: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트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4831460" y="788183"/>
              <a:ext cx="92645" cy="9250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/>
            </a:p>
          </p:txBody>
        </p:sp>
        <p:sp>
          <p:nvSpPr>
            <p:cNvPr id="145" name="직사각형 144"/>
            <p:cNvSpPr/>
            <p:nvPr/>
          </p:nvSpPr>
          <p:spPr bwMode="auto">
            <a:xfrm>
              <a:off x="6012848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</a:t>
              </a:r>
              <a:endParaRPr lang="en-US" altLang="ko-KR" sz="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고리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6" name="직사각형 145"/>
            <p:cNvSpPr/>
            <p:nvPr/>
          </p:nvSpPr>
          <p:spPr bwMode="auto">
            <a:xfrm>
              <a:off x="5819184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하기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7" name="직사각형 146"/>
            <p:cNvSpPr/>
            <p:nvPr/>
          </p:nvSpPr>
          <p:spPr bwMode="auto">
            <a:xfrm>
              <a:off x="4792663" y="922613"/>
              <a:ext cx="1398940" cy="114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noAutofit/>
            </a:bodyPr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학교 사진</a:t>
              </a:r>
              <a:r>
                <a:rPr lang="en-US" altLang="ko-KR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(0)</a:t>
              </a:r>
            </a:p>
          </p:txBody>
        </p:sp>
      </p:grpSp>
      <p:sp>
        <p:nvSpPr>
          <p:cNvPr id="149" name="직사각형 148"/>
          <p:cNvSpPr>
            <a:spLocks noChangeAspect="1"/>
          </p:cNvSpPr>
          <p:nvPr/>
        </p:nvSpPr>
        <p:spPr>
          <a:xfrm>
            <a:off x="347784" y="2163772"/>
            <a:ext cx="1394055" cy="10275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en-US" altLang="ko-KR" sz="800" i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eypad</a:t>
            </a:r>
          </a:p>
        </p:txBody>
      </p:sp>
      <p:grpSp>
        <p:nvGrpSpPr>
          <p:cNvPr id="150" name="그룹 149"/>
          <p:cNvGrpSpPr/>
          <p:nvPr/>
        </p:nvGrpSpPr>
        <p:grpSpPr>
          <a:xfrm>
            <a:off x="412456" y="1217484"/>
            <a:ext cx="1264709" cy="901663"/>
            <a:chOff x="491445" y="4870305"/>
            <a:chExt cx="1264709" cy="901663"/>
          </a:xfrm>
        </p:grpSpPr>
        <p:sp>
          <p:nvSpPr>
            <p:cNvPr id="151" name="직사각형 150"/>
            <p:cNvSpPr/>
            <p:nvPr/>
          </p:nvSpPr>
          <p:spPr bwMode="auto">
            <a:xfrm>
              <a:off x="491445" y="4870305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카테고리 입력</a:t>
              </a:r>
              <a:endParaRPr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2" name="직사각형 151"/>
            <p:cNvSpPr/>
            <p:nvPr/>
          </p:nvSpPr>
          <p:spPr bwMode="auto">
            <a:xfrm>
              <a:off x="491445" y="5029510"/>
              <a:ext cx="1264709" cy="53564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algn="ctr"/>
              <a:endParaRPr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" name="직사각형 152"/>
            <p:cNvSpPr/>
            <p:nvPr/>
          </p:nvSpPr>
          <p:spPr bwMode="auto">
            <a:xfrm>
              <a:off x="491445" y="5566639"/>
              <a:ext cx="1264709" cy="2053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4" name="모서리가 둥근 직사각형 153"/>
            <p:cNvSpPr/>
            <p:nvPr/>
          </p:nvSpPr>
          <p:spPr bwMode="auto">
            <a:xfrm>
              <a:off x="581035" y="5596397"/>
              <a:ext cx="520763" cy="14432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확인</a:t>
              </a:r>
            </a:p>
          </p:txBody>
        </p:sp>
        <p:sp>
          <p:nvSpPr>
            <p:cNvPr id="155" name="모서리가 둥근 직사각형 154"/>
            <p:cNvSpPr/>
            <p:nvPr/>
          </p:nvSpPr>
          <p:spPr bwMode="auto">
            <a:xfrm>
              <a:off x="1166641" y="5596397"/>
              <a:ext cx="520763" cy="1443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취소</a:t>
              </a:r>
              <a:endParaRPr kumimoji="0"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6" name="직사각형 155"/>
            <p:cNvSpPr/>
            <p:nvPr/>
          </p:nvSpPr>
          <p:spPr bwMode="auto">
            <a:xfrm>
              <a:off x="589372" y="5204403"/>
              <a:ext cx="1089492" cy="167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0" anchor="t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가</a:t>
              </a: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족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57" name="직선 연결선 156"/>
            <p:cNvCxnSpPr/>
            <p:nvPr/>
          </p:nvCxnSpPr>
          <p:spPr>
            <a:xfrm>
              <a:off x="792556" y="5236570"/>
              <a:ext cx="0" cy="978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그룹 158"/>
          <p:cNvGrpSpPr/>
          <p:nvPr/>
        </p:nvGrpSpPr>
        <p:grpSpPr>
          <a:xfrm>
            <a:off x="602219" y="1708357"/>
            <a:ext cx="420590" cy="215900"/>
            <a:chOff x="2098675" y="4761148"/>
            <a:chExt cx="420590" cy="215900"/>
          </a:xfrm>
        </p:grpSpPr>
        <p:sp>
          <p:nvSpPr>
            <p:cNvPr id="160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1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62" name="직사각형 161"/>
          <p:cNvSpPr/>
          <p:nvPr/>
        </p:nvSpPr>
        <p:spPr bwMode="auto">
          <a:xfrm>
            <a:off x="336823" y="3215157"/>
            <a:ext cx="765723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</a:t>
            </a:r>
            <a:r>
              <a:rPr lang="ko-KR" altLang="en-US" sz="700" dirty="0" smtClean="0">
                <a:latin typeface="Arial" pitchFamily="34" charset="0"/>
                <a:cs typeface="Arial" pitchFamily="34" charset="0"/>
              </a:rPr>
              <a:t>확</a:t>
            </a:r>
            <a:r>
              <a:rPr lang="ko-KR" altLang="en-US" sz="700" dirty="0">
                <a:latin typeface="Arial" pitchFamily="34" charset="0"/>
                <a:cs typeface="Arial" pitchFamily="34" charset="0"/>
              </a:rPr>
              <a:t>인</a:t>
            </a:r>
            <a:r>
              <a:rPr lang="en-US" altLang="ko-KR" sz="700" dirty="0" smtClean="0">
                <a:latin typeface="Arial" pitchFamily="34" charset="0"/>
                <a:cs typeface="Arial" pitchFamily="34" charset="0"/>
              </a:rPr>
              <a:t>”</a:t>
            </a:r>
            <a:endParaRPr lang="en-US" altLang="ko-KR" sz="7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3" name="직선 연결선 162"/>
          <p:cNvCxnSpPr/>
          <p:nvPr/>
        </p:nvCxnSpPr>
        <p:spPr>
          <a:xfrm>
            <a:off x="0" y="1825253"/>
            <a:ext cx="342900" cy="0"/>
          </a:xfrm>
          <a:prstGeom prst="line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그룹 15"/>
          <p:cNvGrpSpPr>
            <a:grpSpLocks/>
          </p:cNvGrpSpPr>
          <p:nvPr/>
        </p:nvGrpSpPr>
        <p:grpSpPr bwMode="auto">
          <a:xfrm>
            <a:off x="1113965" y="1697918"/>
            <a:ext cx="325275" cy="215900"/>
            <a:chOff x="845345" y="3206006"/>
            <a:chExt cx="325276" cy="215900"/>
          </a:xfrm>
        </p:grpSpPr>
        <p:sp>
          <p:nvSpPr>
            <p:cNvPr id="174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5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76" name="Text Box 15"/>
          <p:cNvSpPr txBox="1">
            <a:spLocks noChangeArrowheads="1"/>
          </p:cNvSpPr>
          <p:nvPr/>
        </p:nvSpPr>
        <p:spPr bwMode="auto">
          <a:xfrm>
            <a:off x="2564338" y="620688"/>
            <a:ext cx="841577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>
                <a:sym typeface="Wingdings 2" pitchFamily="18" charset="2"/>
              </a:rPr>
              <a:t>카테고리설정 팝업</a:t>
            </a:r>
            <a:r>
              <a:rPr lang="en-US" altLang="ko-KR" sz="700" dirty="0">
                <a:sym typeface="Wingdings 2" pitchFamily="18" charset="2"/>
              </a:rPr>
              <a:t>2]</a:t>
            </a:r>
            <a:endParaRPr lang="ko-KR" altLang="en-US" sz="700" dirty="0">
              <a:sym typeface="Wingdings 2" pitchFamily="18" charset="2"/>
            </a:endParaRPr>
          </a:p>
        </p:txBody>
      </p:sp>
      <p:grpSp>
        <p:nvGrpSpPr>
          <p:cNvPr id="177" name="그룹 176"/>
          <p:cNvGrpSpPr/>
          <p:nvPr/>
        </p:nvGrpSpPr>
        <p:grpSpPr>
          <a:xfrm>
            <a:off x="2564337" y="747068"/>
            <a:ext cx="1398941" cy="2448144"/>
            <a:chOff x="4792663" y="747068"/>
            <a:chExt cx="1398941" cy="2448144"/>
          </a:xfrm>
        </p:grpSpPr>
        <p:sp>
          <p:nvSpPr>
            <p:cNvPr id="178" name="직사각형 177"/>
            <p:cNvSpPr>
              <a:spLocks noChangeAspect="1"/>
            </p:cNvSpPr>
            <p:nvPr/>
          </p:nvSpPr>
          <p:spPr>
            <a:xfrm>
              <a:off x="4792663" y="747068"/>
              <a:ext cx="1398940" cy="24481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9" name="직사각형 178"/>
            <p:cNvSpPr/>
            <p:nvPr/>
          </p:nvSpPr>
          <p:spPr bwMode="auto">
            <a:xfrm>
              <a:off x="4792665" y="747068"/>
              <a:ext cx="1398939" cy="176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        </a:t>
              </a: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사진리스</a:t>
              </a: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트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4831460" y="788183"/>
              <a:ext cx="92645" cy="9250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/>
            </a:p>
          </p:txBody>
        </p:sp>
        <p:sp>
          <p:nvSpPr>
            <p:cNvPr id="181" name="직사각형 180"/>
            <p:cNvSpPr/>
            <p:nvPr/>
          </p:nvSpPr>
          <p:spPr bwMode="auto">
            <a:xfrm>
              <a:off x="6012848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</a:t>
              </a:r>
              <a:endParaRPr lang="en-US" altLang="ko-KR" sz="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고리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2" name="직사각형 181"/>
            <p:cNvSpPr/>
            <p:nvPr/>
          </p:nvSpPr>
          <p:spPr bwMode="auto">
            <a:xfrm>
              <a:off x="5819184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하기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3" name="직사각형 182"/>
            <p:cNvSpPr/>
            <p:nvPr/>
          </p:nvSpPr>
          <p:spPr bwMode="auto">
            <a:xfrm>
              <a:off x="4792663" y="922613"/>
              <a:ext cx="1398940" cy="114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noAutofit/>
            </a:bodyPr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학교 사진</a:t>
              </a:r>
              <a:r>
                <a:rPr lang="en-US" altLang="ko-KR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(0)</a:t>
              </a:r>
            </a:p>
          </p:txBody>
        </p:sp>
      </p:grpSp>
      <p:sp>
        <p:nvSpPr>
          <p:cNvPr id="185" name="직사각형 184"/>
          <p:cNvSpPr/>
          <p:nvPr/>
        </p:nvSpPr>
        <p:spPr bwMode="auto">
          <a:xfrm>
            <a:off x="2624726" y="1346892"/>
            <a:ext cx="1264709" cy="15920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bIns="18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카테고리설정</a:t>
            </a:r>
            <a:endParaRPr kumimoji="0" lang="en-US" altLang="ko-KR" sz="7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6" name="직사각형 185"/>
          <p:cNvSpPr/>
          <p:nvPr/>
        </p:nvSpPr>
        <p:spPr bwMode="auto">
          <a:xfrm>
            <a:off x="2624725" y="1509784"/>
            <a:ext cx="1264709" cy="180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6000" bIns="360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모든 사진</a:t>
            </a:r>
            <a:endParaRPr lang="en-US" altLang="ko-KR" sz="7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7" name="직사각형 186"/>
          <p:cNvSpPr/>
          <p:nvPr/>
        </p:nvSpPr>
        <p:spPr bwMode="auto">
          <a:xfrm>
            <a:off x="2624725" y="1686049"/>
            <a:ext cx="1264709" cy="180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6000" bIns="360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카테고리 없는 사진</a:t>
            </a:r>
            <a:endParaRPr lang="en-US" altLang="ko-KR" sz="7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8" name="직사각형 187"/>
          <p:cNvSpPr/>
          <p:nvPr/>
        </p:nvSpPr>
        <p:spPr bwMode="auto">
          <a:xfrm>
            <a:off x="2624725" y="1866474"/>
            <a:ext cx="1264709" cy="180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6000" bIns="360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학교 사진</a:t>
            </a:r>
            <a:endParaRPr lang="en-US" altLang="ko-KR" sz="7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9" name="직사각형 188"/>
          <p:cNvSpPr/>
          <p:nvPr/>
        </p:nvSpPr>
        <p:spPr bwMode="auto">
          <a:xfrm>
            <a:off x="2624725" y="2046899"/>
            <a:ext cx="1264709" cy="180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6000" bIns="360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여행 사진</a:t>
            </a:r>
            <a:endParaRPr lang="en-US" altLang="ko-KR" sz="7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1" name="타원 190"/>
          <p:cNvSpPr/>
          <p:nvPr/>
        </p:nvSpPr>
        <p:spPr bwMode="auto">
          <a:xfrm>
            <a:off x="3736386" y="1539810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192" name="타원 191"/>
          <p:cNvSpPr/>
          <p:nvPr/>
        </p:nvSpPr>
        <p:spPr bwMode="auto">
          <a:xfrm>
            <a:off x="3736386" y="1712773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193" name="타원 192"/>
          <p:cNvSpPr/>
          <p:nvPr/>
        </p:nvSpPr>
        <p:spPr bwMode="auto">
          <a:xfrm>
            <a:off x="3736386" y="1889236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00" b="1" dirty="0">
                <a:solidFill>
                  <a:srgbClr val="00B0F0"/>
                </a:solidFill>
                <a:latin typeface="Calibri" pitchFamily="34" charset="0"/>
                <a:cs typeface="Calibri" pitchFamily="34" charset="0"/>
                <a:sym typeface="Wingdings 2" pitchFamily="18" charset="2"/>
              </a:rPr>
              <a:t>●</a:t>
            </a:r>
            <a:endParaRPr kumimoji="1" lang="ko-KR" altLang="en-US" sz="2000" b="1" dirty="0">
              <a:solidFill>
                <a:srgbClr val="00B0F0"/>
              </a:solidFill>
              <a:latin typeface="Calibri" pitchFamily="34" charset="0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194" name="타원 193"/>
          <p:cNvSpPr/>
          <p:nvPr/>
        </p:nvSpPr>
        <p:spPr bwMode="auto">
          <a:xfrm>
            <a:off x="3736386" y="2065699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ea typeface="맑은 고딕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2629508" y="1362852"/>
            <a:ext cx="1259926" cy="14990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0" name="직사각형 199"/>
          <p:cNvSpPr/>
          <p:nvPr/>
        </p:nvSpPr>
        <p:spPr bwMode="auto">
          <a:xfrm>
            <a:off x="2624725" y="2227324"/>
            <a:ext cx="1264709" cy="180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6000" bIns="360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가족</a:t>
            </a:r>
            <a:endParaRPr lang="en-US" altLang="ko-KR" sz="7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1" name="타원 200"/>
          <p:cNvSpPr/>
          <p:nvPr/>
        </p:nvSpPr>
        <p:spPr bwMode="auto">
          <a:xfrm>
            <a:off x="3736386" y="2246124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ea typeface="맑은 고딕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190" name="직사각형 189"/>
          <p:cNvSpPr/>
          <p:nvPr/>
        </p:nvSpPr>
        <p:spPr bwMode="auto">
          <a:xfrm>
            <a:off x="2624725" y="2407749"/>
            <a:ext cx="1264709" cy="180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6000" bIns="360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카테고리 편집</a:t>
            </a:r>
            <a:endParaRPr lang="en-US" altLang="ko-KR" sz="7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2" name="그룹 201"/>
          <p:cNvGrpSpPr/>
          <p:nvPr/>
        </p:nvGrpSpPr>
        <p:grpSpPr>
          <a:xfrm>
            <a:off x="1805239" y="1613739"/>
            <a:ext cx="720080" cy="215444"/>
            <a:chOff x="1956033" y="1679218"/>
            <a:chExt cx="540000" cy="215444"/>
          </a:xfrm>
        </p:grpSpPr>
        <p:cxnSp>
          <p:nvCxnSpPr>
            <p:cNvPr id="203" name="직선 연결선 202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/>
            <p:cNvSpPr txBox="1"/>
            <p:nvPr/>
          </p:nvSpPr>
          <p:spPr>
            <a:xfrm>
              <a:off x="1966878" y="1679218"/>
              <a:ext cx="496716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Double Tap</a:t>
              </a:r>
            </a:p>
          </p:txBody>
        </p:sp>
      </p:grpSp>
      <p:sp>
        <p:nvSpPr>
          <p:cNvPr id="205" name="직사각형 204"/>
          <p:cNvSpPr/>
          <p:nvPr/>
        </p:nvSpPr>
        <p:spPr bwMode="auto">
          <a:xfrm>
            <a:off x="2560782" y="3219505"/>
            <a:ext cx="1586405" cy="288147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카테고리설정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</a:p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가족 카테고리리스트 노출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206" name="그룹 205"/>
          <p:cNvGrpSpPr/>
          <p:nvPr/>
        </p:nvGrpSpPr>
        <p:grpSpPr>
          <a:xfrm>
            <a:off x="3046784" y="1841699"/>
            <a:ext cx="420590" cy="215900"/>
            <a:chOff x="2098675" y="4761148"/>
            <a:chExt cx="420590" cy="215900"/>
          </a:xfrm>
        </p:grpSpPr>
        <p:sp>
          <p:nvSpPr>
            <p:cNvPr id="207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209" name="직선 연결선 208"/>
          <p:cNvCxnSpPr>
            <a:stCxn id="161" idx="5"/>
          </p:cNvCxnSpPr>
          <p:nvPr/>
        </p:nvCxnSpPr>
        <p:spPr>
          <a:xfrm>
            <a:off x="786501" y="1892639"/>
            <a:ext cx="1109059" cy="1613809"/>
          </a:xfrm>
          <a:prstGeom prst="line">
            <a:avLst/>
          </a:prstGeom>
          <a:ln w="3175">
            <a:solidFill>
              <a:srgbClr val="FF0000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꺾인 연결선 209"/>
          <p:cNvCxnSpPr/>
          <p:nvPr/>
        </p:nvCxnSpPr>
        <p:spPr>
          <a:xfrm>
            <a:off x="1799692" y="1825782"/>
            <a:ext cx="706534" cy="3078447"/>
          </a:xfrm>
          <a:prstGeom prst="bentConnector3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1711056" y="3506448"/>
            <a:ext cx="369012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altLang="ko-KR" sz="8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Flick</a:t>
            </a:r>
            <a:endParaRPr lang="en-US" altLang="ko-KR" sz="800" dirty="0"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grpSp>
        <p:nvGrpSpPr>
          <p:cNvPr id="213" name="그룹 212"/>
          <p:cNvGrpSpPr/>
          <p:nvPr/>
        </p:nvGrpSpPr>
        <p:grpSpPr>
          <a:xfrm>
            <a:off x="2555339" y="3815758"/>
            <a:ext cx="1398941" cy="2448144"/>
            <a:chOff x="4792663" y="747068"/>
            <a:chExt cx="1398941" cy="2448144"/>
          </a:xfrm>
        </p:grpSpPr>
        <p:sp>
          <p:nvSpPr>
            <p:cNvPr id="214" name="직사각형 213"/>
            <p:cNvSpPr>
              <a:spLocks noChangeAspect="1"/>
            </p:cNvSpPr>
            <p:nvPr/>
          </p:nvSpPr>
          <p:spPr>
            <a:xfrm>
              <a:off x="4792663" y="747068"/>
              <a:ext cx="1398940" cy="24481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5" name="직사각형 214"/>
            <p:cNvSpPr/>
            <p:nvPr/>
          </p:nvSpPr>
          <p:spPr bwMode="auto">
            <a:xfrm>
              <a:off x="4792665" y="747068"/>
              <a:ext cx="1398939" cy="176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        </a:t>
              </a: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사진리스</a:t>
              </a: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트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4831460" y="788183"/>
              <a:ext cx="92645" cy="9250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/>
            </a:p>
          </p:txBody>
        </p:sp>
        <p:sp>
          <p:nvSpPr>
            <p:cNvPr id="217" name="직사각형 216"/>
            <p:cNvSpPr/>
            <p:nvPr/>
          </p:nvSpPr>
          <p:spPr bwMode="auto">
            <a:xfrm>
              <a:off x="6012848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</a:t>
              </a:r>
              <a:endParaRPr lang="en-US" altLang="ko-KR" sz="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고리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8" name="직사각형 217"/>
            <p:cNvSpPr/>
            <p:nvPr/>
          </p:nvSpPr>
          <p:spPr bwMode="auto">
            <a:xfrm>
              <a:off x="5819184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하기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9" name="직사각형 218"/>
            <p:cNvSpPr/>
            <p:nvPr/>
          </p:nvSpPr>
          <p:spPr bwMode="auto">
            <a:xfrm>
              <a:off x="4792663" y="922613"/>
              <a:ext cx="1398940" cy="114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noAutofit/>
            </a:bodyPr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학교 사진</a:t>
              </a:r>
              <a:r>
                <a:rPr lang="en-US" altLang="ko-KR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(0)</a:t>
              </a:r>
            </a:p>
          </p:txBody>
        </p:sp>
      </p:grpSp>
      <p:sp>
        <p:nvSpPr>
          <p:cNvPr id="220" name="Text Box 15"/>
          <p:cNvSpPr txBox="1">
            <a:spLocks noChangeArrowheads="1"/>
          </p:cNvSpPr>
          <p:nvPr/>
        </p:nvSpPr>
        <p:spPr bwMode="auto">
          <a:xfrm>
            <a:off x="2554252" y="3702685"/>
            <a:ext cx="796693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>
                <a:sym typeface="Wingdings 2" pitchFamily="18" charset="2"/>
              </a:rPr>
              <a:t>카테고리 </a:t>
            </a:r>
            <a:r>
              <a:rPr lang="ko-KR" altLang="en-US" sz="700" dirty="0" smtClean="0">
                <a:sym typeface="Wingdings 2" pitchFamily="18" charset="2"/>
              </a:rPr>
              <a:t>입력팝업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sp>
        <p:nvSpPr>
          <p:cNvPr id="221" name="직사각형 220"/>
          <p:cNvSpPr>
            <a:spLocks noChangeAspect="1"/>
          </p:cNvSpPr>
          <p:nvPr/>
        </p:nvSpPr>
        <p:spPr>
          <a:xfrm>
            <a:off x="2559668" y="5230230"/>
            <a:ext cx="1394055" cy="10275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en-US" altLang="ko-KR" sz="800" i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eypad</a:t>
            </a:r>
          </a:p>
        </p:txBody>
      </p:sp>
      <p:grpSp>
        <p:nvGrpSpPr>
          <p:cNvPr id="222" name="그룹 221"/>
          <p:cNvGrpSpPr/>
          <p:nvPr/>
        </p:nvGrpSpPr>
        <p:grpSpPr>
          <a:xfrm>
            <a:off x="2624340" y="4283942"/>
            <a:ext cx="1264709" cy="901663"/>
            <a:chOff x="491445" y="4870305"/>
            <a:chExt cx="1264709" cy="901663"/>
          </a:xfrm>
        </p:grpSpPr>
        <p:sp>
          <p:nvSpPr>
            <p:cNvPr id="223" name="직사각형 222"/>
            <p:cNvSpPr/>
            <p:nvPr/>
          </p:nvSpPr>
          <p:spPr bwMode="auto">
            <a:xfrm>
              <a:off x="491445" y="4870305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카테고리 입력</a:t>
              </a:r>
              <a:endParaRPr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4" name="직사각형 223"/>
            <p:cNvSpPr/>
            <p:nvPr/>
          </p:nvSpPr>
          <p:spPr bwMode="auto">
            <a:xfrm>
              <a:off x="491445" y="5029510"/>
              <a:ext cx="1264709" cy="53564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algn="ctr"/>
              <a:endParaRPr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" name="직사각형 224"/>
            <p:cNvSpPr/>
            <p:nvPr/>
          </p:nvSpPr>
          <p:spPr bwMode="auto">
            <a:xfrm>
              <a:off x="491445" y="5566639"/>
              <a:ext cx="1264709" cy="2053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6" name="모서리가 둥근 직사각형 225"/>
            <p:cNvSpPr/>
            <p:nvPr/>
          </p:nvSpPr>
          <p:spPr bwMode="auto">
            <a:xfrm>
              <a:off x="581035" y="5596397"/>
              <a:ext cx="520763" cy="1443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확인</a:t>
              </a:r>
            </a:p>
          </p:txBody>
        </p:sp>
        <p:sp>
          <p:nvSpPr>
            <p:cNvPr id="227" name="모서리가 둥근 직사각형 226"/>
            <p:cNvSpPr/>
            <p:nvPr/>
          </p:nvSpPr>
          <p:spPr bwMode="auto">
            <a:xfrm>
              <a:off x="1166641" y="5596397"/>
              <a:ext cx="520763" cy="14432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취소</a:t>
              </a:r>
            </a:p>
          </p:txBody>
        </p:sp>
        <p:sp>
          <p:nvSpPr>
            <p:cNvPr id="228" name="직사각형 227"/>
            <p:cNvSpPr/>
            <p:nvPr/>
          </p:nvSpPr>
          <p:spPr bwMode="auto">
            <a:xfrm>
              <a:off x="589372" y="5204403"/>
              <a:ext cx="1089492" cy="167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0" anchor="t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가</a:t>
              </a: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족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29" name="직선 연결선 228"/>
            <p:cNvCxnSpPr/>
            <p:nvPr/>
          </p:nvCxnSpPr>
          <p:spPr>
            <a:xfrm>
              <a:off x="792556" y="5236570"/>
              <a:ext cx="0" cy="978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0" name="직사각형 239"/>
          <p:cNvSpPr/>
          <p:nvPr/>
        </p:nvSpPr>
        <p:spPr bwMode="auto">
          <a:xfrm>
            <a:off x="2548707" y="6281615"/>
            <a:ext cx="765723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</a:t>
            </a:r>
            <a:r>
              <a:rPr lang="ko-KR" altLang="en-US" sz="700" dirty="0" smtClean="0">
                <a:latin typeface="Arial" pitchFamily="34" charset="0"/>
                <a:cs typeface="Arial" pitchFamily="34" charset="0"/>
              </a:rPr>
              <a:t>취</a:t>
            </a:r>
            <a:r>
              <a:rPr lang="ko-KR" altLang="en-US" sz="700" dirty="0">
                <a:latin typeface="Arial" pitchFamily="34" charset="0"/>
                <a:cs typeface="Arial" pitchFamily="34" charset="0"/>
              </a:rPr>
              <a:t>소</a:t>
            </a:r>
            <a:r>
              <a:rPr lang="en-US" altLang="ko-KR" sz="700" dirty="0" smtClean="0">
                <a:latin typeface="Arial" pitchFamily="34" charset="0"/>
                <a:cs typeface="Arial" pitchFamily="34" charset="0"/>
              </a:rPr>
              <a:t>”</a:t>
            </a:r>
            <a:endParaRPr lang="en-US" altLang="ko-KR" sz="7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41" name="그룹 15"/>
          <p:cNvGrpSpPr>
            <a:grpSpLocks/>
          </p:cNvGrpSpPr>
          <p:nvPr/>
        </p:nvGrpSpPr>
        <p:grpSpPr bwMode="auto">
          <a:xfrm>
            <a:off x="3325849" y="4764376"/>
            <a:ext cx="325275" cy="215900"/>
            <a:chOff x="845345" y="3206006"/>
            <a:chExt cx="325276" cy="215900"/>
          </a:xfrm>
        </p:grpSpPr>
        <p:sp>
          <p:nvSpPr>
            <p:cNvPr id="242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1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63" name="Text Box 15"/>
          <p:cNvSpPr txBox="1">
            <a:spLocks noChangeArrowheads="1"/>
          </p:cNvSpPr>
          <p:nvPr/>
        </p:nvSpPr>
        <p:spPr bwMode="auto">
          <a:xfrm>
            <a:off x="4792663" y="3704768"/>
            <a:ext cx="506549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>
                <a:sym typeface="Wingdings 2" pitchFamily="18" charset="2"/>
              </a:rPr>
              <a:t>사진리스트</a:t>
            </a:r>
            <a:r>
              <a:rPr lang="en-US" altLang="ko-KR" sz="700" dirty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grpSp>
        <p:nvGrpSpPr>
          <p:cNvPr id="281" name="그룹 280"/>
          <p:cNvGrpSpPr/>
          <p:nvPr/>
        </p:nvGrpSpPr>
        <p:grpSpPr>
          <a:xfrm>
            <a:off x="4788334" y="3815758"/>
            <a:ext cx="1398941" cy="2448144"/>
            <a:chOff x="4792663" y="747068"/>
            <a:chExt cx="1398941" cy="2448144"/>
          </a:xfrm>
        </p:grpSpPr>
        <p:sp>
          <p:nvSpPr>
            <p:cNvPr id="282" name="직사각형 281"/>
            <p:cNvSpPr>
              <a:spLocks noChangeAspect="1"/>
            </p:cNvSpPr>
            <p:nvPr/>
          </p:nvSpPr>
          <p:spPr>
            <a:xfrm>
              <a:off x="4792663" y="747068"/>
              <a:ext cx="1398940" cy="24481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3" name="직사각형 282"/>
            <p:cNvSpPr/>
            <p:nvPr/>
          </p:nvSpPr>
          <p:spPr bwMode="auto">
            <a:xfrm>
              <a:off x="4792665" y="747068"/>
              <a:ext cx="1398939" cy="176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        </a:t>
              </a: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사진리스</a:t>
              </a: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트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4" name="직사각형 283"/>
            <p:cNvSpPr/>
            <p:nvPr/>
          </p:nvSpPr>
          <p:spPr>
            <a:xfrm>
              <a:off x="4831460" y="788183"/>
              <a:ext cx="92645" cy="9250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/>
            </a:p>
          </p:txBody>
        </p:sp>
        <p:sp>
          <p:nvSpPr>
            <p:cNvPr id="292" name="직사각형 291"/>
            <p:cNvSpPr/>
            <p:nvPr/>
          </p:nvSpPr>
          <p:spPr bwMode="auto">
            <a:xfrm>
              <a:off x="6012848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</a:t>
              </a:r>
              <a:endParaRPr lang="en-US" altLang="ko-KR" sz="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고리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93" name="직사각형 292"/>
            <p:cNvSpPr/>
            <p:nvPr/>
          </p:nvSpPr>
          <p:spPr bwMode="auto">
            <a:xfrm>
              <a:off x="5819184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하기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1" name="직사각형 310"/>
            <p:cNvSpPr/>
            <p:nvPr/>
          </p:nvSpPr>
          <p:spPr bwMode="auto">
            <a:xfrm>
              <a:off x="4792663" y="922613"/>
              <a:ext cx="1398940" cy="114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noAutofit/>
            </a:bodyPr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학교 사진</a:t>
              </a:r>
              <a:r>
                <a:rPr lang="en-US" altLang="ko-KR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(0)</a:t>
              </a:r>
            </a:p>
          </p:txBody>
        </p:sp>
      </p:grpSp>
      <p:grpSp>
        <p:nvGrpSpPr>
          <p:cNvPr id="351" name="그룹 350"/>
          <p:cNvGrpSpPr/>
          <p:nvPr/>
        </p:nvGrpSpPr>
        <p:grpSpPr>
          <a:xfrm>
            <a:off x="4014405" y="4686845"/>
            <a:ext cx="720081" cy="215444"/>
            <a:chOff x="1956033" y="1679218"/>
            <a:chExt cx="540000" cy="215444"/>
          </a:xfrm>
        </p:grpSpPr>
        <p:cxnSp>
          <p:nvCxnSpPr>
            <p:cNvPr id="352" name="직선 연결선 351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TextBox 352"/>
            <p:cNvSpPr txBox="1"/>
            <p:nvPr/>
          </p:nvSpPr>
          <p:spPr>
            <a:xfrm>
              <a:off x="1966875" y="1679218"/>
              <a:ext cx="496716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Double Tap</a:t>
              </a:r>
            </a:p>
          </p:txBody>
        </p:sp>
      </p:grpSp>
      <p:sp>
        <p:nvSpPr>
          <p:cNvPr id="354" name="직사각형 353"/>
          <p:cNvSpPr/>
          <p:nvPr/>
        </p:nvSpPr>
        <p:spPr>
          <a:xfrm>
            <a:off x="4927591" y="3841243"/>
            <a:ext cx="432331" cy="14732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5" name="직사각형 354"/>
          <p:cNvSpPr/>
          <p:nvPr/>
        </p:nvSpPr>
        <p:spPr bwMode="auto">
          <a:xfrm>
            <a:off x="4780801" y="6292379"/>
            <a:ext cx="1039472" cy="180424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</a:t>
            </a:r>
            <a:r>
              <a:rPr lang="ko-KR" altLang="en-US" sz="700" dirty="0" smtClean="0">
                <a:latin typeface="Arial" pitchFamily="34" charset="0"/>
                <a:cs typeface="Arial" pitchFamily="34" charset="0"/>
              </a:rPr>
              <a:t>사진리스</a:t>
            </a:r>
            <a:r>
              <a:rPr lang="ko-KR" altLang="en-US" sz="700" dirty="0">
                <a:latin typeface="Arial" pitchFamily="34" charset="0"/>
                <a:cs typeface="Arial" pitchFamily="34" charset="0"/>
              </a:rPr>
              <a:t>트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en-US" altLang="ko-KR" sz="7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56" name="그룹 355"/>
          <p:cNvGrpSpPr/>
          <p:nvPr/>
        </p:nvGrpSpPr>
        <p:grpSpPr>
          <a:xfrm>
            <a:off x="4022737" y="1613739"/>
            <a:ext cx="720080" cy="215444"/>
            <a:chOff x="1956033" y="1679218"/>
            <a:chExt cx="540000" cy="215444"/>
          </a:xfrm>
        </p:grpSpPr>
        <p:cxnSp>
          <p:nvCxnSpPr>
            <p:cNvPr id="357" name="직선 연결선 356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" name="TextBox 357"/>
            <p:cNvSpPr txBox="1"/>
            <p:nvPr/>
          </p:nvSpPr>
          <p:spPr>
            <a:xfrm>
              <a:off x="2010751" y="1679218"/>
              <a:ext cx="408961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5</a:t>
              </a:r>
              <a:r>
                <a:rPr lang="ko-KR" altLang="en-US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회 </a:t>
              </a:r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Flick</a:t>
              </a:r>
            </a:p>
          </p:txBody>
        </p:sp>
      </p:grpSp>
      <p:grpSp>
        <p:nvGrpSpPr>
          <p:cNvPr id="359" name="그룹 358"/>
          <p:cNvGrpSpPr/>
          <p:nvPr/>
        </p:nvGrpSpPr>
        <p:grpSpPr>
          <a:xfrm>
            <a:off x="4792663" y="747068"/>
            <a:ext cx="1398941" cy="2448144"/>
            <a:chOff x="4792663" y="747068"/>
            <a:chExt cx="1398941" cy="2448144"/>
          </a:xfrm>
        </p:grpSpPr>
        <p:sp>
          <p:nvSpPr>
            <p:cNvPr id="360" name="직사각형 359"/>
            <p:cNvSpPr>
              <a:spLocks noChangeAspect="1"/>
            </p:cNvSpPr>
            <p:nvPr/>
          </p:nvSpPr>
          <p:spPr>
            <a:xfrm>
              <a:off x="4792663" y="747068"/>
              <a:ext cx="1398940" cy="24481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1" name="직사각형 360"/>
            <p:cNvSpPr/>
            <p:nvPr/>
          </p:nvSpPr>
          <p:spPr bwMode="auto">
            <a:xfrm>
              <a:off x="4792665" y="747068"/>
              <a:ext cx="1398939" cy="176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        </a:t>
              </a: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사진리스</a:t>
              </a: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트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2" name="직사각형 361"/>
            <p:cNvSpPr/>
            <p:nvPr/>
          </p:nvSpPr>
          <p:spPr>
            <a:xfrm>
              <a:off x="4831460" y="788183"/>
              <a:ext cx="92645" cy="9250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/>
            </a:p>
          </p:txBody>
        </p:sp>
        <p:sp>
          <p:nvSpPr>
            <p:cNvPr id="363" name="직사각형 362"/>
            <p:cNvSpPr/>
            <p:nvPr/>
          </p:nvSpPr>
          <p:spPr bwMode="auto">
            <a:xfrm>
              <a:off x="6012848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</a:t>
              </a:r>
              <a:endParaRPr lang="en-US" altLang="ko-KR" sz="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고리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4" name="직사각형 363"/>
            <p:cNvSpPr/>
            <p:nvPr/>
          </p:nvSpPr>
          <p:spPr bwMode="auto">
            <a:xfrm>
              <a:off x="5819184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하기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5" name="직사각형 364"/>
            <p:cNvSpPr/>
            <p:nvPr/>
          </p:nvSpPr>
          <p:spPr bwMode="auto">
            <a:xfrm>
              <a:off x="4792663" y="922613"/>
              <a:ext cx="1398940" cy="114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noAutofit/>
            </a:bodyPr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학교 사진</a:t>
              </a:r>
              <a:r>
                <a:rPr lang="en-US" altLang="ko-KR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(0)</a:t>
              </a:r>
            </a:p>
          </p:txBody>
        </p:sp>
      </p:grpSp>
      <p:sp>
        <p:nvSpPr>
          <p:cNvPr id="373" name="직사각형 372"/>
          <p:cNvSpPr/>
          <p:nvPr/>
        </p:nvSpPr>
        <p:spPr bwMode="auto">
          <a:xfrm>
            <a:off x="4853052" y="1346892"/>
            <a:ext cx="1264709" cy="15920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bIns="18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카테고리설정</a:t>
            </a:r>
            <a:endParaRPr kumimoji="0" lang="en-US" altLang="ko-KR" sz="7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4" name="직사각형 373"/>
          <p:cNvSpPr/>
          <p:nvPr/>
        </p:nvSpPr>
        <p:spPr bwMode="auto">
          <a:xfrm>
            <a:off x="4853051" y="1509784"/>
            <a:ext cx="1264709" cy="180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6000" bIns="360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모든 사진</a:t>
            </a:r>
            <a:endParaRPr lang="en-US" altLang="ko-KR" sz="7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7" name="직사각형 376"/>
          <p:cNvSpPr/>
          <p:nvPr/>
        </p:nvSpPr>
        <p:spPr bwMode="auto">
          <a:xfrm>
            <a:off x="4853051" y="1686049"/>
            <a:ext cx="1264709" cy="180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6000" bIns="360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카테고리 없는 사진</a:t>
            </a:r>
            <a:endParaRPr lang="en-US" altLang="ko-KR" sz="7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8" name="직사각형 377"/>
          <p:cNvSpPr/>
          <p:nvPr/>
        </p:nvSpPr>
        <p:spPr bwMode="auto">
          <a:xfrm>
            <a:off x="4853051" y="1866474"/>
            <a:ext cx="1264709" cy="180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6000" bIns="360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학교 사진</a:t>
            </a:r>
            <a:endParaRPr lang="en-US" altLang="ko-KR" sz="7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9" name="직사각형 378"/>
          <p:cNvSpPr/>
          <p:nvPr/>
        </p:nvSpPr>
        <p:spPr bwMode="auto">
          <a:xfrm>
            <a:off x="4853051" y="2046899"/>
            <a:ext cx="1264709" cy="180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6000" bIns="360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여행 사진</a:t>
            </a:r>
            <a:endParaRPr lang="en-US" altLang="ko-KR" sz="7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0" name="타원 379"/>
          <p:cNvSpPr/>
          <p:nvPr/>
        </p:nvSpPr>
        <p:spPr bwMode="auto">
          <a:xfrm>
            <a:off x="5964712" y="1539810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381" name="타원 380"/>
          <p:cNvSpPr/>
          <p:nvPr/>
        </p:nvSpPr>
        <p:spPr bwMode="auto">
          <a:xfrm>
            <a:off x="5964712" y="1712773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382" name="타원 381"/>
          <p:cNvSpPr/>
          <p:nvPr/>
        </p:nvSpPr>
        <p:spPr bwMode="auto">
          <a:xfrm>
            <a:off x="5964712" y="1889236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00" b="1" dirty="0">
                <a:solidFill>
                  <a:srgbClr val="00B0F0"/>
                </a:solidFill>
                <a:latin typeface="Calibri" pitchFamily="34" charset="0"/>
                <a:cs typeface="Calibri" pitchFamily="34" charset="0"/>
                <a:sym typeface="Wingdings 2" pitchFamily="18" charset="2"/>
              </a:rPr>
              <a:t>●</a:t>
            </a:r>
            <a:endParaRPr kumimoji="1" lang="ko-KR" altLang="en-US" sz="2000" b="1" dirty="0">
              <a:solidFill>
                <a:srgbClr val="00B0F0"/>
              </a:solidFill>
              <a:latin typeface="Calibri" pitchFamily="34" charset="0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383" name="타원 382"/>
          <p:cNvSpPr/>
          <p:nvPr/>
        </p:nvSpPr>
        <p:spPr bwMode="auto">
          <a:xfrm>
            <a:off x="5964712" y="2065699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ea typeface="맑은 고딕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387" name="직사각형 386"/>
          <p:cNvSpPr/>
          <p:nvPr/>
        </p:nvSpPr>
        <p:spPr bwMode="auto">
          <a:xfrm>
            <a:off x="4853051" y="2227324"/>
            <a:ext cx="1264709" cy="180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6000" bIns="360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가족</a:t>
            </a:r>
            <a:endParaRPr lang="en-US" altLang="ko-KR" sz="7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8" name="타원 387"/>
          <p:cNvSpPr/>
          <p:nvPr/>
        </p:nvSpPr>
        <p:spPr bwMode="auto">
          <a:xfrm>
            <a:off x="5964712" y="2246124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ea typeface="맑은 고딕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389" name="직사각형 388"/>
          <p:cNvSpPr/>
          <p:nvPr/>
        </p:nvSpPr>
        <p:spPr bwMode="auto">
          <a:xfrm>
            <a:off x="4853051" y="2407749"/>
            <a:ext cx="1264709" cy="1804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36000" bIns="3600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카테고리 편집</a:t>
            </a:r>
            <a:endParaRPr lang="en-US" altLang="ko-KR" sz="7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6" name="직사각형 385"/>
          <p:cNvSpPr/>
          <p:nvPr/>
        </p:nvSpPr>
        <p:spPr>
          <a:xfrm>
            <a:off x="4857834" y="2242213"/>
            <a:ext cx="1259926" cy="14990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93" name="그룹 15"/>
          <p:cNvGrpSpPr>
            <a:grpSpLocks/>
          </p:cNvGrpSpPr>
          <p:nvPr/>
        </p:nvGrpSpPr>
        <p:grpSpPr bwMode="auto">
          <a:xfrm>
            <a:off x="5295538" y="1893153"/>
            <a:ext cx="325275" cy="215900"/>
            <a:chOff x="845345" y="3206006"/>
            <a:chExt cx="325276" cy="215900"/>
          </a:xfrm>
        </p:grpSpPr>
        <p:sp>
          <p:nvSpPr>
            <p:cNvPr id="394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5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96" name="직사각형 395"/>
          <p:cNvSpPr/>
          <p:nvPr/>
        </p:nvSpPr>
        <p:spPr bwMode="auto">
          <a:xfrm>
            <a:off x="4791467" y="3219505"/>
            <a:ext cx="765723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가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족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397" name="Text Box 15"/>
          <p:cNvSpPr txBox="1">
            <a:spLocks noChangeArrowheads="1"/>
          </p:cNvSpPr>
          <p:nvPr/>
        </p:nvSpPr>
        <p:spPr bwMode="auto">
          <a:xfrm>
            <a:off x="7029450" y="641578"/>
            <a:ext cx="506549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>
                <a:sym typeface="Wingdings 2" pitchFamily="18" charset="2"/>
              </a:rPr>
              <a:t>사진리스트</a:t>
            </a:r>
            <a:r>
              <a:rPr lang="en-US" altLang="ko-KR" sz="700" dirty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grpSp>
        <p:nvGrpSpPr>
          <p:cNvPr id="398" name="그룹 397"/>
          <p:cNvGrpSpPr/>
          <p:nvPr/>
        </p:nvGrpSpPr>
        <p:grpSpPr>
          <a:xfrm>
            <a:off x="7025121" y="752568"/>
            <a:ext cx="1398941" cy="2448144"/>
            <a:chOff x="4792663" y="747068"/>
            <a:chExt cx="1398941" cy="2448144"/>
          </a:xfrm>
        </p:grpSpPr>
        <p:sp>
          <p:nvSpPr>
            <p:cNvPr id="399" name="직사각형 398"/>
            <p:cNvSpPr>
              <a:spLocks noChangeAspect="1"/>
            </p:cNvSpPr>
            <p:nvPr/>
          </p:nvSpPr>
          <p:spPr>
            <a:xfrm>
              <a:off x="4792663" y="747068"/>
              <a:ext cx="1398940" cy="24481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0" name="직사각형 399"/>
            <p:cNvSpPr/>
            <p:nvPr/>
          </p:nvSpPr>
          <p:spPr bwMode="auto">
            <a:xfrm>
              <a:off x="4792665" y="747068"/>
              <a:ext cx="1398939" cy="176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        </a:t>
              </a: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사진리스</a:t>
              </a: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트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1" name="직사각형 400"/>
            <p:cNvSpPr/>
            <p:nvPr/>
          </p:nvSpPr>
          <p:spPr>
            <a:xfrm>
              <a:off x="4831460" y="788183"/>
              <a:ext cx="92645" cy="9250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/>
            </a:p>
          </p:txBody>
        </p:sp>
        <p:sp>
          <p:nvSpPr>
            <p:cNvPr id="402" name="직사각형 401"/>
            <p:cNvSpPr/>
            <p:nvPr/>
          </p:nvSpPr>
          <p:spPr bwMode="auto">
            <a:xfrm>
              <a:off x="6012848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</a:t>
              </a:r>
              <a:endParaRPr lang="en-US" altLang="ko-KR" sz="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고리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3" name="직사각형 402"/>
            <p:cNvSpPr/>
            <p:nvPr/>
          </p:nvSpPr>
          <p:spPr bwMode="auto">
            <a:xfrm>
              <a:off x="5819184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하기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4" name="직사각형 403"/>
            <p:cNvSpPr/>
            <p:nvPr/>
          </p:nvSpPr>
          <p:spPr bwMode="auto">
            <a:xfrm>
              <a:off x="4792663" y="922613"/>
              <a:ext cx="1398940" cy="114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noAutofit/>
            </a:bodyPr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가</a:t>
              </a:r>
              <a:r>
                <a:rPr lang="ko-KR" altLang="en-US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족</a:t>
              </a:r>
              <a:r>
                <a:rPr lang="en-US" altLang="ko-KR" sz="4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en-US" altLang="ko-KR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0)</a:t>
              </a:r>
            </a:p>
          </p:txBody>
        </p:sp>
      </p:grpSp>
      <p:sp>
        <p:nvSpPr>
          <p:cNvPr id="405" name="직사각형 404"/>
          <p:cNvSpPr/>
          <p:nvPr/>
        </p:nvSpPr>
        <p:spPr>
          <a:xfrm>
            <a:off x="7164378" y="778053"/>
            <a:ext cx="432331" cy="14732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6" name="직사각형 405"/>
          <p:cNvSpPr/>
          <p:nvPr/>
        </p:nvSpPr>
        <p:spPr bwMode="auto">
          <a:xfrm>
            <a:off x="7017588" y="3229189"/>
            <a:ext cx="1039472" cy="180424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</a:t>
            </a:r>
            <a:r>
              <a:rPr lang="ko-KR" altLang="en-US" sz="700" dirty="0" smtClean="0">
                <a:latin typeface="Arial" pitchFamily="34" charset="0"/>
                <a:cs typeface="Arial" pitchFamily="34" charset="0"/>
              </a:rPr>
              <a:t>사진리스</a:t>
            </a:r>
            <a:r>
              <a:rPr lang="ko-KR" altLang="en-US" sz="700" dirty="0">
                <a:latin typeface="Arial" pitchFamily="34" charset="0"/>
                <a:cs typeface="Arial" pitchFamily="34" charset="0"/>
              </a:rPr>
              <a:t>트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en-US" altLang="ko-KR" sz="7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07" name="그룹 406"/>
          <p:cNvGrpSpPr/>
          <p:nvPr/>
        </p:nvGrpSpPr>
        <p:grpSpPr>
          <a:xfrm>
            <a:off x="6254707" y="1613739"/>
            <a:ext cx="720080" cy="215444"/>
            <a:chOff x="1956033" y="1679218"/>
            <a:chExt cx="540000" cy="215444"/>
          </a:xfrm>
        </p:grpSpPr>
        <p:cxnSp>
          <p:nvCxnSpPr>
            <p:cNvPr id="408" name="직선 연결선 407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TextBox 408"/>
            <p:cNvSpPr txBox="1"/>
            <p:nvPr/>
          </p:nvSpPr>
          <p:spPr>
            <a:xfrm>
              <a:off x="1966874" y="1679218"/>
              <a:ext cx="496716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Double Tap</a:t>
              </a:r>
            </a:p>
          </p:txBody>
        </p:sp>
      </p:grpSp>
      <p:sp>
        <p:nvSpPr>
          <p:cNvPr id="135" name="Text Box 15"/>
          <p:cNvSpPr txBox="1">
            <a:spLocks noChangeArrowheads="1"/>
          </p:cNvSpPr>
          <p:nvPr/>
        </p:nvSpPr>
        <p:spPr bwMode="auto">
          <a:xfrm>
            <a:off x="335101" y="620688"/>
            <a:ext cx="796693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>
                <a:sym typeface="Wingdings 2" pitchFamily="18" charset="2"/>
              </a:rPr>
              <a:t>카테고리 입력팝업</a:t>
            </a:r>
            <a:r>
              <a:rPr lang="en-US" altLang="ko-KR" sz="700" dirty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5497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그룹 112"/>
          <p:cNvGrpSpPr/>
          <p:nvPr/>
        </p:nvGrpSpPr>
        <p:grpSpPr>
          <a:xfrm>
            <a:off x="334555" y="747068"/>
            <a:ext cx="1398941" cy="2448144"/>
            <a:chOff x="4792663" y="747068"/>
            <a:chExt cx="1398941" cy="2448144"/>
          </a:xfrm>
        </p:grpSpPr>
        <p:sp>
          <p:nvSpPr>
            <p:cNvPr id="114" name="직사각형 113"/>
            <p:cNvSpPr>
              <a:spLocks noChangeAspect="1"/>
            </p:cNvSpPr>
            <p:nvPr/>
          </p:nvSpPr>
          <p:spPr>
            <a:xfrm>
              <a:off x="4792663" y="747068"/>
              <a:ext cx="1398940" cy="24481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5" name="직사각형 114"/>
            <p:cNvSpPr/>
            <p:nvPr/>
          </p:nvSpPr>
          <p:spPr bwMode="auto">
            <a:xfrm>
              <a:off x="4792665" y="747068"/>
              <a:ext cx="1398939" cy="176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        </a:t>
              </a: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사진리스</a:t>
              </a: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트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831460" y="788183"/>
              <a:ext cx="92645" cy="9250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/>
            </a:p>
          </p:txBody>
        </p:sp>
        <p:sp>
          <p:nvSpPr>
            <p:cNvPr id="117" name="직사각형 116"/>
            <p:cNvSpPr/>
            <p:nvPr/>
          </p:nvSpPr>
          <p:spPr bwMode="auto">
            <a:xfrm>
              <a:off x="6012848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</a:t>
              </a:r>
              <a:endParaRPr lang="en-US" altLang="ko-KR" sz="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고리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 bwMode="auto">
            <a:xfrm>
              <a:off x="5819184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하기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9" name="직사각형 118"/>
            <p:cNvSpPr/>
            <p:nvPr/>
          </p:nvSpPr>
          <p:spPr bwMode="auto">
            <a:xfrm>
              <a:off x="4792663" y="922613"/>
              <a:ext cx="1398940" cy="114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noAutofit/>
            </a:bodyPr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학교 사진</a:t>
              </a:r>
              <a:r>
                <a:rPr lang="en-US" altLang="ko-KR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(0)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94943" y="1346892"/>
            <a:ext cx="1264710" cy="1241282"/>
            <a:chOff x="394943" y="1346892"/>
            <a:chExt cx="1264710" cy="1241282"/>
          </a:xfrm>
        </p:grpSpPr>
        <p:sp>
          <p:nvSpPr>
            <p:cNvPr id="120" name="직사각형 119"/>
            <p:cNvSpPr/>
            <p:nvPr/>
          </p:nvSpPr>
          <p:spPr bwMode="auto">
            <a:xfrm>
              <a:off x="394944" y="1346892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카테고리설정</a:t>
              </a: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직사각형 120"/>
            <p:cNvSpPr/>
            <p:nvPr/>
          </p:nvSpPr>
          <p:spPr bwMode="auto">
            <a:xfrm>
              <a:off x="394943" y="1509784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모든 사진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직사각형 121"/>
            <p:cNvSpPr/>
            <p:nvPr/>
          </p:nvSpPr>
          <p:spPr bwMode="auto">
            <a:xfrm>
              <a:off x="394943" y="1686049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카테고리 없는 사진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직사각형 122"/>
            <p:cNvSpPr/>
            <p:nvPr/>
          </p:nvSpPr>
          <p:spPr bwMode="auto">
            <a:xfrm>
              <a:off x="394943" y="1866474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학교 사진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 bwMode="auto">
            <a:xfrm>
              <a:off x="394943" y="2046899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여행 사진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직사각형 129"/>
            <p:cNvSpPr/>
            <p:nvPr/>
          </p:nvSpPr>
          <p:spPr bwMode="auto">
            <a:xfrm>
              <a:off x="394943" y="2227324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가족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 bwMode="auto">
            <a:xfrm>
              <a:off x="394943" y="2407749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카테고리 편집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23" name="내용 개체 틀 3"/>
          <p:cNvSpPr>
            <a:spLocks noGrp="1"/>
          </p:cNvSpPr>
          <p:nvPr>
            <p:ph idx="1"/>
          </p:nvPr>
        </p:nvSpPr>
        <p:spPr>
          <a:xfrm>
            <a:off x="128935" y="145776"/>
            <a:ext cx="8835677" cy="338040"/>
          </a:xfrm>
        </p:spPr>
        <p:txBody>
          <a:bodyPr/>
          <a:lstStyle/>
          <a:p>
            <a:r>
              <a:rPr lang="en-US" altLang="ko-KR" sz="1800" dirty="0" smtClean="0"/>
              <a:t>3.3.3 Flow_ </a:t>
            </a:r>
            <a:r>
              <a:rPr lang="ko-KR" altLang="en-US" sz="1800" dirty="0" smtClean="0"/>
              <a:t>갤러리 </a:t>
            </a:r>
            <a:r>
              <a:rPr lang="en-US" altLang="ko-KR" sz="1800" dirty="0"/>
              <a:t>&gt; </a:t>
            </a:r>
            <a:r>
              <a:rPr lang="ko-KR" altLang="en-US" sz="1800" dirty="0" smtClean="0"/>
              <a:t>사진리스트 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카테고리 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삭</a:t>
            </a:r>
            <a:r>
              <a:rPr lang="ko-KR" altLang="en-US" sz="1800" dirty="0"/>
              <a:t>제</a:t>
            </a:r>
            <a:endParaRPr lang="en-US" altLang="ko-KR" sz="1800" dirty="0">
              <a:sym typeface="Wingdings 2" pitchFamily="18" charset="2"/>
            </a:endParaRPr>
          </a:p>
        </p:txBody>
      </p:sp>
      <p:sp>
        <p:nvSpPr>
          <p:cNvPr id="10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064656"/>
              </p:ext>
            </p:extLst>
          </p:nvPr>
        </p:nvGraphicFramePr>
        <p:xfrm>
          <a:off x="6941820" y="0"/>
          <a:ext cx="2210543" cy="249360"/>
        </p:xfrm>
        <a:graphic>
          <a:graphicData uri="http://schemas.openxmlformats.org/drawingml/2006/table">
            <a:tbl>
              <a:tblPr/>
              <a:tblGrid>
                <a:gridCol w="2210543"/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v.0.2_130712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-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페이지추가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2559888" y="749300"/>
            <a:ext cx="1398941" cy="2448144"/>
            <a:chOff x="4792663" y="747068"/>
            <a:chExt cx="1398941" cy="2448144"/>
          </a:xfrm>
        </p:grpSpPr>
        <p:sp>
          <p:nvSpPr>
            <p:cNvPr id="6" name="직사각형 5"/>
            <p:cNvSpPr>
              <a:spLocks noChangeAspect="1"/>
            </p:cNvSpPr>
            <p:nvPr/>
          </p:nvSpPr>
          <p:spPr>
            <a:xfrm>
              <a:off x="4792663" y="747068"/>
              <a:ext cx="1398940" cy="24481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4792665" y="747068"/>
              <a:ext cx="1398939" cy="176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        </a:t>
              </a: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사진리스</a:t>
              </a: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트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31460" y="788183"/>
              <a:ext cx="92645" cy="9250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/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6012848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</a:t>
              </a:r>
              <a:endParaRPr lang="en-US" altLang="ko-KR" sz="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고리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5819184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하기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4792663" y="922613"/>
              <a:ext cx="1398940" cy="114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noAutofit/>
            </a:bodyPr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학교 사진</a:t>
              </a:r>
              <a:r>
                <a:rPr lang="en-US" altLang="ko-KR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(0)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620276" y="1668316"/>
            <a:ext cx="1264709" cy="537115"/>
            <a:chOff x="4854138" y="4736857"/>
            <a:chExt cx="1264709" cy="537115"/>
          </a:xfrm>
        </p:grpSpPr>
        <p:sp>
          <p:nvSpPr>
            <p:cNvPr id="13" name="직사각형 12"/>
            <p:cNvSpPr/>
            <p:nvPr/>
          </p:nvSpPr>
          <p:spPr bwMode="auto">
            <a:xfrm>
              <a:off x="4854138" y="4736857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카테고리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추가</a:t>
              </a:r>
              <a:endParaRPr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4854138" y="4913122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카테고리 삭제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4854138" y="5093547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취소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2625059" y="1686860"/>
            <a:ext cx="1259926" cy="14990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2546939" y="3223838"/>
            <a:ext cx="1039472" cy="180424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</a:t>
            </a:r>
            <a:r>
              <a:rPr lang="ko-KR" altLang="en-US" sz="700" dirty="0">
                <a:latin typeface="Arial" pitchFamily="34" charset="0"/>
                <a:cs typeface="Arial" pitchFamily="34" charset="0"/>
              </a:rPr>
              <a:t>카테고리 </a:t>
            </a:r>
            <a:r>
              <a:rPr lang="ko-KR" altLang="en-US" sz="700" dirty="0" smtClean="0">
                <a:latin typeface="Arial" pitchFamily="34" charset="0"/>
                <a:cs typeface="Arial" pitchFamily="34" charset="0"/>
              </a:rPr>
              <a:t>추</a:t>
            </a:r>
            <a:r>
              <a:rPr lang="ko-KR" altLang="en-US" sz="700" dirty="0">
                <a:latin typeface="Arial" pitchFamily="34" charset="0"/>
                <a:cs typeface="Arial" pitchFamily="34" charset="0"/>
              </a:rPr>
              <a:t>가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en-US" altLang="ko-KR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2558801" y="636227"/>
            <a:ext cx="416781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 smtClean="0">
                <a:sym typeface="Wingdings 2" pitchFamily="18" charset="2"/>
              </a:rPr>
              <a:t>선택팝업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066675" y="1357145"/>
            <a:ext cx="420590" cy="215900"/>
            <a:chOff x="2098675" y="4761148"/>
            <a:chExt cx="420590" cy="215900"/>
          </a:xfrm>
        </p:grpSpPr>
        <p:sp>
          <p:nvSpPr>
            <p:cNvPr id="22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782260" y="749300"/>
            <a:ext cx="1398941" cy="2448144"/>
            <a:chOff x="4792663" y="747068"/>
            <a:chExt cx="1398941" cy="2448144"/>
          </a:xfrm>
        </p:grpSpPr>
        <p:sp>
          <p:nvSpPr>
            <p:cNvPr id="26" name="직사각형 25"/>
            <p:cNvSpPr>
              <a:spLocks noChangeAspect="1"/>
            </p:cNvSpPr>
            <p:nvPr/>
          </p:nvSpPr>
          <p:spPr>
            <a:xfrm>
              <a:off x="4792663" y="747068"/>
              <a:ext cx="1398940" cy="24481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4792665" y="747068"/>
              <a:ext cx="1398939" cy="176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        </a:t>
              </a: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사진리스</a:t>
              </a: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트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831460" y="788183"/>
              <a:ext cx="92645" cy="9250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/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6012848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</a:t>
              </a:r>
              <a:endParaRPr lang="en-US" altLang="ko-KR" sz="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고리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5819184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하기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4792663" y="922613"/>
              <a:ext cx="1398940" cy="114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noAutofit/>
            </a:bodyPr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학교 사진</a:t>
              </a:r>
              <a:r>
                <a:rPr lang="en-US" altLang="ko-KR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(0)</a:t>
              </a: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842648" y="1668316"/>
            <a:ext cx="1264709" cy="537115"/>
            <a:chOff x="4854138" y="4736857"/>
            <a:chExt cx="1264709" cy="537115"/>
          </a:xfrm>
        </p:grpSpPr>
        <p:sp>
          <p:nvSpPr>
            <p:cNvPr id="33" name="직사각형 32"/>
            <p:cNvSpPr/>
            <p:nvPr/>
          </p:nvSpPr>
          <p:spPr bwMode="auto">
            <a:xfrm>
              <a:off x="4854138" y="4736857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카테고리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추가</a:t>
              </a:r>
              <a:endParaRPr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4854138" y="4913122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카테고리 삭제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4854138" y="5093547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취소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8" name="직사각형 37"/>
          <p:cNvSpPr/>
          <p:nvPr/>
        </p:nvSpPr>
        <p:spPr bwMode="auto">
          <a:xfrm>
            <a:off x="4792756" y="3223838"/>
            <a:ext cx="1039472" cy="180424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</a:t>
            </a:r>
            <a:r>
              <a:rPr lang="ko-KR" altLang="en-US" sz="700" dirty="0">
                <a:latin typeface="Arial" pitchFamily="34" charset="0"/>
                <a:cs typeface="Arial" pitchFamily="34" charset="0"/>
              </a:rPr>
              <a:t>카테고리 </a:t>
            </a:r>
            <a:r>
              <a:rPr lang="ko-KR" altLang="en-US" sz="700" dirty="0" smtClean="0">
                <a:latin typeface="Arial" pitchFamily="34" charset="0"/>
                <a:cs typeface="Arial" pitchFamily="34" charset="0"/>
              </a:rPr>
              <a:t>삭</a:t>
            </a:r>
            <a:r>
              <a:rPr lang="ko-KR" altLang="en-US" sz="700" dirty="0">
                <a:latin typeface="Arial" pitchFamily="34" charset="0"/>
                <a:cs typeface="Arial" pitchFamily="34" charset="0"/>
              </a:rPr>
              <a:t>제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en-US" altLang="ko-KR" sz="7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4020511" y="1613739"/>
            <a:ext cx="720080" cy="215444"/>
            <a:chOff x="1956033" y="1679218"/>
            <a:chExt cx="540000" cy="215444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076873" y="1679218"/>
              <a:ext cx="276728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Flick</a:t>
              </a:r>
              <a:endParaRPr lang="en-US" altLang="ko-KR" sz="800" dirty="0">
                <a:latin typeface="Calibri" pitchFamily="34" charset="0"/>
                <a:ea typeface="맑은 고딕" pitchFamily="50" charset="-127"/>
                <a:cs typeface="Calibri" pitchFamily="34" charset="0"/>
              </a:endParaRPr>
            </a:p>
          </p:txBody>
        </p:sp>
      </p:grpSp>
      <p:cxnSp>
        <p:nvCxnSpPr>
          <p:cNvPr id="46" name="직선 연결선 45"/>
          <p:cNvCxnSpPr/>
          <p:nvPr/>
        </p:nvCxnSpPr>
        <p:spPr>
          <a:xfrm>
            <a:off x="3001773" y="1892639"/>
            <a:ext cx="1109059" cy="1613809"/>
          </a:xfrm>
          <a:prstGeom prst="line">
            <a:avLst/>
          </a:prstGeom>
          <a:ln w="3175">
            <a:solidFill>
              <a:srgbClr val="FF0000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/>
          <p:nvPr/>
        </p:nvCxnSpPr>
        <p:spPr>
          <a:xfrm>
            <a:off x="4014964" y="1825782"/>
            <a:ext cx="706534" cy="3078447"/>
          </a:xfrm>
          <a:prstGeom prst="bentConnector3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838163" y="3506448"/>
            <a:ext cx="545342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altLang="ko-KR" sz="8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2</a:t>
            </a:r>
            <a:r>
              <a:rPr lang="ko-KR" altLang="en-US" sz="8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회 </a:t>
            </a:r>
            <a:r>
              <a:rPr lang="en-US" altLang="ko-KR" sz="8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Flick</a:t>
            </a:r>
            <a:endParaRPr lang="en-US" altLang="ko-KR" sz="800" dirty="0"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847431" y="1867655"/>
            <a:ext cx="1259926" cy="14990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782260" y="3817841"/>
            <a:ext cx="1398941" cy="2448144"/>
            <a:chOff x="4792663" y="747068"/>
            <a:chExt cx="1398941" cy="2448144"/>
          </a:xfrm>
        </p:grpSpPr>
        <p:sp>
          <p:nvSpPr>
            <p:cNvPr id="51" name="직사각형 50"/>
            <p:cNvSpPr>
              <a:spLocks noChangeAspect="1"/>
            </p:cNvSpPr>
            <p:nvPr/>
          </p:nvSpPr>
          <p:spPr>
            <a:xfrm>
              <a:off x="4792663" y="747068"/>
              <a:ext cx="1398940" cy="24481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2" name="직사각형 51"/>
            <p:cNvSpPr/>
            <p:nvPr/>
          </p:nvSpPr>
          <p:spPr bwMode="auto">
            <a:xfrm>
              <a:off x="4792665" y="747068"/>
              <a:ext cx="1398939" cy="176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        </a:t>
              </a: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사진리스</a:t>
              </a: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트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831460" y="788183"/>
              <a:ext cx="92645" cy="9250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/>
            </a:p>
          </p:txBody>
        </p:sp>
        <p:sp>
          <p:nvSpPr>
            <p:cNvPr id="54" name="직사각형 53"/>
            <p:cNvSpPr/>
            <p:nvPr/>
          </p:nvSpPr>
          <p:spPr bwMode="auto">
            <a:xfrm>
              <a:off x="6012848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</a:t>
              </a:r>
              <a:endParaRPr lang="en-US" altLang="ko-KR" sz="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고리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5" name="직사각형 54"/>
            <p:cNvSpPr/>
            <p:nvPr/>
          </p:nvSpPr>
          <p:spPr bwMode="auto">
            <a:xfrm>
              <a:off x="5819184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하기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6" name="직사각형 55"/>
            <p:cNvSpPr/>
            <p:nvPr/>
          </p:nvSpPr>
          <p:spPr bwMode="auto">
            <a:xfrm>
              <a:off x="4792663" y="922613"/>
              <a:ext cx="1398940" cy="114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noAutofit/>
            </a:bodyPr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학교 사진</a:t>
              </a:r>
              <a:r>
                <a:rPr lang="en-US" altLang="ko-KR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(0)</a:t>
              </a: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842648" y="4736857"/>
            <a:ext cx="1264709" cy="537115"/>
            <a:chOff x="4854138" y="4736857"/>
            <a:chExt cx="1264709" cy="537115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4854138" y="4736857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카테고리 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추가</a:t>
              </a:r>
              <a:endParaRPr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직사각형 58"/>
            <p:cNvSpPr/>
            <p:nvPr/>
          </p:nvSpPr>
          <p:spPr bwMode="auto">
            <a:xfrm>
              <a:off x="4854138" y="4913122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카테고리 삭제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직사각형 59"/>
            <p:cNvSpPr/>
            <p:nvPr/>
          </p:nvSpPr>
          <p:spPr bwMode="auto">
            <a:xfrm>
              <a:off x="4854138" y="5093547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취소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1" name="직사각형 60"/>
          <p:cNvSpPr/>
          <p:nvPr/>
        </p:nvSpPr>
        <p:spPr bwMode="auto">
          <a:xfrm>
            <a:off x="4792756" y="6292379"/>
            <a:ext cx="1039472" cy="180424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</a:t>
            </a:r>
            <a:r>
              <a:rPr lang="ko-KR" altLang="en-US" sz="700" dirty="0" smtClean="0">
                <a:latin typeface="Arial" pitchFamily="34" charset="0"/>
                <a:cs typeface="Arial" pitchFamily="34" charset="0"/>
              </a:rPr>
              <a:t>취</a:t>
            </a:r>
            <a:r>
              <a:rPr lang="ko-KR" altLang="en-US" sz="700" dirty="0">
                <a:latin typeface="Arial" pitchFamily="34" charset="0"/>
                <a:cs typeface="Arial" pitchFamily="34" charset="0"/>
              </a:rPr>
              <a:t>소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en-US" altLang="ko-KR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847431" y="5108806"/>
            <a:ext cx="1259926" cy="14990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" name="Text Box 15"/>
          <p:cNvSpPr txBox="1">
            <a:spLocks noChangeArrowheads="1"/>
          </p:cNvSpPr>
          <p:nvPr/>
        </p:nvSpPr>
        <p:spPr bwMode="auto">
          <a:xfrm>
            <a:off x="7023565" y="3704768"/>
            <a:ext cx="506549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>
                <a:sym typeface="Wingdings 2" pitchFamily="18" charset="2"/>
              </a:rPr>
              <a:t>사진리스트</a:t>
            </a:r>
            <a:r>
              <a:rPr lang="en-US" altLang="ko-KR" sz="700" dirty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7019236" y="3815758"/>
            <a:ext cx="1398941" cy="2448144"/>
            <a:chOff x="4792663" y="747068"/>
            <a:chExt cx="1398941" cy="2448144"/>
          </a:xfrm>
        </p:grpSpPr>
        <p:sp>
          <p:nvSpPr>
            <p:cNvPr id="68" name="직사각형 67"/>
            <p:cNvSpPr>
              <a:spLocks noChangeAspect="1"/>
            </p:cNvSpPr>
            <p:nvPr/>
          </p:nvSpPr>
          <p:spPr>
            <a:xfrm>
              <a:off x="4792663" y="747068"/>
              <a:ext cx="1398940" cy="24481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" name="직사각형 68"/>
            <p:cNvSpPr/>
            <p:nvPr/>
          </p:nvSpPr>
          <p:spPr bwMode="auto">
            <a:xfrm>
              <a:off x="4792665" y="747068"/>
              <a:ext cx="1398939" cy="176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        </a:t>
              </a: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사진리스</a:t>
              </a: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트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831460" y="788183"/>
              <a:ext cx="92645" cy="9250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/>
            </a:p>
          </p:txBody>
        </p:sp>
        <p:sp>
          <p:nvSpPr>
            <p:cNvPr id="71" name="직사각형 70"/>
            <p:cNvSpPr/>
            <p:nvPr/>
          </p:nvSpPr>
          <p:spPr bwMode="auto">
            <a:xfrm>
              <a:off x="6012848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</a:t>
              </a:r>
              <a:endParaRPr lang="en-US" altLang="ko-KR" sz="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고리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2" name="직사각형 71"/>
            <p:cNvSpPr/>
            <p:nvPr/>
          </p:nvSpPr>
          <p:spPr bwMode="auto">
            <a:xfrm>
              <a:off x="5819184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하기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3" name="직사각형 72"/>
            <p:cNvSpPr/>
            <p:nvPr/>
          </p:nvSpPr>
          <p:spPr bwMode="auto">
            <a:xfrm>
              <a:off x="4792663" y="922613"/>
              <a:ext cx="1398940" cy="114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noAutofit/>
            </a:bodyPr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학교 사진</a:t>
              </a:r>
              <a:r>
                <a:rPr lang="en-US" altLang="ko-KR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(0)</a:t>
              </a: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7158493" y="3841243"/>
            <a:ext cx="432331" cy="14732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7011703" y="6292379"/>
            <a:ext cx="1039472" cy="180424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</a:t>
            </a:r>
            <a:r>
              <a:rPr lang="ko-KR" altLang="en-US" sz="700" dirty="0" smtClean="0">
                <a:latin typeface="Arial" pitchFamily="34" charset="0"/>
                <a:cs typeface="Arial" pitchFamily="34" charset="0"/>
              </a:rPr>
              <a:t>사진리스</a:t>
            </a:r>
            <a:r>
              <a:rPr lang="ko-KR" altLang="en-US" sz="700" dirty="0">
                <a:latin typeface="Arial" pitchFamily="34" charset="0"/>
                <a:cs typeface="Arial" pitchFamily="34" charset="0"/>
              </a:rPr>
              <a:t>트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en-US" altLang="ko-KR" sz="7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6229677" y="4686845"/>
            <a:ext cx="720081" cy="215444"/>
            <a:chOff x="1956033" y="1679218"/>
            <a:chExt cx="540000" cy="215444"/>
          </a:xfrm>
        </p:grpSpPr>
        <p:cxnSp>
          <p:nvCxnSpPr>
            <p:cNvPr id="77" name="직선 연결선 76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966875" y="1679218"/>
              <a:ext cx="496716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Double Tap</a:t>
              </a:r>
            </a:p>
          </p:txBody>
        </p:sp>
      </p:grpSp>
      <p:grpSp>
        <p:nvGrpSpPr>
          <p:cNvPr id="79" name="그룹 15"/>
          <p:cNvGrpSpPr>
            <a:grpSpLocks/>
          </p:cNvGrpSpPr>
          <p:nvPr/>
        </p:nvGrpSpPr>
        <p:grpSpPr bwMode="auto">
          <a:xfrm>
            <a:off x="5541121" y="4764376"/>
            <a:ext cx="325275" cy="215900"/>
            <a:chOff x="845345" y="3206006"/>
            <a:chExt cx="325276" cy="215900"/>
          </a:xfrm>
        </p:grpSpPr>
        <p:sp>
          <p:nvSpPr>
            <p:cNvPr id="80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6238009" y="1613739"/>
            <a:ext cx="720080" cy="215444"/>
            <a:chOff x="1956033" y="1679218"/>
            <a:chExt cx="540000" cy="215444"/>
          </a:xfrm>
        </p:grpSpPr>
        <p:cxnSp>
          <p:nvCxnSpPr>
            <p:cNvPr id="83" name="직선 연결선 82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1966873" y="1679218"/>
              <a:ext cx="496716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Double </a:t>
              </a:r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Tap</a:t>
              </a:r>
            </a:p>
          </p:txBody>
        </p:sp>
      </p:grpSp>
      <p:grpSp>
        <p:nvGrpSpPr>
          <p:cNvPr id="85" name="그룹 15"/>
          <p:cNvGrpSpPr>
            <a:grpSpLocks/>
          </p:cNvGrpSpPr>
          <p:nvPr/>
        </p:nvGrpSpPr>
        <p:grpSpPr bwMode="auto">
          <a:xfrm>
            <a:off x="5594382" y="1736631"/>
            <a:ext cx="325275" cy="215900"/>
            <a:chOff x="845345" y="3206006"/>
            <a:chExt cx="325276" cy="215900"/>
          </a:xfrm>
        </p:grpSpPr>
        <p:sp>
          <p:nvSpPr>
            <p:cNvPr id="86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7019235" y="742708"/>
            <a:ext cx="1398941" cy="2448144"/>
            <a:chOff x="4792663" y="747068"/>
            <a:chExt cx="1398941" cy="2448144"/>
          </a:xfrm>
        </p:grpSpPr>
        <p:sp>
          <p:nvSpPr>
            <p:cNvPr id="89" name="직사각형 88"/>
            <p:cNvSpPr>
              <a:spLocks noChangeAspect="1"/>
            </p:cNvSpPr>
            <p:nvPr/>
          </p:nvSpPr>
          <p:spPr>
            <a:xfrm>
              <a:off x="4792663" y="747068"/>
              <a:ext cx="1398940" cy="24481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4792665" y="747068"/>
              <a:ext cx="1398939" cy="176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        </a:t>
              </a: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사진리스</a:t>
              </a: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트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831460" y="788183"/>
              <a:ext cx="92645" cy="9250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/>
            </a:p>
          </p:txBody>
        </p:sp>
        <p:sp>
          <p:nvSpPr>
            <p:cNvPr id="92" name="직사각형 91"/>
            <p:cNvSpPr/>
            <p:nvPr/>
          </p:nvSpPr>
          <p:spPr bwMode="auto">
            <a:xfrm>
              <a:off x="6012848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</a:t>
              </a:r>
              <a:endParaRPr lang="en-US" altLang="ko-KR" sz="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고리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직사각형 92"/>
            <p:cNvSpPr/>
            <p:nvPr/>
          </p:nvSpPr>
          <p:spPr bwMode="auto">
            <a:xfrm>
              <a:off x="5819184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하기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4" name="직사각형 93"/>
            <p:cNvSpPr/>
            <p:nvPr/>
          </p:nvSpPr>
          <p:spPr bwMode="auto">
            <a:xfrm>
              <a:off x="4792663" y="922613"/>
              <a:ext cx="1398940" cy="114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noAutofit/>
            </a:bodyPr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학교 사진</a:t>
              </a:r>
              <a:r>
                <a:rPr lang="en-US" altLang="ko-KR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(0)</a:t>
              </a: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7079623" y="1576975"/>
            <a:ext cx="1264710" cy="878650"/>
            <a:chOff x="3023827" y="1273953"/>
            <a:chExt cx="1264710" cy="878650"/>
          </a:xfrm>
        </p:grpSpPr>
        <p:sp>
          <p:nvSpPr>
            <p:cNvPr id="96" name="직사각형 95"/>
            <p:cNvSpPr/>
            <p:nvPr/>
          </p:nvSpPr>
          <p:spPr bwMode="auto">
            <a:xfrm>
              <a:off x="3023828" y="1273953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카테고리삭제</a:t>
              </a: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직사각형 96"/>
            <p:cNvSpPr/>
            <p:nvPr/>
          </p:nvSpPr>
          <p:spPr bwMode="auto">
            <a:xfrm>
              <a:off x="3023827" y="1436845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학교 사진</a:t>
              </a:r>
              <a:endParaRPr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직사각형 97"/>
            <p:cNvSpPr/>
            <p:nvPr/>
          </p:nvSpPr>
          <p:spPr bwMode="auto">
            <a:xfrm>
              <a:off x="3023827" y="1613110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여</a:t>
              </a:r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행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사진</a:t>
              </a:r>
              <a:endParaRPr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 bwMode="auto">
            <a:xfrm>
              <a:off x="3023827" y="1793535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가족</a:t>
              </a:r>
              <a:endParaRPr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9" name="직사각형 138"/>
            <p:cNvSpPr/>
            <p:nvPr/>
          </p:nvSpPr>
          <p:spPr bwMode="auto">
            <a:xfrm>
              <a:off x="3023827" y="1972178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취소</a:t>
              </a:r>
              <a:endParaRPr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7" name="직사각형 106"/>
          <p:cNvSpPr/>
          <p:nvPr/>
        </p:nvSpPr>
        <p:spPr>
          <a:xfrm>
            <a:off x="7084406" y="1589713"/>
            <a:ext cx="1259926" cy="14990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7021915" y="3217246"/>
            <a:ext cx="1754761" cy="288147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lang="ko-KR" altLang="en-US" sz="700" dirty="0">
                <a:latin typeface="Arial" pitchFamily="34" charset="0"/>
                <a:cs typeface="Arial" pitchFamily="34" charset="0"/>
              </a:rPr>
              <a:t>카테고리 </a:t>
            </a:r>
            <a:r>
              <a:rPr lang="ko-KR" altLang="en-US" sz="700" dirty="0" smtClean="0">
                <a:latin typeface="Arial" pitchFamily="34" charset="0"/>
                <a:cs typeface="Arial" pitchFamily="34" charset="0"/>
              </a:rPr>
              <a:t>편</a:t>
            </a:r>
            <a:r>
              <a:rPr lang="ko-KR" altLang="en-US" sz="700" dirty="0">
                <a:latin typeface="Arial" pitchFamily="34" charset="0"/>
                <a:cs typeface="Arial" pitchFamily="34" charset="0"/>
              </a:rPr>
              <a:t>집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</a:p>
          <a:p>
            <a:pPr latinLnBrk="0"/>
            <a:r>
              <a:rPr lang="en-US" altLang="ko-KR" sz="700" dirty="0" smtClean="0">
                <a:latin typeface="Arial" pitchFamily="34" charset="0"/>
                <a:cs typeface="Arial" pitchFamily="34" charset="0"/>
              </a:rPr>
              <a:t>- ‘</a:t>
            </a:r>
            <a:r>
              <a:rPr lang="ko-KR" altLang="en-US" sz="700" dirty="0" smtClean="0">
                <a:latin typeface="Arial" pitchFamily="34" charset="0"/>
                <a:cs typeface="Arial" pitchFamily="34" charset="0"/>
              </a:rPr>
              <a:t>취소</a:t>
            </a:r>
            <a:r>
              <a:rPr lang="en-US" altLang="ko-KR" sz="700" dirty="0" smtClean="0">
                <a:latin typeface="Arial" pitchFamily="34" charset="0"/>
                <a:cs typeface="Arial" pitchFamily="34" charset="0"/>
              </a:rPr>
              <a:t>’ </a:t>
            </a:r>
            <a:r>
              <a:rPr lang="ko-KR" altLang="en-US" sz="700" dirty="0" smtClean="0">
                <a:latin typeface="Arial" pitchFamily="34" charset="0"/>
                <a:cs typeface="Arial" pitchFamily="34" charset="0"/>
              </a:rPr>
              <a:t>선택 시 </a:t>
            </a:r>
            <a:r>
              <a:rPr lang="en-US" altLang="ko-KR" sz="7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ko-KR" altLang="en-US" sz="700" dirty="0" smtClean="0">
                <a:latin typeface="Arial" pitchFamily="34" charset="0"/>
                <a:cs typeface="Arial" pitchFamily="34" charset="0"/>
              </a:rPr>
              <a:t>사진리스트</a:t>
            </a:r>
            <a:r>
              <a:rPr lang="en-US" altLang="ko-KR" sz="700" dirty="0" smtClean="0">
                <a:latin typeface="Arial" pitchFamily="34" charset="0"/>
                <a:cs typeface="Arial" pitchFamily="34" charset="0"/>
              </a:rPr>
              <a:t>]</a:t>
            </a:r>
            <a:r>
              <a:rPr lang="ko-KR" altLang="en-US" sz="700" dirty="0" smtClean="0">
                <a:latin typeface="Arial" pitchFamily="34" charset="0"/>
                <a:cs typeface="Arial" pitchFamily="34" charset="0"/>
              </a:rPr>
              <a:t>화면으로 이동</a:t>
            </a:r>
            <a:endParaRPr lang="en-US" altLang="ko-KR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타원 124"/>
          <p:cNvSpPr/>
          <p:nvPr/>
        </p:nvSpPr>
        <p:spPr bwMode="auto">
          <a:xfrm>
            <a:off x="1506604" y="1539810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126" name="타원 125"/>
          <p:cNvSpPr/>
          <p:nvPr/>
        </p:nvSpPr>
        <p:spPr bwMode="auto">
          <a:xfrm>
            <a:off x="1506604" y="1712773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127" name="타원 126"/>
          <p:cNvSpPr/>
          <p:nvPr/>
        </p:nvSpPr>
        <p:spPr bwMode="auto">
          <a:xfrm>
            <a:off x="1506604" y="1889236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00" b="1" dirty="0">
                <a:solidFill>
                  <a:srgbClr val="00B0F0"/>
                </a:solidFill>
                <a:latin typeface="Calibri" pitchFamily="34" charset="0"/>
                <a:cs typeface="Calibri" pitchFamily="34" charset="0"/>
                <a:sym typeface="Wingdings 2" pitchFamily="18" charset="2"/>
              </a:rPr>
              <a:t>●</a:t>
            </a:r>
            <a:endParaRPr kumimoji="1" lang="ko-KR" altLang="en-US" sz="2000" b="1" dirty="0">
              <a:solidFill>
                <a:srgbClr val="00B0F0"/>
              </a:solidFill>
              <a:latin typeface="Calibri" pitchFamily="34" charset="0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128" name="타원 127"/>
          <p:cNvSpPr/>
          <p:nvPr/>
        </p:nvSpPr>
        <p:spPr bwMode="auto">
          <a:xfrm>
            <a:off x="1506604" y="2065699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ea typeface="맑은 고딕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131" name="타원 130"/>
          <p:cNvSpPr/>
          <p:nvPr/>
        </p:nvSpPr>
        <p:spPr bwMode="auto">
          <a:xfrm>
            <a:off x="1506604" y="2246124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ea typeface="맑은 고딕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399726" y="2423008"/>
            <a:ext cx="1259926" cy="14990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36" name="그룹 15"/>
          <p:cNvGrpSpPr>
            <a:grpSpLocks/>
          </p:cNvGrpSpPr>
          <p:nvPr/>
        </p:nvGrpSpPr>
        <p:grpSpPr bwMode="auto">
          <a:xfrm>
            <a:off x="864659" y="1897923"/>
            <a:ext cx="325275" cy="215900"/>
            <a:chOff x="845345" y="3206006"/>
            <a:chExt cx="325276" cy="215900"/>
          </a:xfrm>
        </p:grpSpPr>
        <p:sp>
          <p:nvSpPr>
            <p:cNvPr id="137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8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40" name="Text Box 15"/>
          <p:cNvSpPr txBox="1">
            <a:spLocks noChangeArrowheads="1"/>
          </p:cNvSpPr>
          <p:nvPr/>
        </p:nvSpPr>
        <p:spPr bwMode="auto">
          <a:xfrm>
            <a:off x="335101" y="620688"/>
            <a:ext cx="841577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>
                <a:sym typeface="Wingdings 2" pitchFamily="18" charset="2"/>
              </a:rPr>
              <a:t>카테고리설정 팝업</a:t>
            </a:r>
            <a:r>
              <a:rPr lang="en-US" altLang="ko-KR" sz="700" dirty="0">
                <a:sym typeface="Wingdings 2" pitchFamily="18" charset="2"/>
              </a:rPr>
              <a:t>2]</a:t>
            </a:r>
            <a:endParaRPr lang="ko-KR" altLang="en-US" sz="700" dirty="0">
              <a:sym typeface="Wingdings 2" pitchFamily="18" charset="2"/>
            </a:endParaRPr>
          </a:p>
        </p:txBody>
      </p:sp>
      <p:grpSp>
        <p:nvGrpSpPr>
          <p:cNvPr id="141" name="그룹 140"/>
          <p:cNvGrpSpPr/>
          <p:nvPr/>
        </p:nvGrpSpPr>
        <p:grpSpPr>
          <a:xfrm>
            <a:off x="1805239" y="1613739"/>
            <a:ext cx="720080" cy="215444"/>
            <a:chOff x="1956033" y="1679218"/>
            <a:chExt cx="540000" cy="215444"/>
          </a:xfrm>
        </p:grpSpPr>
        <p:cxnSp>
          <p:nvCxnSpPr>
            <p:cNvPr id="142" name="직선 연결선 141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1966878" y="1679218"/>
              <a:ext cx="496716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Double Tap</a:t>
              </a:r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7487951" y="2056644"/>
            <a:ext cx="420590" cy="215900"/>
            <a:chOff x="2098675" y="4761148"/>
            <a:chExt cx="420590" cy="215900"/>
          </a:xfrm>
        </p:grpSpPr>
        <p:sp>
          <p:nvSpPr>
            <p:cNvPr id="145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8486444" y="1613739"/>
            <a:ext cx="595034" cy="215444"/>
            <a:chOff x="1956033" y="1679218"/>
            <a:chExt cx="540000" cy="215444"/>
          </a:xfrm>
        </p:grpSpPr>
        <p:cxnSp>
          <p:nvCxnSpPr>
            <p:cNvPr id="148" name="직선 연결선 147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2076873" y="1679218"/>
              <a:ext cx="276728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Flick</a:t>
              </a:r>
              <a:endParaRPr lang="en-US" altLang="ko-KR" sz="800" dirty="0">
                <a:latin typeface="Calibri" pitchFamily="34" charset="0"/>
                <a:ea typeface="맑은 고딕" pitchFamily="50" charset="-127"/>
                <a:cs typeface="Calibri" pitchFamily="34" charset="0"/>
              </a:endParaRPr>
            </a:p>
          </p:txBody>
        </p:sp>
      </p:grpSp>
      <p:sp>
        <p:nvSpPr>
          <p:cNvPr id="150" name="Text Box 15"/>
          <p:cNvSpPr txBox="1">
            <a:spLocks noChangeArrowheads="1"/>
          </p:cNvSpPr>
          <p:nvPr/>
        </p:nvSpPr>
        <p:spPr bwMode="auto">
          <a:xfrm>
            <a:off x="7023101" y="620688"/>
            <a:ext cx="976229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7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>
                <a:sym typeface="Wingdings 2" pitchFamily="18" charset="2"/>
              </a:rPr>
              <a:t>[</a:t>
            </a:r>
            <a:r>
              <a:rPr lang="ko-KR" altLang="en-US" dirty="0"/>
              <a:t>카테고리삭제 </a:t>
            </a:r>
            <a:r>
              <a:rPr lang="ko-KR" altLang="en-US" dirty="0" smtClean="0"/>
              <a:t>선택팝업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540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내용 개체 틀 3"/>
          <p:cNvSpPr>
            <a:spLocks noGrp="1"/>
          </p:cNvSpPr>
          <p:nvPr>
            <p:ph idx="1"/>
          </p:nvPr>
        </p:nvSpPr>
        <p:spPr>
          <a:xfrm>
            <a:off x="128935" y="145776"/>
            <a:ext cx="8835677" cy="338040"/>
          </a:xfrm>
        </p:spPr>
        <p:txBody>
          <a:bodyPr/>
          <a:lstStyle/>
          <a:p>
            <a:r>
              <a:rPr lang="en-US" altLang="ko-KR" sz="1800" dirty="0" smtClean="0"/>
              <a:t>3.3.3 Flow_ </a:t>
            </a:r>
            <a:r>
              <a:rPr lang="ko-KR" altLang="en-US" sz="1800" dirty="0" smtClean="0"/>
              <a:t>갤러리 </a:t>
            </a:r>
            <a:r>
              <a:rPr lang="en-US" altLang="ko-KR" sz="1800" dirty="0"/>
              <a:t>&gt; </a:t>
            </a:r>
            <a:r>
              <a:rPr lang="ko-KR" altLang="en-US" sz="1800" dirty="0" smtClean="0"/>
              <a:t>사진리스트 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카테고리 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삭</a:t>
            </a:r>
            <a:r>
              <a:rPr lang="ko-KR" altLang="en-US" sz="1800" dirty="0"/>
              <a:t>제</a:t>
            </a:r>
            <a:endParaRPr lang="en-US" altLang="ko-KR" sz="1800" dirty="0">
              <a:sym typeface="Wingdings 2" pitchFamily="18" charset="2"/>
            </a:endParaRPr>
          </a:p>
        </p:txBody>
      </p:sp>
      <p:sp>
        <p:nvSpPr>
          <p:cNvPr id="10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795869"/>
              </p:ext>
            </p:extLst>
          </p:nvPr>
        </p:nvGraphicFramePr>
        <p:xfrm>
          <a:off x="6941820" y="0"/>
          <a:ext cx="2210543" cy="249360"/>
        </p:xfrm>
        <a:graphic>
          <a:graphicData uri="http://schemas.openxmlformats.org/drawingml/2006/table">
            <a:tbl>
              <a:tblPr/>
              <a:tblGrid>
                <a:gridCol w="2210543"/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v.0.2_130712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-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페이지추가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88" name="그룹 87"/>
          <p:cNvGrpSpPr/>
          <p:nvPr/>
        </p:nvGrpSpPr>
        <p:grpSpPr>
          <a:xfrm>
            <a:off x="335898" y="742708"/>
            <a:ext cx="1398941" cy="2448144"/>
            <a:chOff x="4792663" y="747068"/>
            <a:chExt cx="1398941" cy="2448144"/>
          </a:xfrm>
        </p:grpSpPr>
        <p:sp>
          <p:nvSpPr>
            <p:cNvPr id="89" name="직사각형 88"/>
            <p:cNvSpPr>
              <a:spLocks noChangeAspect="1"/>
            </p:cNvSpPr>
            <p:nvPr/>
          </p:nvSpPr>
          <p:spPr>
            <a:xfrm>
              <a:off x="4792663" y="747068"/>
              <a:ext cx="1398940" cy="24481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4792665" y="747068"/>
              <a:ext cx="1398939" cy="176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        </a:t>
              </a: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사진리스</a:t>
              </a: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트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831460" y="788183"/>
              <a:ext cx="92645" cy="9250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/>
            </a:p>
          </p:txBody>
        </p:sp>
        <p:sp>
          <p:nvSpPr>
            <p:cNvPr id="92" name="직사각형 91"/>
            <p:cNvSpPr/>
            <p:nvPr/>
          </p:nvSpPr>
          <p:spPr bwMode="auto">
            <a:xfrm>
              <a:off x="6012848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</a:t>
              </a:r>
              <a:endParaRPr lang="en-US" altLang="ko-KR" sz="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고리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직사각형 92"/>
            <p:cNvSpPr/>
            <p:nvPr/>
          </p:nvSpPr>
          <p:spPr bwMode="auto">
            <a:xfrm>
              <a:off x="5819184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하기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4" name="직사각형 93"/>
            <p:cNvSpPr/>
            <p:nvPr/>
          </p:nvSpPr>
          <p:spPr bwMode="auto">
            <a:xfrm>
              <a:off x="4792663" y="922613"/>
              <a:ext cx="1398940" cy="114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noAutofit/>
            </a:bodyPr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학교 사진</a:t>
              </a:r>
              <a:r>
                <a:rPr lang="en-US" altLang="ko-KR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(0)</a:t>
              </a: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396286" y="1576975"/>
            <a:ext cx="1264710" cy="878650"/>
            <a:chOff x="3023827" y="1273953"/>
            <a:chExt cx="1264710" cy="878650"/>
          </a:xfrm>
        </p:grpSpPr>
        <p:sp>
          <p:nvSpPr>
            <p:cNvPr id="96" name="직사각형 95"/>
            <p:cNvSpPr/>
            <p:nvPr/>
          </p:nvSpPr>
          <p:spPr bwMode="auto">
            <a:xfrm>
              <a:off x="3023828" y="1273953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카테고리삭제</a:t>
              </a: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직사각형 96"/>
            <p:cNvSpPr/>
            <p:nvPr/>
          </p:nvSpPr>
          <p:spPr bwMode="auto">
            <a:xfrm>
              <a:off x="3023827" y="1436845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학교 사진</a:t>
              </a:r>
              <a:endParaRPr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직사각형 97"/>
            <p:cNvSpPr/>
            <p:nvPr/>
          </p:nvSpPr>
          <p:spPr bwMode="auto">
            <a:xfrm>
              <a:off x="3023827" y="1613110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여</a:t>
              </a:r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행</a:t>
              </a: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사진</a:t>
              </a:r>
              <a:endParaRPr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 bwMode="auto">
            <a:xfrm>
              <a:off x="3023827" y="1793535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가족</a:t>
              </a:r>
              <a:endParaRPr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9" name="직사각형 138"/>
            <p:cNvSpPr/>
            <p:nvPr/>
          </p:nvSpPr>
          <p:spPr bwMode="auto">
            <a:xfrm>
              <a:off x="3023827" y="1972178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취소</a:t>
              </a:r>
              <a:endParaRPr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7" name="직사각형 106"/>
          <p:cNvSpPr/>
          <p:nvPr/>
        </p:nvSpPr>
        <p:spPr>
          <a:xfrm>
            <a:off x="401069" y="1759625"/>
            <a:ext cx="1259926" cy="14990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0" name="Text Box 15"/>
          <p:cNvSpPr txBox="1">
            <a:spLocks noChangeArrowheads="1"/>
          </p:cNvSpPr>
          <p:nvPr/>
        </p:nvSpPr>
        <p:spPr bwMode="auto">
          <a:xfrm>
            <a:off x="339764" y="620688"/>
            <a:ext cx="976229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7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>
                <a:sym typeface="Wingdings 2" pitchFamily="18" charset="2"/>
              </a:rPr>
              <a:t>[</a:t>
            </a:r>
            <a:r>
              <a:rPr lang="ko-KR" altLang="en-US" dirty="0"/>
              <a:t>카테고리삭제 </a:t>
            </a:r>
            <a:r>
              <a:rPr lang="ko-KR" altLang="en-US" dirty="0" smtClean="0"/>
              <a:t>선택팝업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grpSp>
        <p:nvGrpSpPr>
          <p:cNvPr id="133" name="그룹 15"/>
          <p:cNvGrpSpPr>
            <a:grpSpLocks/>
          </p:cNvGrpSpPr>
          <p:nvPr/>
        </p:nvGrpSpPr>
        <p:grpSpPr bwMode="auto">
          <a:xfrm>
            <a:off x="864659" y="1897923"/>
            <a:ext cx="325275" cy="215900"/>
            <a:chOff x="845345" y="3206006"/>
            <a:chExt cx="325276" cy="215900"/>
          </a:xfrm>
        </p:grpSpPr>
        <p:sp>
          <p:nvSpPr>
            <p:cNvPr id="134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5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51" name="직사각형 150"/>
          <p:cNvSpPr/>
          <p:nvPr/>
        </p:nvSpPr>
        <p:spPr bwMode="auto">
          <a:xfrm>
            <a:off x="2560782" y="3219505"/>
            <a:ext cx="2144080" cy="61131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학교 사진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카테고리가 삭제되었습니다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.”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음성안내 후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카테고리설정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음성안내 제공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.</a:t>
            </a:r>
          </a:p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학교 사진 메뉴는 없어지며 삭제된 메뉴상에 라디오버튼이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ON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되어 있었을 경우 모든 사진에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ON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제공</a:t>
            </a:r>
            <a:endParaRPr lang="en-US" altLang="ko-KR" sz="700" kern="0" dirty="0" smtClean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152" name="그룹 151"/>
          <p:cNvGrpSpPr/>
          <p:nvPr/>
        </p:nvGrpSpPr>
        <p:grpSpPr>
          <a:xfrm>
            <a:off x="1805239" y="1613739"/>
            <a:ext cx="720080" cy="215444"/>
            <a:chOff x="1956033" y="1679218"/>
            <a:chExt cx="540000" cy="215444"/>
          </a:xfrm>
        </p:grpSpPr>
        <p:cxnSp>
          <p:nvCxnSpPr>
            <p:cNvPr id="153" name="직선 연결선 152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1966878" y="1679218"/>
              <a:ext cx="496716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Double Tap</a:t>
              </a:r>
            </a:p>
          </p:txBody>
        </p:sp>
      </p:grpSp>
      <p:grpSp>
        <p:nvGrpSpPr>
          <p:cNvPr id="180" name="그룹 179"/>
          <p:cNvGrpSpPr/>
          <p:nvPr/>
        </p:nvGrpSpPr>
        <p:grpSpPr>
          <a:xfrm>
            <a:off x="2565163" y="747068"/>
            <a:ext cx="1398941" cy="2448144"/>
            <a:chOff x="4792663" y="747068"/>
            <a:chExt cx="1398941" cy="2448144"/>
          </a:xfrm>
        </p:grpSpPr>
        <p:sp>
          <p:nvSpPr>
            <p:cNvPr id="181" name="직사각형 180"/>
            <p:cNvSpPr>
              <a:spLocks noChangeAspect="1"/>
            </p:cNvSpPr>
            <p:nvPr/>
          </p:nvSpPr>
          <p:spPr>
            <a:xfrm>
              <a:off x="4792663" y="747068"/>
              <a:ext cx="1398940" cy="24481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2" name="직사각형 181"/>
            <p:cNvSpPr/>
            <p:nvPr/>
          </p:nvSpPr>
          <p:spPr bwMode="auto">
            <a:xfrm>
              <a:off x="4792665" y="747068"/>
              <a:ext cx="1398939" cy="176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        </a:t>
              </a: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사진리스</a:t>
              </a: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트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4831460" y="788183"/>
              <a:ext cx="92645" cy="9250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/>
            </a:p>
          </p:txBody>
        </p:sp>
        <p:sp>
          <p:nvSpPr>
            <p:cNvPr id="184" name="직사각형 183"/>
            <p:cNvSpPr/>
            <p:nvPr/>
          </p:nvSpPr>
          <p:spPr bwMode="auto">
            <a:xfrm>
              <a:off x="6012848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</a:t>
              </a:r>
              <a:endParaRPr lang="en-US" altLang="ko-KR" sz="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고리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5" name="직사각형 184"/>
            <p:cNvSpPr/>
            <p:nvPr/>
          </p:nvSpPr>
          <p:spPr bwMode="auto">
            <a:xfrm>
              <a:off x="5819184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하기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6" name="직사각형 185"/>
            <p:cNvSpPr/>
            <p:nvPr/>
          </p:nvSpPr>
          <p:spPr bwMode="auto">
            <a:xfrm>
              <a:off x="4792663" y="922613"/>
              <a:ext cx="1398940" cy="114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noAutofit/>
            </a:bodyPr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학교 사진</a:t>
              </a:r>
              <a:r>
                <a:rPr lang="en-US" altLang="ko-KR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(0)</a:t>
              </a:r>
            </a:p>
          </p:txBody>
        </p:sp>
      </p:grpSp>
      <p:grpSp>
        <p:nvGrpSpPr>
          <p:cNvPr id="187" name="그룹 186"/>
          <p:cNvGrpSpPr/>
          <p:nvPr/>
        </p:nvGrpSpPr>
        <p:grpSpPr>
          <a:xfrm>
            <a:off x="2625551" y="1331262"/>
            <a:ext cx="1264710" cy="1060857"/>
            <a:chOff x="394943" y="1346892"/>
            <a:chExt cx="1264710" cy="1060857"/>
          </a:xfrm>
        </p:grpSpPr>
        <p:sp>
          <p:nvSpPr>
            <p:cNvPr id="188" name="직사각형 187"/>
            <p:cNvSpPr/>
            <p:nvPr/>
          </p:nvSpPr>
          <p:spPr bwMode="auto">
            <a:xfrm>
              <a:off x="394944" y="1346892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카테고리설정</a:t>
              </a: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9" name="직사각형 188"/>
            <p:cNvSpPr/>
            <p:nvPr/>
          </p:nvSpPr>
          <p:spPr bwMode="auto">
            <a:xfrm>
              <a:off x="394943" y="1509784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모든 사진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0" name="직사각형 189"/>
            <p:cNvSpPr/>
            <p:nvPr/>
          </p:nvSpPr>
          <p:spPr bwMode="auto">
            <a:xfrm>
              <a:off x="394943" y="1686049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카테고리 없는 사진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1" name="직사각형 190"/>
            <p:cNvSpPr/>
            <p:nvPr/>
          </p:nvSpPr>
          <p:spPr bwMode="auto">
            <a:xfrm>
              <a:off x="394943" y="1866474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여행사진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2" name="직사각형 191"/>
            <p:cNvSpPr/>
            <p:nvPr/>
          </p:nvSpPr>
          <p:spPr bwMode="auto">
            <a:xfrm>
              <a:off x="394943" y="2046899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가족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3" name="직사각형 192"/>
            <p:cNvSpPr/>
            <p:nvPr/>
          </p:nvSpPr>
          <p:spPr bwMode="auto">
            <a:xfrm>
              <a:off x="394943" y="2227324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카테고리 편집</a:t>
              </a:r>
              <a:endParaRPr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95" name="타원 194"/>
          <p:cNvSpPr/>
          <p:nvPr/>
        </p:nvSpPr>
        <p:spPr bwMode="auto">
          <a:xfrm>
            <a:off x="3737212" y="1524180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00" b="1" dirty="0">
                <a:solidFill>
                  <a:srgbClr val="00B0F0"/>
                </a:solidFill>
                <a:latin typeface="Calibri" pitchFamily="34" charset="0"/>
                <a:cs typeface="Calibri" pitchFamily="34" charset="0"/>
                <a:sym typeface="Wingdings 2" pitchFamily="18" charset="2"/>
              </a:rPr>
              <a:t>●</a:t>
            </a:r>
            <a:endParaRPr kumimoji="1" lang="ko-KR" altLang="en-US" sz="2000" b="1" dirty="0">
              <a:solidFill>
                <a:srgbClr val="00B0F0"/>
              </a:solidFill>
              <a:latin typeface="Calibri" pitchFamily="34" charset="0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196" name="타원 195"/>
          <p:cNvSpPr/>
          <p:nvPr/>
        </p:nvSpPr>
        <p:spPr bwMode="auto">
          <a:xfrm>
            <a:off x="3737212" y="1697143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197" name="타원 196"/>
          <p:cNvSpPr/>
          <p:nvPr/>
        </p:nvSpPr>
        <p:spPr bwMode="auto">
          <a:xfrm>
            <a:off x="3737212" y="1873606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198" name="타원 197"/>
          <p:cNvSpPr/>
          <p:nvPr/>
        </p:nvSpPr>
        <p:spPr bwMode="auto">
          <a:xfrm>
            <a:off x="3737212" y="2050069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ea typeface="맑은 고딕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2630334" y="1347867"/>
            <a:ext cx="1259926" cy="14990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4" name="Text Box 15"/>
          <p:cNvSpPr txBox="1">
            <a:spLocks noChangeArrowheads="1"/>
          </p:cNvSpPr>
          <p:nvPr/>
        </p:nvSpPr>
        <p:spPr bwMode="auto">
          <a:xfrm>
            <a:off x="2565709" y="620688"/>
            <a:ext cx="841577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>
                <a:sym typeface="Wingdings 2" pitchFamily="18" charset="2"/>
              </a:rPr>
              <a:t>카테고리설정 팝업</a:t>
            </a:r>
            <a:r>
              <a:rPr lang="en-US" altLang="ko-KR" sz="700" dirty="0">
                <a:sym typeface="Wingdings 2" pitchFamily="18" charset="2"/>
              </a:rPr>
              <a:t>2]</a:t>
            </a:r>
            <a:endParaRPr lang="ko-KR" altLang="en-US" sz="700" dirty="0">
              <a:sym typeface="Wingdings 2" pitchFamily="18" charset="2"/>
            </a:endParaRPr>
          </a:p>
        </p:txBody>
      </p:sp>
      <p:cxnSp>
        <p:nvCxnSpPr>
          <p:cNvPr id="205" name="직선 연결선 204"/>
          <p:cNvCxnSpPr/>
          <p:nvPr/>
        </p:nvCxnSpPr>
        <p:spPr>
          <a:xfrm>
            <a:off x="0" y="1825253"/>
            <a:ext cx="342900" cy="0"/>
          </a:xfrm>
          <a:prstGeom prst="line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그룹 205"/>
          <p:cNvGrpSpPr/>
          <p:nvPr/>
        </p:nvGrpSpPr>
        <p:grpSpPr>
          <a:xfrm>
            <a:off x="3072280" y="2662314"/>
            <a:ext cx="420590" cy="215900"/>
            <a:chOff x="2098675" y="4761148"/>
            <a:chExt cx="420590" cy="215900"/>
          </a:xfrm>
        </p:grpSpPr>
        <p:sp>
          <p:nvSpPr>
            <p:cNvPr id="207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8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9" name="그룹 208"/>
          <p:cNvGrpSpPr/>
          <p:nvPr/>
        </p:nvGrpSpPr>
        <p:grpSpPr>
          <a:xfrm>
            <a:off x="4020511" y="1613739"/>
            <a:ext cx="720080" cy="215444"/>
            <a:chOff x="1956033" y="1679218"/>
            <a:chExt cx="540000" cy="215444"/>
          </a:xfrm>
        </p:grpSpPr>
        <p:cxnSp>
          <p:nvCxnSpPr>
            <p:cNvPr id="210" name="직선 연결선 209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/>
            <p:cNvSpPr txBox="1"/>
            <p:nvPr/>
          </p:nvSpPr>
          <p:spPr>
            <a:xfrm>
              <a:off x="2076873" y="1679218"/>
              <a:ext cx="276728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Flick</a:t>
              </a:r>
              <a:endParaRPr lang="en-US" altLang="ko-KR" sz="800" dirty="0">
                <a:latin typeface="Calibri" pitchFamily="34" charset="0"/>
                <a:ea typeface="맑은 고딕" pitchFamily="50" charset="-127"/>
                <a:cs typeface="Calibri" pitchFamily="34" charset="0"/>
              </a:endParaRPr>
            </a:p>
          </p:txBody>
        </p:sp>
      </p:grpSp>
      <p:grpSp>
        <p:nvGrpSpPr>
          <p:cNvPr id="212" name="그룹 211"/>
          <p:cNvGrpSpPr/>
          <p:nvPr/>
        </p:nvGrpSpPr>
        <p:grpSpPr>
          <a:xfrm>
            <a:off x="4792663" y="747068"/>
            <a:ext cx="1398941" cy="2448144"/>
            <a:chOff x="4792663" y="747068"/>
            <a:chExt cx="1398941" cy="2448144"/>
          </a:xfrm>
        </p:grpSpPr>
        <p:sp>
          <p:nvSpPr>
            <p:cNvPr id="213" name="직사각형 212"/>
            <p:cNvSpPr>
              <a:spLocks noChangeAspect="1"/>
            </p:cNvSpPr>
            <p:nvPr/>
          </p:nvSpPr>
          <p:spPr>
            <a:xfrm>
              <a:off x="4792663" y="747068"/>
              <a:ext cx="1398940" cy="24481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4" name="직사각형 213"/>
            <p:cNvSpPr/>
            <p:nvPr/>
          </p:nvSpPr>
          <p:spPr bwMode="auto">
            <a:xfrm>
              <a:off x="4792665" y="747068"/>
              <a:ext cx="1398939" cy="176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        </a:t>
              </a: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사진리스</a:t>
              </a: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트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5" name="직사각형 214"/>
            <p:cNvSpPr/>
            <p:nvPr/>
          </p:nvSpPr>
          <p:spPr>
            <a:xfrm>
              <a:off x="4831460" y="788183"/>
              <a:ext cx="92645" cy="9250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/>
            </a:p>
          </p:txBody>
        </p:sp>
        <p:sp>
          <p:nvSpPr>
            <p:cNvPr id="216" name="직사각형 215"/>
            <p:cNvSpPr/>
            <p:nvPr/>
          </p:nvSpPr>
          <p:spPr bwMode="auto">
            <a:xfrm>
              <a:off x="6012848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</a:t>
              </a:r>
              <a:endParaRPr lang="en-US" altLang="ko-KR" sz="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고리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7" name="직사각형 216"/>
            <p:cNvSpPr/>
            <p:nvPr/>
          </p:nvSpPr>
          <p:spPr bwMode="auto">
            <a:xfrm>
              <a:off x="5819184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하기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8" name="직사각형 217"/>
            <p:cNvSpPr/>
            <p:nvPr/>
          </p:nvSpPr>
          <p:spPr bwMode="auto">
            <a:xfrm>
              <a:off x="4792663" y="922613"/>
              <a:ext cx="1398940" cy="114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noAutofit/>
            </a:bodyPr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학교 사진</a:t>
              </a:r>
              <a:r>
                <a:rPr lang="en-US" altLang="ko-KR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(0)</a:t>
              </a:r>
            </a:p>
          </p:txBody>
        </p:sp>
      </p:grpSp>
      <p:grpSp>
        <p:nvGrpSpPr>
          <p:cNvPr id="219" name="그룹 218"/>
          <p:cNvGrpSpPr/>
          <p:nvPr/>
        </p:nvGrpSpPr>
        <p:grpSpPr>
          <a:xfrm>
            <a:off x="4853051" y="1331262"/>
            <a:ext cx="1264710" cy="1060857"/>
            <a:chOff x="394943" y="1346892"/>
            <a:chExt cx="1264710" cy="1060857"/>
          </a:xfrm>
        </p:grpSpPr>
        <p:sp>
          <p:nvSpPr>
            <p:cNvPr id="220" name="직사각형 219"/>
            <p:cNvSpPr/>
            <p:nvPr/>
          </p:nvSpPr>
          <p:spPr bwMode="auto">
            <a:xfrm>
              <a:off x="394944" y="1346892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카테고리설정</a:t>
              </a: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1" name="직사각형 220"/>
            <p:cNvSpPr/>
            <p:nvPr/>
          </p:nvSpPr>
          <p:spPr bwMode="auto">
            <a:xfrm>
              <a:off x="394943" y="1509784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모든 사진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2" name="직사각형 221"/>
            <p:cNvSpPr/>
            <p:nvPr/>
          </p:nvSpPr>
          <p:spPr bwMode="auto">
            <a:xfrm>
              <a:off x="394943" y="1686049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카테고리 없는 사진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3" name="직사각형 222"/>
            <p:cNvSpPr/>
            <p:nvPr/>
          </p:nvSpPr>
          <p:spPr bwMode="auto">
            <a:xfrm>
              <a:off x="394943" y="1866474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여행사진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4" name="직사각형 223"/>
            <p:cNvSpPr/>
            <p:nvPr/>
          </p:nvSpPr>
          <p:spPr bwMode="auto">
            <a:xfrm>
              <a:off x="394943" y="2046899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가족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" name="직사각형 224"/>
            <p:cNvSpPr/>
            <p:nvPr/>
          </p:nvSpPr>
          <p:spPr bwMode="auto">
            <a:xfrm>
              <a:off x="394943" y="2227324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카테고리 편집</a:t>
              </a:r>
              <a:endParaRPr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6" name="타원 225"/>
          <p:cNvSpPr/>
          <p:nvPr/>
        </p:nvSpPr>
        <p:spPr bwMode="auto">
          <a:xfrm>
            <a:off x="5964712" y="1524180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00" b="1" dirty="0">
                <a:solidFill>
                  <a:srgbClr val="00B0F0"/>
                </a:solidFill>
                <a:latin typeface="Calibri" pitchFamily="34" charset="0"/>
                <a:cs typeface="Calibri" pitchFamily="34" charset="0"/>
                <a:sym typeface="Wingdings 2" pitchFamily="18" charset="2"/>
              </a:rPr>
              <a:t>●</a:t>
            </a:r>
            <a:endParaRPr kumimoji="1" lang="ko-KR" altLang="en-US" sz="2000" b="1" dirty="0">
              <a:solidFill>
                <a:srgbClr val="00B0F0"/>
              </a:solidFill>
              <a:latin typeface="Calibri" pitchFamily="34" charset="0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227" name="타원 226"/>
          <p:cNvSpPr/>
          <p:nvPr/>
        </p:nvSpPr>
        <p:spPr bwMode="auto">
          <a:xfrm>
            <a:off x="5964712" y="1697143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228" name="타원 227"/>
          <p:cNvSpPr/>
          <p:nvPr/>
        </p:nvSpPr>
        <p:spPr bwMode="auto">
          <a:xfrm>
            <a:off x="5964712" y="1873606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229" name="타원 228"/>
          <p:cNvSpPr/>
          <p:nvPr/>
        </p:nvSpPr>
        <p:spPr bwMode="auto">
          <a:xfrm>
            <a:off x="5964712" y="2050069"/>
            <a:ext cx="115634" cy="120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rPr>
              <a:t>●</a:t>
            </a: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Calibri" pitchFamily="34" charset="0"/>
              <a:ea typeface="맑은 고딕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4857834" y="1505588"/>
            <a:ext cx="1259926" cy="14990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34" name="그룹 15"/>
          <p:cNvGrpSpPr>
            <a:grpSpLocks/>
          </p:cNvGrpSpPr>
          <p:nvPr/>
        </p:nvGrpSpPr>
        <p:grpSpPr bwMode="auto">
          <a:xfrm>
            <a:off x="5322767" y="1801581"/>
            <a:ext cx="325275" cy="215900"/>
            <a:chOff x="845345" y="3206006"/>
            <a:chExt cx="325276" cy="215900"/>
          </a:xfrm>
        </p:grpSpPr>
        <p:sp>
          <p:nvSpPr>
            <p:cNvPr id="235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6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37" name="그룹 236"/>
          <p:cNvGrpSpPr/>
          <p:nvPr/>
        </p:nvGrpSpPr>
        <p:grpSpPr>
          <a:xfrm>
            <a:off x="6238009" y="1613739"/>
            <a:ext cx="720080" cy="215444"/>
            <a:chOff x="1956033" y="1679218"/>
            <a:chExt cx="540000" cy="215444"/>
          </a:xfrm>
        </p:grpSpPr>
        <p:cxnSp>
          <p:nvCxnSpPr>
            <p:cNvPr id="238" name="직선 연결선 237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TextBox 238"/>
            <p:cNvSpPr txBox="1"/>
            <p:nvPr/>
          </p:nvSpPr>
          <p:spPr>
            <a:xfrm>
              <a:off x="1966873" y="1679218"/>
              <a:ext cx="496716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Double </a:t>
              </a:r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Tap</a:t>
              </a:r>
            </a:p>
          </p:txBody>
        </p:sp>
      </p:grpSp>
      <p:sp>
        <p:nvSpPr>
          <p:cNvPr id="240" name="직사각형 239"/>
          <p:cNvSpPr/>
          <p:nvPr/>
        </p:nvSpPr>
        <p:spPr bwMode="auto">
          <a:xfrm>
            <a:off x="4792756" y="3223838"/>
            <a:ext cx="1039472" cy="180424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모든 사진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en-US" altLang="ko-KR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1" name="Text Box 15"/>
          <p:cNvSpPr txBox="1">
            <a:spLocks noChangeArrowheads="1"/>
          </p:cNvSpPr>
          <p:nvPr/>
        </p:nvSpPr>
        <p:spPr bwMode="auto">
          <a:xfrm>
            <a:off x="7028646" y="620688"/>
            <a:ext cx="506549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 smtClean="0">
                <a:sym typeface="Wingdings 2" pitchFamily="18" charset="2"/>
              </a:rPr>
              <a:t>사진리스트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grpSp>
        <p:nvGrpSpPr>
          <p:cNvPr id="242" name="그룹 241"/>
          <p:cNvGrpSpPr/>
          <p:nvPr/>
        </p:nvGrpSpPr>
        <p:grpSpPr>
          <a:xfrm>
            <a:off x="7028646" y="747068"/>
            <a:ext cx="1398941" cy="2448144"/>
            <a:chOff x="4792663" y="747068"/>
            <a:chExt cx="1398941" cy="2448144"/>
          </a:xfrm>
        </p:grpSpPr>
        <p:sp>
          <p:nvSpPr>
            <p:cNvPr id="243" name="직사각형 242"/>
            <p:cNvSpPr>
              <a:spLocks noChangeAspect="1"/>
            </p:cNvSpPr>
            <p:nvPr/>
          </p:nvSpPr>
          <p:spPr>
            <a:xfrm>
              <a:off x="4792663" y="747068"/>
              <a:ext cx="1398940" cy="24481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4" name="직사각형 243"/>
            <p:cNvSpPr>
              <a:spLocks noChangeAspect="1"/>
            </p:cNvSpPr>
            <p:nvPr/>
          </p:nvSpPr>
          <p:spPr>
            <a:xfrm>
              <a:off x="4888537" y="1073633"/>
              <a:ext cx="303364" cy="5308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이미지</a:t>
              </a:r>
              <a:r>
                <a:rPr lang="en-US" altLang="ko-KR" sz="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245" name="직사각형 244"/>
            <p:cNvSpPr/>
            <p:nvPr/>
          </p:nvSpPr>
          <p:spPr bwMode="auto">
            <a:xfrm>
              <a:off x="4896804" y="1604520"/>
              <a:ext cx="286832" cy="8693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spAutoFit/>
            </a:bodyPr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  <a:r>
                <a:rPr lang="ko-KR" altLang="en-US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사진명 텍스트</a:t>
              </a:r>
              <a:r>
                <a:rPr lang="en-US" altLang="ko-KR" sz="4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_</a:t>
              </a:r>
            </a:p>
          </p:txBody>
        </p:sp>
        <p:sp>
          <p:nvSpPr>
            <p:cNvPr id="246" name="직사각형 245"/>
            <p:cNvSpPr/>
            <p:nvPr/>
          </p:nvSpPr>
          <p:spPr bwMode="auto">
            <a:xfrm>
              <a:off x="4792665" y="747068"/>
              <a:ext cx="1398939" cy="176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        </a:t>
              </a: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사진리스</a:t>
              </a: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트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7" name="직사각형 246"/>
            <p:cNvSpPr/>
            <p:nvPr/>
          </p:nvSpPr>
          <p:spPr>
            <a:xfrm>
              <a:off x="4831460" y="788183"/>
              <a:ext cx="92645" cy="9250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/>
            </a:p>
          </p:txBody>
        </p:sp>
        <p:sp>
          <p:nvSpPr>
            <p:cNvPr id="248" name="직사각형 247"/>
            <p:cNvSpPr/>
            <p:nvPr/>
          </p:nvSpPr>
          <p:spPr bwMode="auto">
            <a:xfrm>
              <a:off x="6012848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카테</a:t>
              </a:r>
              <a:endParaRPr lang="en-US" altLang="ko-KR" sz="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고리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9" name="직사각형 248"/>
            <p:cNvSpPr/>
            <p:nvPr/>
          </p:nvSpPr>
          <p:spPr bwMode="auto">
            <a:xfrm>
              <a:off x="5819184" y="762947"/>
              <a:ext cx="147040" cy="147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하기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50" name="직사각형 249"/>
            <p:cNvSpPr/>
            <p:nvPr/>
          </p:nvSpPr>
          <p:spPr bwMode="auto">
            <a:xfrm>
              <a:off x="4792663" y="922613"/>
              <a:ext cx="1398940" cy="114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anchor="t">
              <a:noAutofit/>
            </a:bodyPr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4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모든 사진</a:t>
              </a:r>
              <a:r>
                <a:rPr kumimoji="0" lang="en-US" altLang="ko-KR" sz="4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(1)</a:t>
              </a:r>
            </a:p>
          </p:txBody>
        </p:sp>
      </p:grpSp>
      <p:sp>
        <p:nvSpPr>
          <p:cNvPr id="251" name="직사각형 250"/>
          <p:cNvSpPr/>
          <p:nvPr/>
        </p:nvSpPr>
        <p:spPr bwMode="auto">
          <a:xfrm>
            <a:off x="7027450" y="3219505"/>
            <a:ext cx="1843012" cy="288147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사진리스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트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</a:p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모든 사진 카테고리 사진리스트 화면노출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252" name="직사각형 251"/>
          <p:cNvSpPr/>
          <p:nvPr/>
        </p:nvSpPr>
        <p:spPr>
          <a:xfrm>
            <a:off x="7156880" y="767472"/>
            <a:ext cx="432331" cy="14732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86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내용 개체 틀 3"/>
          <p:cNvSpPr>
            <a:spLocks noGrp="1"/>
          </p:cNvSpPr>
          <p:nvPr>
            <p:ph idx="1"/>
          </p:nvPr>
        </p:nvSpPr>
        <p:spPr>
          <a:xfrm>
            <a:off x="128935" y="145776"/>
            <a:ext cx="8835677" cy="338040"/>
          </a:xfrm>
        </p:spPr>
        <p:txBody>
          <a:bodyPr/>
          <a:lstStyle/>
          <a:p>
            <a:r>
              <a:rPr lang="en-US" altLang="ko-KR" sz="1800" dirty="0" smtClean="0"/>
              <a:t>3.4.1 Flow_ </a:t>
            </a:r>
            <a:r>
              <a:rPr lang="ko-KR" altLang="en-US" sz="1800" dirty="0" smtClean="0"/>
              <a:t>모드 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모드선택</a:t>
            </a:r>
            <a:endParaRPr lang="ko-KR" altLang="en-US" sz="1800" dirty="0"/>
          </a:p>
        </p:txBody>
      </p:sp>
      <p:sp>
        <p:nvSpPr>
          <p:cNvPr id="10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375801"/>
              </p:ext>
            </p:extLst>
          </p:nvPr>
        </p:nvGraphicFramePr>
        <p:xfrm>
          <a:off x="6941820" y="0"/>
          <a:ext cx="2210543" cy="249360"/>
        </p:xfrm>
        <a:graphic>
          <a:graphicData uri="http://schemas.openxmlformats.org/drawingml/2006/table">
            <a:tbl>
              <a:tblPr/>
              <a:tblGrid>
                <a:gridCol w="2210543"/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v.0.2_130712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-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페이지추가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342900" y="620688"/>
            <a:ext cx="416781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 smtClean="0">
                <a:sym typeface="Wingdings 2" pitchFamily="18" charset="2"/>
              </a:rPr>
              <a:t>촬영하기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en-US" altLang="ko-KR" sz="700" dirty="0">
              <a:sym typeface="Wingdings 2" pitchFamily="18" charset="2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42900" y="745841"/>
            <a:ext cx="1396030" cy="2443051"/>
            <a:chOff x="342900" y="745841"/>
            <a:chExt cx="1396030" cy="2443051"/>
          </a:xfrm>
        </p:grpSpPr>
        <p:sp>
          <p:nvSpPr>
            <p:cNvPr id="7" name="직사각형 6"/>
            <p:cNvSpPr>
              <a:spLocks noChangeAspect="1"/>
            </p:cNvSpPr>
            <p:nvPr/>
          </p:nvSpPr>
          <p:spPr>
            <a:xfrm>
              <a:off x="342900" y="745841"/>
              <a:ext cx="1396029" cy="244305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1273586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808243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rot="16200000">
              <a:off x="1040916" y="862176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rot="16200000">
              <a:off x="1040916" y="1676527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모서리가 둥근 직사각형 11"/>
            <p:cNvSpPr/>
            <p:nvPr/>
          </p:nvSpPr>
          <p:spPr>
            <a:xfrm>
              <a:off x="614376" y="2976443"/>
              <a:ext cx="853080" cy="178427"/>
            </a:xfrm>
            <a:prstGeom prst="roundRect">
              <a:avLst>
                <a:gd name="adj" fmla="val 22557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촬영하기</a:t>
              </a: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378801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갤러리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진</a:t>
              </a: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1524600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760734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모드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1142667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60734" y="789684"/>
            <a:ext cx="178427" cy="178427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1" name="그룹 15"/>
          <p:cNvGrpSpPr>
            <a:grpSpLocks/>
          </p:cNvGrpSpPr>
          <p:nvPr/>
        </p:nvGrpSpPr>
        <p:grpSpPr bwMode="auto">
          <a:xfrm>
            <a:off x="864659" y="1897923"/>
            <a:ext cx="325275" cy="215900"/>
            <a:chOff x="845345" y="3206006"/>
            <a:chExt cx="325276" cy="215900"/>
          </a:xfrm>
        </p:grpSpPr>
        <p:sp>
          <p:nvSpPr>
            <p:cNvPr id="22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805239" y="1613739"/>
            <a:ext cx="720080" cy="215444"/>
            <a:chOff x="1956033" y="1679218"/>
            <a:chExt cx="540000" cy="215444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966878" y="1679218"/>
              <a:ext cx="496716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Double Tap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566988" y="745841"/>
            <a:ext cx="1396030" cy="2443051"/>
            <a:chOff x="342900" y="745841"/>
            <a:chExt cx="1396030" cy="2443051"/>
          </a:xfrm>
        </p:grpSpPr>
        <p:sp>
          <p:nvSpPr>
            <p:cNvPr id="28" name="직사각형 27"/>
            <p:cNvSpPr>
              <a:spLocks noChangeAspect="1"/>
            </p:cNvSpPr>
            <p:nvPr/>
          </p:nvSpPr>
          <p:spPr>
            <a:xfrm>
              <a:off x="342900" y="745841"/>
              <a:ext cx="1396029" cy="244305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1273586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808243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rot="16200000">
              <a:off x="1040916" y="862176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6200000">
              <a:off x="1040916" y="1676527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모서리가 둥근 직사각형 32"/>
            <p:cNvSpPr/>
            <p:nvPr/>
          </p:nvSpPr>
          <p:spPr>
            <a:xfrm>
              <a:off x="614376" y="2976443"/>
              <a:ext cx="853080" cy="178427"/>
            </a:xfrm>
            <a:prstGeom prst="roundRect">
              <a:avLst>
                <a:gd name="adj" fmla="val 22557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촬영하기</a:t>
              </a: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378801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갤러리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진</a:t>
              </a: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1524600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760734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모드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1142667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63" name="Text Box 15"/>
          <p:cNvSpPr txBox="1">
            <a:spLocks noChangeArrowheads="1"/>
          </p:cNvSpPr>
          <p:nvPr/>
        </p:nvSpPr>
        <p:spPr bwMode="auto">
          <a:xfrm>
            <a:off x="2566988" y="620688"/>
            <a:ext cx="596317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>
                <a:sym typeface="Wingdings 2" pitchFamily="18" charset="2"/>
              </a:rPr>
              <a:t>촬영모드팝업</a:t>
            </a:r>
            <a:r>
              <a:rPr lang="en-US" altLang="ko-KR" sz="700" dirty="0">
                <a:sym typeface="Wingdings 2" pitchFamily="18" charset="2"/>
              </a:rPr>
              <a:t>]</a:t>
            </a:r>
          </a:p>
        </p:txBody>
      </p:sp>
      <p:grpSp>
        <p:nvGrpSpPr>
          <p:cNvPr id="64" name="그룹 63"/>
          <p:cNvGrpSpPr/>
          <p:nvPr/>
        </p:nvGrpSpPr>
        <p:grpSpPr>
          <a:xfrm>
            <a:off x="2626334" y="1040682"/>
            <a:ext cx="1264710" cy="1786717"/>
            <a:chOff x="5472099" y="4349892"/>
            <a:chExt cx="1264710" cy="1786717"/>
          </a:xfrm>
        </p:grpSpPr>
        <p:sp>
          <p:nvSpPr>
            <p:cNvPr id="65" name="직사각형 64"/>
            <p:cNvSpPr/>
            <p:nvPr/>
          </p:nvSpPr>
          <p:spPr bwMode="auto">
            <a:xfrm>
              <a:off x="5472100" y="4349892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촬영모드설정</a:t>
              </a: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직사각형 65"/>
            <p:cNvSpPr/>
            <p:nvPr/>
          </p:nvSpPr>
          <p:spPr bwMode="auto">
            <a:xfrm>
              <a:off x="5472099" y="4512784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일반촬영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직사각형 66"/>
            <p:cNvSpPr/>
            <p:nvPr/>
          </p:nvSpPr>
          <p:spPr bwMode="auto">
            <a:xfrm>
              <a:off x="5472099" y="4693209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인물정보 등록모드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직사각형 67"/>
            <p:cNvSpPr/>
            <p:nvPr/>
          </p:nvSpPr>
          <p:spPr bwMode="auto">
            <a:xfrm>
              <a:off x="5472099" y="4873634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사운드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&amp;</a:t>
              </a:r>
              <a:r>
                <a:rPr lang="ko-KR" altLang="en-US" sz="7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샷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직사각형 68"/>
            <p:cNvSpPr/>
            <p:nvPr/>
          </p:nvSpPr>
          <p:spPr bwMode="auto">
            <a:xfrm>
              <a:off x="5472099" y="5054059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버스트샷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직사각형 69"/>
            <p:cNvSpPr/>
            <p:nvPr/>
          </p:nvSpPr>
          <p:spPr bwMode="auto">
            <a:xfrm>
              <a:off x="5472099" y="5234484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뷰티페이</a:t>
              </a:r>
              <a:r>
                <a:rPr lang="ko-KR" altLang="en-US" sz="700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스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직사각형 70"/>
            <p:cNvSpPr/>
            <p:nvPr/>
          </p:nvSpPr>
          <p:spPr bwMode="auto">
            <a:xfrm>
              <a:off x="5472099" y="5414909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베스트포</a:t>
              </a:r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토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직사각형 71"/>
            <p:cNvSpPr/>
            <p:nvPr/>
          </p:nvSpPr>
          <p:spPr bwMode="auto">
            <a:xfrm>
              <a:off x="5472099" y="5595334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듀얼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직사각형 72"/>
            <p:cNvSpPr/>
            <p:nvPr/>
          </p:nvSpPr>
          <p:spPr bwMode="auto">
            <a:xfrm>
              <a:off x="5472099" y="5775759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파노라마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직사각형 73"/>
            <p:cNvSpPr/>
            <p:nvPr/>
          </p:nvSpPr>
          <p:spPr bwMode="auto">
            <a:xfrm>
              <a:off x="5472099" y="5956184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셀프촬영</a:t>
              </a:r>
              <a:endParaRPr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타원 74"/>
            <p:cNvSpPr/>
            <p:nvPr/>
          </p:nvSpPr>
          <p:spPr bwMode="auto">
            <a:xfrm>
              <a:off x="6583760" y="4554008"/>
              <a:ext cx="115634" cy="1208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1" i="0" u="none" strike="noStrike" cap="none" normalizeH="0" baseline="0" dirty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alibri" pitchFamily="34" charset="0"/>
                  <a:ea typeface="맑은 고딕"/>
                  <a:cs typeface="Calibri" pitchFamily="34" charset="0"/>
                  <a:sym typeface="Wingdings 2" pitchFamily="18" charset="2"/>
                </a:rPr>
                <a:t>●</a:t>
              </a:r>
              <a:endPara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cs typeface="Calibri" pitchFamily="34" charset="0"/>
                <a:sym typeface="Wingdings 2" pitchFamily="18" charset="2"/>
              </a:endParaRPr>
            </a:p>
          </p:txBody>
        </p:sp>
        <p:sp>
          <p:nvSpPr>
            <p:cNvPr id="76" name="타원 75"/>
            <p:cNvSpPr/>
            <p:nvPr/>
          </p:nvSpPr>
          <p:spPr bwMode="auto">
            <a:xfrm>
              <a:off x="6583760" y="4723009"/>
              <a:ext cx="115634" cy="1208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ea typeface="맑은 고딕"/>
                  <a:cs typeface="Calibri" pitchFamily="34" charset="0"/>
                  <a:sym typeface="Wingdings 2" pitchFamily="18" charset="2"/>
                </a:rPr>
                <a:t>●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endParaRPr>
            </a:p>
          </p:txBody>
        </p:sp>
        <p:sp>
          <p:nvSpPr>
            <p:cNvPr id="77" name="타원 76"/>
            <p:cNvSpPr/>
            <p:nvPr/>
          </p:nvSpPr>
          <p:spPr bwMode="auto">
            <a:xfrm>
              <a:off x="6583760" y="4899472"/>
              <a:ext cx="115634" cy="1208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ea typeface="맑은 고딕"/>
                  <a:cs typeface="Calibri" pitchFamily="34" charset="0"/>
                  <a:sym typeface="Wingdings 2" pitchFamily="18" charset="2"/>
                </a:rPr>
                <a:t>●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endParaRPr>
            </a:p>
          </p:txBody>
        </p:sp>
        <p:sp>
          <p:nvSpPr>
            <p:cNvPr id="78" name="타원 77"/>
            <p:cNvSpPr/>
            <p:nvPr/>
          </p:nvSpPr>
          <p:spPr bwMode="auto">
            <a:xfrm>
              <a:off x="6583760" y="5091977"/>
              <a:ext cx="115634" cy="1208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ea typeface="맑은 고딕"/>
                  <a:cs typeface="Calibri" pitchFamily="34" charset="0"/>
                  <a:sym typeface="Wingdings 2" pitchFamily="18" charset="2"/>
                </a:rPr>
                <a:t>●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endParaRPr>
            </a:p>
          </p:txBody>
        </p:sp>
        <p:sp>
          <p:nvSpPr>
            <p:cNvPr id="79" name="타원 78"/>
            <p:cNvSpPr/>
            <p:nvPr/>
          </p:nvSpPr>
          <p:spPr bwMode="auto">
            <a:xfrm>
              <a:off x="6583760" y="5268440"/>
              <a:ext cx="115634" cy="1208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ea typeface="맑은 고딕"/>
                  <a:cs typeface="Calibri" pitchFamily="34" charset="0"/>
                  <a:sym typeface="Wingdings 2" pitchFamily="18" charset="2"/>
                </a:rPr>
                <a:t>●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endParaRPr>
            </a:p>
          </p:txBody>
        </p:sp>
        <p:sp>
          <p:nvSpPr>
            <p:cNvPr id="80" name="타원 79"/>
            <p:cNvSpPr/>
            <p:nvPr/>
          </p:nvSpPr>
          <p:spPr bwMode="auto">
            <a:xfrm>
              <a:off x="6583760" y="5444903"/>
              <a:ext cx="115634" cy="1208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ea typeface="맑은 고딕"/>
                  <a:cs typeface="Calibri" pitchFamily="34" charset="0"/>
                  <a:sym typeface="Wingdings 2" pitchFamily="18" charset="2"/>
                </a:rPr>
                <a:t>●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endParaRPr>
            </a:p>
          </p:txBody>
        </p:sp>
        <p:sp>
          <p:nvSpPr>
            <p:cNvPr id="81" name="타원 80"/>
            <p:cNvSpPr/>
            <p:nvPr/>
          </p:nvSpPr>
          <p:spPr bwMode="auto">
            <a:xfrm>
              <a:off x="6583760" y="5629388"/>
              <a:ext cx="115634" cy="1208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ea typeface="맑은 고딕"/>
                  <a:cs typeface="Calibri" pitchFamily="34" charset="0"/>
                  <a:sym typeface="Wingdings 2" pitchFamily="18" charset="2"/>
                </a:rPr>
                <a:t>●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endParaRPr>
            </a:p>
          </p:txBody>
        </p:sp>
        <p:sp>
          <p:nvSpPr>
            <p:cNvPr id="82" name="타원 81"/>
            <p:cNvSpPr/>
            <p:nvPr/>
          </p:nvSpPr>
          <p:spPr bwMode="auto">
            <a:xfrm>
              <a:off x="6583760" y="5821893"/>
              <a:ext cx="115634" cy="1208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ea typeface="맑은 고딕"/>
                  <a:cs typeface="Calibri" pitchFamily="34" charset="0"/>
                  <a:sym typeface="Wingdings 2" pitchFamily="18" charset="2"/>
                </a:rPr>
                <a:t>●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endParaRPr>
            </a:p>
          </p:txBody>
        </p:sp>
        <p:sp>
          <p:nvSpPr>
            <p:cNvPr id="83" name="타원 82"/>
            <p:cNvSpPr/>
            <p:nvPr/>
          </p:nvSpPr>
          <p:spPr bwMode="auto">
            <a:xfrm>
              <a:off x="6583760" y="5998356"/>
              <a:ext cx="115634" cy="1208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ea typeface="맑은 고딕"/>
                  <a:cs typeface="Calibri" pitchFamily="34" charset="0"/>
                  <a:sym typeface="Wingdings 2" pitchFamily="18" charset="2"/>
                </a:rPr>
                <a:t>●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endParaRPr>
            </a:p>
          </p:txBody>
        </p:sp>
      </p:grpSp>
      <p:sp>
        <p:nvSpPr>
          <p:cNvPr id="84" name="직사각형 83"/>
          <p:cNvSpPr/>
          <p:nvPr/>
        </p:nvSpPr>
        <p:spPr>
          <a:xfrm>
            <a:off x="2630334" y="1049981"/>
            <a:ext cx="1259926" cy="14990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2546939" y="3223838"/>
            <a:ext cx="1039472" cy="180424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</a:t>
            </a:r>
            <a:r>
              <a:rPr lang="ko-KR" altLang="en-US" sz="700" dirty="0" smtClean="0">
                <a:latin typeface="Arial" pitchFamily="34" charset="0"/>
                <a:cs typeface="Arial" pitchFamily="34" charset="0"/>
              </a:rPr>
              <a:t>촬영모드설</a:t>
            </a:r>
            <a:r>
              <a:rPr lang="ko-KR" altLang="en-US" sz="700" dirty="0">
                <a:latin typeface="Arial" pitchFamily="34" charset="0"/>
                <a:cs typeface="Arial" pitchFamily="34" charset="0"/>
              </a:rPr>
              <a:t>정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en-US" altLang="ko-KR" sz="7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4022737" y="1613739"/>
            <a:ext cx="720080" cy="215444"/>
            <a:chOff x="1956033" y="1679218"/>
            <a:chExt cx="540000" cy="215444"/>
          </a:xfrm>
        </p:grpSpPr>
        <p:cxnSp>
          <p:nvCxnSpPr>
            <p:cNvPr id="87" name="직선 연결선 86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2010751" y="1679218"/>
              <a:ext cx="408961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2</a:t>
              </a:r>
              <a:r>
                <a:rPr lang="ko-KR" altLang="en-US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회 </a:t>
              </a:r>
              <a:r>
                <a:rPr lang="en-US" altLang="ko-KR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Flick</a:t>
              </a:r>
              <a:endParaRPr lang="en-US" altLang="ko-KR" sz="800" dirty="0">
                <a:latin typeface="Calibri" pitchFamily="34" charset="0"/>
                <a:ea typeface="맑은 고딕" pitchFamily="50" charset="-127"/>
                <a:cs typeface="Calibri" pitchFamily="34" charset="0"/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3130761" y="1758524"/>
            <a:ext cx="420590" cy="215900"/>
            <a:chOff x="2098675" y="4761148"/>
            <a:chExt cx="420590" cy="215900"/>
          </a:xfrm>
        </p:grpSpPr>
        <p:sp>
          <p:nvSpPr>
            <p:cNvPr id="90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1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4792875" y="745841"/>
            <a:ext cx="1396030" cy="2443051"/>
            <a:chOff x="342900" y="745841"/>
            <a:chExt cx="1396030" cy="2443051"/>
          </a:xfrm>
        </p:grpSpPr>
        <p:sp>
          <p:nvSpPr>
            <p:cNvPr id="93" name="직사각형 92"/>
            <p:cNvSpPr>
              <a:spLocks noChangeAspect="1"/>
            </p:cNvSpPr>
            <p:nvPr/>
          </p:nvSpPr>
          <p:spPr>
            <a:xfrm>
              <a:off x="342900" y="745841"/>
              <a:ext cx="1396029" cy="244305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4" name="직선 연결선 93"/>
            <p:cNvCxnSpPr/>
            <p:nvPr/>
          </p:nvCxnSpPr>
          <p:spPr>
            <a:xfrm>
              <a:off x="1273586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808243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rot="16200000">
              <a:off x="1040916" y="862176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rot="16200000">
              <a:off x="1040916" y="1676527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모서리가 둥근 직사각형 97"/>
            <p:cNvSpPr/>
            <p:nvPr/>
          </p:nvSpPr>
          <p:spPr>
            <a:xfrm>
              <a:off x="614376" y="2976443"/>
              <a:ext cx="853080" cy="178427"/>
            </a:xfrm>
            <a:prstGeom prst="roundRect">
              <a:avLst>
                <a:gd name="adj" fmla="val 22557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촬영하기</a:t>
              </a:r>
            </a:p>
          </p:txBody>
        </p:sp>
        <p:sp>
          <p:nvSpPr>
            <p:cNvPr id="99" name="직사각형 98"/>
            <p:cNvSpPr/>
            <p:nvPr/>
          </p:nvSpPr>
          <p:spPr bwMode="auto">
            <a:xfrm>
              <a:off x="378801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갤러리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진</a:t>
              </a: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 bwMode="auto">
            <a:xfrm>
              <a:off x="1524600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1" name="직사각형 100"/>
            <p:cNvSpPr/>
            <p:nvPr/>
          </p:nvSpPr>
          <p:spPr bwMode="auto">
            <a:xfrm>
              <a:off x="760734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모드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 bwMode="auto">
            <a:xfrm>
              <a:off x="1142667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4852221" y="1040682"/>
            <a:ext cx="1264710" cy="1786717"/>
            <a:chOff x="5472099" y="4349892"/>
            <a:chExt cx="1264710" cy="1786717"/>
          </a:xfrm>
        </p:grpSpPr>
        <p:sp>
          <p:nvSpPr>
            <p:cNvPr id="105" name="직사각형 104"/>
            <p:cNvSpPr/>
            <p:nvPr/>
          </p:nvSpPr>
          <p:spPr bwMode="auto">
            <a:xfrm>
              <a:off x="5472100" y="4349892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촬영모드설정</a:t>
              </a: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 bwMode="auto">
            <a:xfrm>
              <a:off x="5472099" y="4512784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일반촬영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직사각형 106"/>
            <p:cNvSpPr/>
            <p:nvPr/>
          </p:nvSpPr>
          <p:spPr bwMode="auto">
            <a:xfrm>
              <a:off x="5472099" y="4693209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인물정보 등록모드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 bwMode="auto">
            <a:xfrm>
              <a:off x="5472099" y="4873634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사운드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&amp;</a:t>
              </a:r>
              <a:r>
                <a:rPr lang="ko-KR" altLang="en-US" sz="7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샷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직사각형 108"/>
            <p:cNvSpPr/>
            <p:nvPr/>
          </p:nvSpPr>
          <p:spPr bwMode="auto">
            <a:xfrm>
              <a:off x="5472099" y="5054059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버스트샷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 bwMode="auto">
            <a:xfrm>
              <a:off x="5472099" y="5234484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뷰티페이</a:t>
              </a:r>
              <a:r>
                <a:rPr lang="ko-KR" altLang="en-US" sz="700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스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직사각형 110"/>
            <p:cNvSpPr/>
            <p:nvPr/>
          </p:nvSpPr>
          <p:spPr bwMode="auto">
            <a:xfrm>
              <a:off x="5472099" y="5414909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베스트포</a:t>
              </a:r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토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 bwMode="auto">
            <a:xfrm>
              <a:off x="5472099" y="5595334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듀얼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직사각형 112"/>
            <p:cNvSpPr/>
            <p:nvPr/>
          </p:nvSpPr>
          <p:spPr bwMode="auto">
            <a:xfrm>
              <a:off x="5472099" y="5775759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파노라마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 bwMode="auto">
            <a:xfrm>
              <a:off x="5472099" y="5956184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셀프촬영</a:t>
              </a:r>
              <a:endParaRPr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" name="타원 114"/>
            <p:cNvSpPr/>
            <p:nvPr/>
          </p:nvSpPr>
          <p:spPr bwMode="auto">
            <a:xfrm>
              <a:off x="6583760" y="4554008"/>
              <a:ext cx="115634" cy="1208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1" i="0" u="none" strike="noStrike" cap="none" normalizeH="0" baseline="0" dirty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alibri" pitchFamily="34" charset="0"/>
                  <a:ea typeface="맑은 고딕"/>
                  <a:cs typeface="Calibri" pitchFamily="34" charset="0"/>
                  <a:sym typeface="Wingdings 2" pitchFamily="18" charset="2"/>
                </a:rPr>
                <a:t>●</a:t>
              </a:r>
              <a:endPara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cs typeface="Calibri" pitchFamily="34" charset="0"/>
                <a:sym typeface="Wingdings 2" pitchFamily="18" charset="2"/>
              </a:endParaRPr>
            </a:p>
          </p:txBody>
        </p:sp>
        <p:sp>
          <p:nvSpPr>
            <p:cNvPr id="116" name="타원 115"/>
            <p:cNvSpPr/>
            <p:nvPr/>
          </p:nvSpPr>
          <p:spPr bwMode="auto">
            <a:xfrm>
              <a:off x="6583760" y="4723009"/>
              <a:ext cx="115634" cy="1208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ea typeface="맑은 고딕"/>
                  <a:cs typeface="Calibri" pitchFamily="34" charset="0"/>
                  <a:sym typeface="Wingdings 2" pitchFamily="18" charset="2"/>
                </a:rPr>
                <a:t>●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endParaRPr>
            </a:p>
          </p:txBody>
        </p:sp>
        <p:sp>
          <p:nvSpPr>
            <p:cNvPr id="117" name="타원 116"/>
            <p:cNvSpPr/>
            <p:nvPr/>
          </p:nvSpPr>
          <p:spPr bwMode="auto">
            <a:xfrm>
              <a:off x="6583760" y="4899472"/>
              <a:ext cx="115634" cy="1208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ea typeface="맑은 고딕"/>
                  <a:cs typeface="Calibri" pitchFamily="34" charset="0"/>
                  <a:sym typeface="Wingdings 2" pitchFamily="18" charset="2"/>
                </a:rPr>
                <a:t>●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endParaRPr>
            </a:p>
          </p:txBody>
        </p:sp>
        <p:sp>
          <p:nvSpPr>
            <p:cNvPr id="118" name="타원 117"/>
            <p:cNvSpPr/>
            <p:nvPr/>
          </p:nvSpPr>
          <p:spPr bwMode="auto">
            <a:xfrm>
              <a:off x="6583760" y="5091977"/>
              <a:ext cx="115634" cy="1208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ea typeface="맑은 고딕"/>
                  <a:cs typeface="Calibri" pitchFamily="34" charset="0"/>
                  <a:sym typeface="Wingdings 2" pitchFamily="18" charset="2"/>
                </a:rPr>
                <a:t>●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endParaRPr>
            </a:p>
          </p:txBody>
        </p:sp>
        <p:sp>
          <p:nvSpPr>
            <p:cNvPr id="119" name="타원 118"/>
            <p:cNvSpPr/>
            <p:nvPr/>
          </p:nvSpPr>
          <p:spPr bwMode="auto">
            <a:xfrm>
              <a:off x="6583760" y="5268440"/>
              <a:ext cx="115634" cy="1208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ea typeface="맑은 고딕"/>
                  <a:cs typeface="Calibri" pitchFamily="34" charset="0"/>
                  <a:sym typeface="Wingdings 2" pitchFamily="18" charset="2"/>
                </a:rPr>
                <a:t>●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endParaRPr>
            </a:p>
          </p:txBody>
        </p:sp>
        <p:sp>
          <p:nvSpPr>
            <p:cNvPr id="120" name="타원 119"/>
            <p:cNvSpPr/>
            <p:nvPr/>
          </p:nvSpPr>
          <p:spPr bwMode="auto">
            <a:xfrm>
              <a:off x="6583760" y="5444903"/>
              <a:ext cx="115634" cy="1208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ea typeface="맑은 고딕"/>
                  <a:cs typeface="Calibri" pitchFamily="34" charset="0"/>
                  <a:sym typeface="Wingdings 2" pitchFamily="18" charset="2"/>
                </a:rPr>
                <a:t>●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endParaRPr>
            </a:p>
          </p:txBody>
        </p:sp>
        <p:sp>
          <p:nvSpPr>
            <p:cNvPr id="121" name="타원 120"/>
            <p:cNvSpPr/>
            <p:nvPr/>
          </p:nvSpPr>
          <p:spPr bwMode="auto">
            <a:xfrm>
              <a:off x="6583760" y="5629388"/>
              <a:ext cx="115634" cy="1208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ea typeface="맑은 고딕"/>
                  <a:cs typeface="Calibri" pitchFamily="34" charset="0"/>
                  <a:sym typeface="Wingdings 2" pitchFamily="18" charset="2"/>
                </a:rPr>
                <a:t>●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endParaRPr>
            </a:p>
          </p:txBody>
        </p:sp>
        <p:sp>
          <p:nvSpPr>
            <p:cNvPr id="122" name="타원 121"/>
            <p:cNvSpPr/>
            <p:nvPr/>
          </p:nvSpPr>
          <p:spPr bwMode="auto">
            <a:xfrm>
              <a:off x="6583760" y="5821893"/>
              <a:ext cx="115634" cy="1208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ea typeface="맑은 고딕"/>
                  <a:cs typeface="Calibri" pitchFamily="34" charset="0"/>
                  <a:sym typeface="Wingdings 2" pitchFamily="18" charset="2"/>
                </a:rPr>
                <a:t>●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endParaRPr>
            </a:p>
          </p:txBody>
        </p:sp>
        <p:sp>
          <p:nvSpPr>
            <p:cNvPr id="123" name="타원 122"/>
            <p:cNvSpPr/>
            <p:nvPr/>
          </p:nvSpPr>
          <p:spPr bwMode="auto">
            <a:xfrm>
              <a:off x="6583760" y="5998356"/>
              <a:ext cx="115634" cy="1208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ea typeface="맑은 고딕"/>
                  <a:cs typeface="Calibri" pitchFamily="34" charset="0"/>
                  <a:sym typeface="Wingdings 2" pitchFamily="18" charset="2"/>
                </a:rPr>
                <a:t>●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endParaRPr>
            </a:p>
          </p:txBody>
        </p:sp>
      </p:grpSp>
      <p:sp>
        <p:nvSpPr>
          <p:cNvPr id="124" name="직사각형 123"/>
          <p:cNvSpPr/>
          <p:nvPr/>
        </p:nvSpPr>
        <p:spPr>
          <a:xfrm>
            <a:off x="4856221" y="1399258"/>
            <a:ext cx="1259926" cy="16516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5" name="직사각형 124"/>
          <p:cNvSpPr/>
          <p:nvPr/>
        </p:nvSpPr>
        <p:spPr bwMode="auto">
          <a:xfrm>
            <a:off x="4772826" y="3223838"/>
            <a:ext cx="1039472" cy="180424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</a:t>
            </a:r>
            <a:r>
              <a:rPr lang="ko-KR" altLang="en-US" sz="700" dirty="0" smtClean="0">
                <a:latin typeface="Arial" pitchFamily="34" charset="0"/>
                <a:cs typeface="Arial" pitchFamily="34" charset="0"/>
              </a:rPr>
              <a:t>인물정보 등록모드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en-US" altLang="ko-KR" sz="7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9" name="그룹 15"/>
          <p:cNvGrpSpPr>
            <a:grpSpLocks/>
          </p:cNvGrpSpPr>
          <p:nvPr/>
        </p:nvGrpSpPr>
        <p:grpSpPr bwMode="auto">
          <a:xfrm>
            <a:off x="5292562" y="1758524"/>
            <a:ext cx="325275" cy="215900"/>
            <a:chOff x="845345" y="3206006"/>
            <a:chExt cx="325276" cy="215900"/>
          </a:xfrm>
        </p:grpSpPr>
        <p:sp>
          <p:nvSpPr>
            <p:cNvPr id="130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1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7029450" y="745841"/>
            <a:ext cx="1396030" cy="2443051"/>
            <a:chOff x="342900" y="745841"/>
            <a:chExt cx="1396030" cy="2443051"/>
          </a:xfrm>
        </p:grpSpPr>
        <p:sp>
          <p:nvSpPr>
            <p:cNvPr id="133" name="직사각형 132"/>
            <p:cNvSpPr>
              <a:spLocks noChangeAspect="1"/>
            </p:cNvSpPr>
            <p:nvPr/>
          </p:nvSpPr>
          <p:spPr>
            <a:xfrm>
              <a:off x="342900" y="745841"/>
              <a:ext cx="1396029" cy="244305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34" name="직선 연결선 133"/>
            <p:cNvCxnSpPr/>
            <p:nvPr/>
          </p:nvCxnSpPr>
          <p:spPr>
            <a:xfrm>
              <a:off x="1273586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>
              <a:off x="808243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 rot="16200000">
              <a:off x="1040916" y="862176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 rot="16200000">
              <a:off x="1040916" y="1676527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모서리가 둥근 직사각형 137"/>
            <p:cNvSpPr/>
            <p:nvPr/>
          </p:nvSpPr>
          <p:spPr>
            <a:xfrm>
              <a:off x="614376" y="2976443"/>
              <a:ext cx="853080" cy="178427"/>
            </a:xfrm>
            <a:prstGeom prst="roundRect">
              <a:avLst>
                <a:gd name="adj" fmla="val 22557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촬영하기</a:t>
              </a:r>
            </a:p>
          </p:txBody>
        </p:sp>
        <p:sp>
          <p:nvSpPr>
            <p:cNvPr id="139" name="직사각형 138"/>
            <p:cNvSpPr/>
            <p:nvPr/>
          </p:nvSpPr>
          <p:spPr bwMode="auto">
            <a:xfrm>
              <a:off x="378801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갤러리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진</a:t>
              </a: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0" name="직사각형 139"/>
            <p:cNvSpPr/>
            <p:nvPr/>
          </p:nvSpPr>
          <p:spPr bwMode="auto">
            <a:xfrm>
              <a:off x="1524600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1" name="직사각형 140"/>
            <p:cNvSpPr/>
            <p:nvPr/>
          </p:nvSpPr>
          <p:spPr bwMode="auto">
            <a:xfrm>
              <a:off x="760734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모드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2" name="직사각형 141"/>
            <p:cNvSpPr/>
            <p:nvPr/>
          </p:nvSpPr>
          <p:spPr bwMode="auto">
            <a:xfrm>
              <a:off x="1142667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43" name="모서리가 둥근 직사각형 142"/>
          <p:cNvSpPr/>
          <p:nvPr/>
        </p:nvSpPr>
        <p:spPr>
          <a:xfrm>
            <a:off x="7300924" y="2976443"/>
            <a:ext cx="853080" cy="178427"/>
          </a:xfrm>
          <a:prstGeom prst="roundRect">
            <a:avLst>
              <a:gd name="adj" fmla="val 22557"/>
            </a:avLst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44" name="그룹 143"/>
          <p:cNvGrpSpPr/>
          <p:nvPr/>
        </p:nvGrpSpPr>
        <p:grpSpPr>
          <a:xfrm>
            <a:off x="6254707" y="1613739"/>
            <a:ext cx="720080" cy="215444"/>
            <a:chOff x="1956033" y="1679218"/>
            <a:chExt cx="540000" cy="215444"/>
          </a:xfrm>
        </p:grpSpPr>
        <p:cxnSp>
          <p:nvCxnSpPr>
            <p:cNvPr id="145" name="직선 연결선 144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1966873" y="1679218"/>
              <a:ext cx="496716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Double Tap</a:t>
              </a:r>
            </a:p>
          </p:txBody>
        </p:sp>
      </p:grpSp>
      <p:sp>
        <p:nvSpPr>
          <p:cNvPr id="147" name="직사각형 146"/>
          <p:cNvSpPr/>
          <p:nvPr/>
        </p:nvSpPr>
        <p:spPr bwMode="auto">
          <a:xfrm>
            <a:off x="7015796" y="3219505"/>
            <a:ext cx="1586405" cy="288147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인물정보 등록모드 촬영하기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음성안내 제공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cxnSp>
        <p:nvCxnSpPr>
          <p:cNvPr id="148" name="꺾인 연결선 147"/>
          <p:cNvCxnSpPr/>
          <p:nvPr/>
        </p:nvCxnSpPr>
        <p:spPr>
          <a:xfrm>
            <a:off x="4022737" y="1825782"/>
            <a:ext cx="706534" cy="3078447"/>
          </a:xfrm>
          <a:prstGeom prst="bentConnector3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3845936" y="3506448"/>
            <a:ext cx="545342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altLang="ko-KR" sz="8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9</a:t>
            </a:r>
            <a:r>
              <a:rPr lang="ko-KR" altLang="en-US" sz="8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회 </a:t>
            </a:r>
            <a:r>
              <a:rPr lang="en-US" altLang="ko-KR" sz="8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Flick</a:t>
            </a:r>
            <a:endParaRPr lang="en-US" altLang="ko-KR" sz="800" dirty="0"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4792875" y="3824288"/>
            <a:ext cx="1396030" cy="2443051"/>
            <a:chOff x="342900" y="745841"/>
            <a:chExt cx="1396030" cy="2443051"/>
          </a:xfrm>
        </p:grpSpPr>
        <p:sp>
          <p:nvSpPr>
            <p:cNvPr id="151" name="직사각형 150"/>
            <p:cNvSpPr>
              <a:spLocks noChangeAspect="1"/>
            </p:cNvSpPr>
            <p:nvPr/>
          </p:nvSpPr>
          <p:spPr>
            <a:xfrm>
              <a:off x="342900" y="745841"/>
              <a:ext cx="1396029" cy="244305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52" name="직선 연결선 151"/>
            <p:cNvCxnSpPr/>
            <p:nvPr/>
          </p:nvCxnSpPr>
          <p:spPr>
            <a:xfrm>
              <a:off x="1273586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>
              <a:off x="808243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 rot="16200000">
              <a:off x="1040916" y="862176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 rot="16200000">
              <a:off x="1040916" y="1676527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모서리가 둥근 직사각형 155"/>
            <p:cNvSpPr/>
            <p:nvPr/>
          </p:nvSpPr>
          <p:spPr>
            <a:xfrm>
              <a:off x="614376" y="2976443"/>
              <a:ext cx="853080" cy="178427"/>
            </a:xfrm>
            <a:prstGeom prst="roundRect">
              <a:avLst>
                <a:gd name="adj" fmla="val 22557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촬영하기</a:t>
              </a:r>
            </a:p>
          </p:txBody>
        </p:sp>
        <p:sp>
          <p:nvSpPr>
            <p:cNvPr id="157" name="직사각형 156"/>
            <p:cNvSpPr/>
            <p:nvPr/>
          </p:nvSpPr>
          <p:spPr bwMode="auto">
            <a:xfrm>
              <a:off x="378801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갤러리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진</a:t>
              </a: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8" name="직사각형 157"/>
            <p:cNvSpPr/>
            <p:nvPr/>
          </p:nvSpPr>
          <p:spPr bwMode="auto">
            <a:xfrm>
              <a:off x="1524600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9" name="직사각형 158"/>
            <p:cNvSpPr/>
            <p:nvPr/>
          </p:nvSpPr>
          <p:spPr bwMode="auto">
            <a:xfrm>
              <a:off x="760734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모드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0" name="직사각형 159"/>
            <p:cNvSpPr/>
            <p:nvPr/>
          </p:nvSpPr>
          <p:spPr bwMode="auto">
            <a:xfrm>
              <a:off x="1142667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4852221" y="4119129"/>
            <a:ext cx="1264710" cy="1786717"/>
            <a:chOff x="5472099" y="4349892"/>
            <a:chExt cx="1264710" cy="1786717"/>
          </a:xfrm>
        </p:grpSpPr>
        <p:sp>
          <p:nvSpPr>
            <p:cNvPr id="162" name="직사각형 161"/>
            <p:cNvSpPr/>
            <p:nvPr/>
          </p:nvSpPr>
          <p:spPr bwMode="auto">
            <a:xfrm>
              <a:off x="5472100" y="4349892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촬영모드설정</a:t>
              </a: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" name="직사각형 162"/>
            <p:cNvSpPr/>
            <p:nvPr/>
          </p:nvSpPr>
          <p:spPr bwMode="auto">
            <a:xfrm>
              <a:off x="5472099" y="4512784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일반촬영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4" name="직사각형 163"/>
            <p:cNvSpPr/>
            <p:nvPr/>
          </p:nvSpPr>
          <p:spPr bwMode="auto">
            <a:xfrm>
              <a:off x="5472099" y="4693209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인물정보 등록모드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5" name="직사각형 164"/>
            <p:cNvSpPr/>
            <p:nvPr/>
          </p:nvSpPr>
          <p:spPr bwMode="auto">
            <a:xfrm>
              <a:off x="5472099" y="4873634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사운드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&amp;</a:t>
              </a:r>
              <a:r>
                <a:rPr lang="ko-KR" altLang="en-US" sz="7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샷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6" name="직사각형 165"/>
            <p:cNvSpPr/>
            <p:nvPr/>
          </p:nvSpPr>
          <p:spPr bwMode="auto">
            <a:xfrm>
              <a:off x="5472099" y="5054059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버스트샷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 bwMode="auto">
            <a:xfrm>
              <a:off x="5472099" y="5234484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뷰티페이</a:t>
              </a:r>
              <a:r>
                <a:rPr lang="ko-KR" altLang="en-US" sz="700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스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 bwMode="auto">
            <a:xfrm>
              <a:off x="5472099" y="5414909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베스트포</a:t>
              </a:r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토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9" name="직사각형 168"/>
            <p:cNvSpPr/>
            <p:nvPr/>
          </p:nvSpPr>
          <p:spPr bwMode="auto">
            <a:xfrm>
              <a:off x="5472099" y="5595334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듀얼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0" name="직사각형 169"/>
            <p:cNvSpPr/>
            <p:nvPr/>
          </p:nvSpPr>
          <p:spPr bwMode="auto">
            <a:xfrm>
              <a:off x="5472099" y="5775759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파노라마</a:t>
              </a:r>
              <a:endParaRPr lang="en-US" altLang="ko-KR" sz="7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1" name="직사각형 170"/>
            <p:cNvSpPr/>
            <p:nvPr/>
          </p:nvSpPr>
          <p:spPr bwMode="auto">
            <a:xfrm>
              <a:off x="5472099" y="5956184"/>
              <a:ext cx="1264709" cy="1804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셀프촬영</a:t>
              </a:r>
              <a:endParaRPr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2" name="타원 171"/>
            <p:cNvSpPr/>
            <p:nvPr/>
          </p:nvSpPr>
          <p:spPr bwMode="auto">
            <a:xfrm>
              <a:off x="6583760" y="4554008"/>
              <a:ext cx="115634" cy="1208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1" i="0" u="none" strike="noStrike" cap="none" normalizeH="0" baseline="0" dirty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alibri" pitchFamily="34" charset="0"/>
                  <a:ea typeface="맑은 고딕"/>
                  <a:cs typeface="Calibri" pitchFamily="34" charset="0"/>
                  <a:sym typeface="Wingdings 2" pitchFamily="18" charset="2"/>
                </a:rPr>
                <a:t>●</a:t>
              </a:r>
              <a:endPara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itchFamily="34" charset="0"/>
                <a:cs typeface="Calibri" pitchFamily="34" charset="0"/>
                <a:sym typeface="Wingdings 2" pitchFamily="18" charset="2"/>
              </a:endParaRPr>
            </a:p>
          </p:txBody>
        </p:sp>
        <p:sp>
          <p:nvSpPr>
            <p:cNvPr id="173" name="타원 172"/>
            <p:cNvSpPr/>
            <p:nvPr/>
          </p:nvSpPr>
          <p:spPr bwMode="auto">
            <a:xfrm>
              <a:off x="6583760" y="4723009"/>
              <a:ext cx="115634" cy="1208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ea typeface="맑은 고딕"/>
                  <a:cs typeface="Calibri" pitchFamily="34" charset="0"/>
                  <a:sym typeface="Wingdings 2" pitchFamily="18" charset="2"/>
                </a:rPr>
                <a:t>●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endParaRPr>
            </a:p>
          </p:txBody>
        </p:sp>
        <p:sp>
          <p:nvSpPr>
            <p:cNvPr id="174" name="타원 173"/>
            <p:cNvSpPr/>
            <p:nvPr/>
          </p:nvSpPr>
          <p:spPr bwMode="auto">
            <a:xfrm>
              <a:off x="6583760" y="4899472"/>
              <a:ext cx="115634" cy="1208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ea typeface="맑은 고딕"/>
                  <a:cs typeface="Calibri" pitchFamily="34" charset="0"/>
                  <a:sym typeface="Wingdings 2" pitchFamily="18" charset="2"/>
                </a:rPr>
                <a:t>●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endParaRPr>
            </a:p>
          </p:txBody>
        </p:sp>
        <p:sp>
          <p:nvSpPr>
            <p:cNvPr id="175" name="타원 174"/>
            <p:cNvSpPr/>
            <p:nvPr/>
          </p:nvSpPr>
          <p:spPr bwMode="auto">
            <a:xfrm>
              <a:off x="6583760" y="5091977"/>
              <a:ext cx="115634" cy="1208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ea typeface="맑은 고딕"/>
                  <a:cs typeface="Calibri" pitchFamily="34" charset="0"/>
                  <a:sym typeface="Wingdings 2" pitchFamily="18" charset="2"/>
                </a:rPr>
                <a:t>●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endParaRPr>
            </a:p>
          </p:txBody>
        </p:sp>
        <p:sp>
          <p:nvSpPr>
            <p:cNvPr id="176" name="타원 175"/>
            <p:cNvSpPr/>
            <p:nvPr/>
          </p:nvSpPr>
          <p:spPr bwMode="auto">
            <a:xfrm>
              <a:off x="6583760" y="5268440"/>
              <a:ext cx="115634" cy="1208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ea typeface="맑은 고딕"/>
                  <a:cs typeface="Calibri" pitchFamily="34" charset="0"/>
                  <a:sym typeface="Wingdings 2" pitchFamily="18" charset="2"/>
                </a:rPr>
                <a:t>●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endParaRPr>
            </a:p>
          </p:txBody>
        </p:sp>
        <p:sp>
          <p:nvSpPr>
            <p:cNvPr id="177" name="타원 176"/>
            <p:cNvSpPr/>
            <p:nvPr/>
          </p:nvSpPr>
          <p:spPr bwMode="auto">
            <a:xfrm>
              <a:off x="6583760" y="5444903"/>
              <a:ext cx="115634" cy="1208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ea typeface="맑은 고딕"/>
                  <a:cs typeface="Calibri" pitchFamily="34" charset="0"/>
                  <a:sym typeface="Wingdings 2" pitchFamily="18" charset="2"/>
                </a:rPr>
                <a:t>●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endParaRPr>
            </a:p>
          </p:txBody>
        </p:sp>
        <p:sp>
          <p:nvSpPr>
            <p:cNvPr id="178" name="타원 177"/>
            <p:cNvSpPr/>
            <p:nvPr/>
          </p:nvSpPr>
          <p:spPr bwMode="auto">
            <a:xfrm>
              <a:off x="6583760" y="5629388"/>
              <a:ext cx="115634" cy="1208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ea typeface="맑은 고딕"/>
                  <a:cs typeface="Calibri" pitchFamily="34" charset="0"/>
                  <a:sym typeface="Wingdings 2" pitchFamily="18" charset="2"/>
                </a:rPr>
                <a:t>●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endParaRPr>
            </a:p>
          </p:txBody>
        </p:sp>
        <p:sp>
          <p:nvSpPr>
            <p:cNvPr id="179" name="타원 178"/>
            <p:cNvSpPr/>
            <p:nvPr/>
          </p:nvSpPr>
          <p:spPr bwMode="auto">
            <a:xfrm>
              <a:off x="6583760" y="5821893"/>
              <a:ext cx="115634" cy="1208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ea typeface="맑은 고딕"/>
                  <a:cs typeface="Calibri" pitchFamily="34" charset="0"/>
                  <a:sym typeface="Wingdings 2" pitchFamily="18" charset="2"/>
                </a:rPr>
                <a:t>●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endParaRPr>
            </a:p>
          </p:txBody>
        </p:sp>
        <p:sp>
          <p:nvSpPr>
            <p:cNvPr id="180" name="타원 179"/>
            <p:cNvSpPr/>
            <p:nvPr/>
          </p:nvSpPr>
          <p:spPr bwMode="auto">
            <a:xfrm>
              <a:off x="6583760" y="5998356"/>
              <a:ext cx="115634" cy="1208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ea typeface="맑은 고딕"/>
                  <a:cs typeface="Calibri" pitchFamily="34" charset="0"/>
                  <a:sym typeface="Wingdings 2" pitchFamily="18" charset="2"/>
                </a:rPr>
                <a:t>●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맑은 고딕"/>
                <a:cs typeface="Calibri" pitchFamily="34" charset="0"/>
                <a:sym typeface="Wingdings 2" pitchFamily="18" charset="2"/>
              </a:endParaRPr>
            </a:p>
          </p:txBody>
        </p:sp>
      </p:grpSp>
      <p:sp>
        <p:nvSpPr>
          <p:cNvPr id="181" name="직사각형 180"/>
          <p:cNvSpPr/>
          <p:nvPr/>
        </p:nvSpPr>
        <p:spPr>
          <a:xfrm>
            <a:off x="4856221" y="5740680"/>
            <a:ext cx="1259926" cy="16516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2" name="직사각형 181"/>
          <p:cNvSpPr/>
          <p:nvPr/>
        </p:nvSpPr>
        <p:spPr bwMode="auto">
          <a:xfrm>
            <a:off x="4772826" y="6302285"/>
            <a:ext cx="1039472" cy="180424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</a:t>
            </a:r>
            <a:r>
              <a:rPr lang="ko-KR" altLang="en-US" sz="700" dirty="0" err="1" smtClean="0">
                <a:latin typeface="Arial" pitchFamily="34" charset="0"/>
                <a:cs typeface="Arial" pitchFamily="34" charset="0"/>
              </a:rPr>
              <a:t>셀프촬</a:t>
            </a:r>
            <a:r>
              <a:rPr lang="ko-KR" altLang="en-US" sz="700" dirty="0" err="1">
                <a:latin typeface="Arial" pitchFamily="34" charset="0"/>
                <a:cs typeface="Arial" pitchFamily="34" charset="0"/>
              </a:rPr>
              <a:t>영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en-US" altLang="ko-KR" sz="7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83" name="그룹 15"/>
          <p:cNvGrpSpPr>
            <a:grpSpLocks/>
          </p:cNvGrpSpPr>
          <p:nvPr/>
        </p:nvGrpSpPr>
        <p:grpSpPr bwMode="auto">
          <a:xfrm>
            <a:off x="5292562" y="4836971"/>
            <a:ext cx="325275" cy="215900"/>
            <a:chOff x="845345" y="3206006"/>
            <a:chExt cx="325276" cy="215900"/>
          </a:xfrm>
        </p:grpSpPr>
        <p:sp>
          <p:nvSpPr>
            <p:cNvPr id="184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5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6" name="Text Box 15"/>
          <p:cNvSpPr txBox="1">
            <a:spLocks noChangeArrowheads="1"/>
          </p:cNvSpPr>
          <p:nvPr/>
        </p:nvSpPr>
        <p:spPr bwMode="auto">
          <a:xfrm>
            <a:off x="7029450" y="620688"/>
            <a:ext cx="796693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 smtClean="0">
                <a:sym typeface="Wingdings 2" pitchFamily="18" charset="2"/>
              </a:rPr>
              <a:t>인물정보 입력팝업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en-US" altLang="ko-KR" sz="700" dirty="0">
              <a:sym typeface="Wingdings 2" pitchFamily="18" charset="2"/>
            </a:endParaRPr>
          </a:p>
        </p:txBody>
      </p:sp>
      <p:grpSp>
        <p:nvGrpSpPr>
          <p:cNvPr id="198" name="그룹 197"/>
          <p:cNvGrpSpPr/>
          <p:nvPr/>
        </p:nvGrpSpPr>
        <p:grpSpPr>
          <a:xfrm>
            <a:off x="7104694" y="4853022"/>
            <a:ext cx="1248298" cy="1399578"/>
            <a:chOff x="5112060" y="1889257"/>
            <a:chExt cx="936104" cy="104955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99" name="사다리꼴 198"/>
            <p:cNvSpPr/>
            <p:nvPr/>
          </p:nvSpPr>
          <p:spPr bwMode="auto">
            <a:xfrm rot="10800000">
              <a:off x="5112060" y="2456892"/>
              <a:ext cx="936104" cy="481915"/>
            </a:xfrm>
            <a:prstGeom prst="trapezoid">
              <a:avLst>
                <a:gd name="adj" fmla="val 17602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0" name="타원 199"/>
            <p:cNvSpPr/>
            <p:nvPr/>
          </p:nvSpPr>
          <p:spPr bwMode="auto">
            <a:xfrm>
              <a:off x="5286737" y="1889257"/>
              <a:ext cx="586752" cy="586750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피사체</a:t>
              </a:r>
            </a:p>
          </p:txBody>
        </p:sp>
      </p:grpSp>
      <p:grpSp>
        <p:nvGrpSpPr>
          <p:cNvPr id="201" name="그룹 200"/>
          <p:cNvGrpSpPr/>
          <p:nvPr/>
        </p:nvGrpSpPr>
        <p:grpSpPr>
          <a:xfrm>
            <a:off x="7019096" y="3820635"/>
            <a:ext cx="1396030" cy="2443051"/>
            <a:chOff x="342900" y="745841"/>
            <a:chExt cx="1396030" cy="2443051"/>
          </a:xfrm>
        </p:grpSpPr>
        <p:sp>
          <p:nvSpPr>
            <p:cNvPr id="202" name="직사각형 201"/>
            <p:cNvSpPr>
              <a:spLocks noChangeAspect="1"/>
            </p:cNvSpPr>
            <p:nvPr/>
          </p:nvSpPr>
          <p:spPr>
            <a:xfrm>
              <a:off x="342900" y="745841"/>
              <a:ext cx="1396029" cy="244305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03" name="직선 연결선 202"/>
            <p:cNvCxnSpPr/>
            <p:nvPr/>
          </p:nvCxnSpPr>
          <p:spPr>
            <a:xfrm>
              <a:off x="1273586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>
              <a:off x="808243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/>
            <p:nvPr/>
          </p:nvCxnSpPr>
          <p:spPr>
            <a:xfrm rot="16200000">
              <a:off x="1040916" y="862176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 rot="16200000">
              <a:off x="1040916" y="1676527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모서리가 둥근 직사각형 206"/>
            <p:cNvSpPr/>
            <p:nvPr/>
          </p:nvSpPr>
          <p:spPr>
            <a:xfrm>
              <a:off x="614376" y="2976443"/>
              <a:ext cx="853080" cy="178427"/>
            </a:xfrm>
            <a:prstGeom prst="roundRect">
              <a:avLst>
                <a:gd name="adj" fmla="val 22557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촬영하기</a:t>
              </a:r>
            </a:p>
          </p:txBody>
        </p:sp>
        <p:sp>
          <p:nvSpPr>
            <p:cNvPr id="208" name="직사각형 207"/>
            <p:cNvSpPr/>
            <p:nvPr/>
          </p:nvSpPr>
          <p:spPr bwMode="auto">
            <a:xfrm>
              <a:off x="378801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갤러리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진</a:t>
              </a: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9" name="직사각형 208"/>
            <p:cNvSpPr/>
            <p:nvPr/>
          </p:nvSpPr>
          <p:spPr bwMode="auto">
            <a:xfrm>
              <a:off x="1524600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0" name="직사각형 209"/>
            <p:cNvSpPr/>
            <p:nvPr/>
          </p:nvSpPr>
          <p:spPr bwMode="auto">
            <a:xfrm>
              <a:off x="760734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모드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1" name="직사각형 210"/>
            <p:cNvSpPr/>
            <p:nvPr/>
          </p:nvSpPr>
          <p:spPr bwMode="auto">
            <a:xfrm>
              <a:off x="1142667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12" name="모서리가 둥근 직사각형 211"/>
          <p:cNvSpPr/>
          <p:nvPr/>
        </p:nvSpPr>
        <p:spPr>
          <a:xfrm>
            <a:off x="7290572" y="6051237"/>
            <a:ext cx="853080" cy="178427"/>
          </a:xfrm>
          <a:prstGeom prst="roundRect">
            <a:avLst>
              <a:gd name="adj" fmla="val 22557"/>
            </a:avLst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13" name="그룹 212"/>
          <p:cNvGrpSpPr/>
          <p:nvPr/>
        </p:nvGrpSpPr>
        <p:grpSpPr>
          <a:xfrm>
            <a:off x="6229677" y="4686845"/>
            <a:ext cx="720081" cy="215444"/>
            <a:chOff x="1956033" y="1679218"/>
            <a:chExt cx="540000" cy="215444"/>
          </a:xfrm>
        </p:grpSpPr>
        <p:cxnSp>
          <p:nvCxnSpPr>
            <p:cNvPr id="214" name="직선 연결선 213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TextBox 214"/>
            <p:cNvSpPr txBox="1"/>
            <p:nvPr/>
          </p:nvSpPr>
          <p:spPr>
            <a:xfrm>
              <a:off x="1966875" y="1679218"/>
              <a:ext cx="496716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Double Tap</a:t>
              </a:r>
            </a:p>
          </p:txBody>
        </p:sp>
      </p:grpSp>
      <p:sp>
        <p:nvSpPr>
          <p:cNvPr id="216" name="Text Box 15"/>
          <p:cNvSpPr txBox="1">
            <a:spLocks noChangeArrowheads="1"/>
          </p:cNvSpPr>
          <p:nvPr/>
        </p:nvSpPr>
        <p:spPr bwMode="auto">
          <a:xfrm>
            <a:off x="7023101" y="3704768"/>
            <a:ext cx="416781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 smtClean="0">
                <a:sym typeface="Wingdings 2" pitchFamily="18" charset="2"/>
              </a:rPr>
              <a:t>촬영하기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sp>
        <p:nvSpPr>
          <p:cNvPr id="217" name="직사각형 216"/>
          <p:cNvSpPr/>
          <p:nvPr/>
        </p:nvSpPr>
        <p:spPr bwMode="auto">
          <a:xfrm>
            <a:off x="7015796" y="6302285"/>
            <a:ext cx="1586405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</a:t>
            </a:r>
            <a:r>
              <a:rPr lang="ko-KR" altLang="en-US" sz="700" kern="0" dirty="0" err="1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셀프촬</a:t>
            </a:r>
            <a:r>
              <a:rPr lang="ko-KR" altLang="en-US" sz="700" kern="0" dirty="0" err="1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영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 촬영하기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음성안내 제공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23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Basic Guideline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019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그룹 244"/>
          <p:cNvGrpSpPr/>
          <p:nvPr/>
        </p:nvGrpSpPr>
        <p:grpSpPr>
          <a:xfrm>
            <a:off x="2582367" y="4652360"/>
            <a:ext cx="813374" cy="911946"/>
            <a:chOff x="5112060" y="1889257"/>
            <a:chExt cx="936104" cy="104955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46" name="사다리꼴 245"/>
            <p:cNvSpPr/>
            <p:nvPr/>
          </p:nvSpPr>
          <p:spPr bwMode="auto">
            <a:xfrm rot="10800000">
              <a:off x="5112060" y="2456892"/>
              <a:ext cx="936104" cy="481915"/>
            </a:xfrm>
            <a:prstGeom prst="trapezoid">
              <a:avLst>
                <a:gd name="adj" fmla="val 17602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7" name="타원 246"/>
            <p:cNvSpPr/>
            <p:nvPr/>
          </p:nvSpPr>
          <p:spPr bwMode="auto">
            <a:xfrm>
              <a:off x="5286737" y="1889257"/>
              <a:ext cx="586752" cy="586750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얼굴</a:t>
              </a:r>
            </a:p>
          </p:txBody>
        </p:sp>
        <p:sp>
          <p:nvSpPr>
            <p:cNvPr id="248" name="타원 247"/>
            <p:cNvSpPr/>
            <p:nvPr/>
          </p:nvSpPr>
          <p:spPr bwMode="auto">
            <a:xfrm>
              <a:off x="5395518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249" name="타원 248"/>
            <p:cNvSpPr/>
            <p:nvPr/>
          </p:nvSpPr>
          <p:spPr bwMode="auto">
            <a:xfrm>
              <a:off x="5641775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250" name="타원 249"/>
            <p:cNvSpPr/>
            <p:nvPr/>
          </p:nvSpPr>
          <p:spPr bwMode="auto">
            <a:xfrm>
              <a:off x="5520856" y="2231203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코</a:t>
              </a: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51" name="그룹 250"/>
          <p:cNvGrpSpPr/>
          <p:nvPr/>
        </p:nvGrpSpPr>
        <p:grpSpPr>
          <a:xfrm>
            <a:off x="2747783" y="5212799"/>
            <a:ext cx="936104" cy="1049550"/>
            <a:chOff x="5112060" y="1889257"/>
            <a:chExt cx="936104" cy="104955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52" name="사다리꼴 251"/>
            <p:cNvSpPr/>
            <p:nvPr/>
          </p:nvSpPr>
          <p:spPr bwMode="auto">
            <a:xfrm rot="10800000">
              <a:off x="5112060" y="2456892"/>
              <a:ext cx="936104" cy="481915"/>
            </a:xfrm>
            <a:prstGeom prst="trapezoid">
              <a:avLst>
                <a:gd name="adj" fmla="val 17602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53" name="타원 252"/>
            <p:cNvSpPr/>
            <p:nvPr/>
          </p:nvSpPr>
          <p:spPr bwMode="auto">
            <a:xfrm>
              <a:off x="5286737" y="1889257"/>
              <a:ext cx="586752" cy="586750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얼굴</a:t>
              </a:r>
            </a:p>
          </p:txBody>
        </p:sp>
        <p:sp>
          <p:nvSpPr>
            <p:cNvPr id="254" name="타원 253"/>
            <p:cNvSpPr/>
            <p:nvPr/>
          </p:nvSpPr>
          <p:spPr bwMode="auto">
            <a:xfrm>
              <a:off x="5395518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255" name="타원 254"/>
            <p:cNvSpPr/>
            <p:nvPr/>
          </p:nvSpPr>
          <p:spPr bwMode="auto">
            <a:xfrm>
              <a:off x="5641775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256" name="타원 255"/>
            <p:cNvSpPr/>
            <p:nvPr/>
          </p:nvSpPr>
          <p:spPr bwMode="auto">
            <a:xfrm>
              <a:off x="5520856" y="2231203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코</a:t>
              </a: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33" name="그룹 232"/>
          <p:cNvGrpSpPr/>
          <p:nvPr/>
        </p:nvGrpSpPr>
        <p:grpSpPr>
          <a:xfrm>
            <a:off x="350578" y="1571746"/>
            <a:ext cx="813374" cy="911946"/>
            <a:chOff x="5112060" y="1889257"/>
            <a:chExt cx="936104" cy="104955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34" name="사다리꼴 233"/>
            <p:cNvSpPr/>
            <p:nvPr/>
          </p:nvSpPr>
          <p:spPr bwMode="auto">
            <a:xfrm rot="10800000">
              <a:off x="5112060" y="2456892"/>
              <a:ext cx="936104" cy="481915"/>
            </a:xfrm>
            <a:prstGeom prst="trapezoid">
              <a:avLst>
                <a:gd name="adj" fmla="val 17602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5" name="타원 234"/>
            <p:cNvSpPr/>
            <p:nvPr/>
          </p:nvSpPr>
          <p:spPr bwMode="auto">
            <a:xfrm>
              <a:off x="5286737" y="1889257"/>
              <a:ext cx="586752" cy="586750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얼굴</a:t>
              </a:r>
            </a:p>
          </p:txBody>
        </p:sp>
        <p:sp>
          <p:nvSpPr>
            <p:cNvPr id="236" name="타원 235"/>
            <p:cNvSpPr/>
            <p:nvPr/>
          </p:nvSpPr>
          <p:spPr bwMode="auto">
            <a:xfrm>
              <a:off x="5395518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237" name="타원 236"/>
            <p:cNvSpPr/>
            <p:nvPr/>
          </p:nvSpPr>
          <p:spPr bwMode="auto">
            <a:xfrm>
              <a:off x="5641775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238" name="타원 237"/>
            <p:cNvSpPr/>
            <p:nvPr/>
          </p:nvSpPr>
          <p:spPr bwMode="auto">
            <a:xfrm>
              <a:off x="5520856" y="2231203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코</a:t>
              </a: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39" name="그룹 238"/>
          <p:cNvGrpSpPr/>
          <p:nvPr/>
        </p:nvGrpSpPr>
        <p:grpSpPr>
          <a:xfrm>
            <a:off x="515994" y="2132185"/>
            <a:ext cx="936104" cy="1049550"/>
            <a:chOff x="5112060" y="1889257"/>
            <a:chExt cx="936104" cy="104955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40" name="사다리꼴 239"/>
            <p:cNvSpPr/>
            <p:nvPr/>
          </p:nvSpPr>
          <p:spPr bwMode="auto">
            <a:xfrm rot="10800000">
              <a:off x="5112060" y="2456892"/>
              <a:ext cx="936104" cy="481915"/>
            </a:xfrm>
            <a:prstGeom prst="trapezoid">
              <a:avLst>
                <a:gd name="adj" fmla="val 17602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1" name="타원 240"/>
            <p:cNvSpPr/>
            <p:nvPr/>
          </p:nvSpPr>
          <p:spPr bwMode="auto">
            <a:xfrm>
              <a:off x="5286737" y="1889257"/>
              <a:ext cx="586752" cy="586750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얼굴</a:t>
              </a:r>
            </a:p>
          </p:txBody>
        </p:sp>
        <p:sp>
          <p:nvSpPr>
            <p:cNvPr id="242" name="타원 241"/>
            <p:cNvSpPr/>
            <p:nvPr/>
          </p:nvSpPr>
          <p:spPr bwMode="auto">
            <a:xfrm>
              <a:off x="5395518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243" name="타원 242"/>
            <p:cNvSpPr/>
            <p:nvPr/>
          </p:nvSpPr>
          <p:spPr bwMode="auto">
            <a:xfrm>
              <a:off x="5641775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244" name="타원 243"/>
            <p:cNvSpPr/>
            <p:nvPr/>
          </p:nvSpPr>
          <p:spPr bwMode="auto">
            <a:xfrm>
              <a:off x="5520856" y="2231203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코</a:t>
              </a: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23" name="내용 개체 틀 3"/>
          <p:cNvSpPr>
            <a:spLocks noGrp="1"/>
          </p:cNvSpPr>
          <p:nvPr>
            <p:ph idx="1"/>
          </p:nvPr>
        </p:nvSpPr>
        <p:spPr>
          <a:xfrm>
            <a:off x="128935" y="145776"/>
            <a:ext cx="8835677" cy="338040"/>
          </a:xfrm>
        </p:spPr>
        <p:txBody>
          <a:bodyPr/>
          <a:lstStyle/>
          <a:p>
            <a:r>
              <a:rPr lang="en-US" altLang="ko-KR" sz="1800" dirty="0" smtClean="0"/>
              <a:t>3.4.2 Flow_ </a:t>
            </a:r>
            <a:r>
              <a:rPr lang="ko-KR" altLang="en-US" sz="1800" dirty="0"/>
              <a:t>모드 </a:t>
            </a:r>
            <a:r>
              <a:rPr lang="en-US" altLang="ko-KR" sz="1800" dirty="0"/>
              <a:t>&gt; </a:t>
            </a:r>
            <a:r>
              <a:rPr lang="ko-KR" altLang="en-US" sz="1800" dirty="0" smtClean="0"/>
              <a:t>인물정보 등록모드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&gt; DB</a:t>
            </a:r>
            <a:r>
              <a:rPr lang="ko-KR" altLang="en-US" sz="1800" dirty="0" smtClean="0"/>
              <a:t>등록</a:t>
            </a:r>
            <a:endParaRPr lang="ko-KR" altLang="en-US" sz="1800" dirty="0"/>
          </a:p>
        </p:txBody>
      </p:sp>
      <p:sp>
        <p:nvSpPr>
          <p:cNvPr id="10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375801"/>
              </p:ext>
            </p:extLst>
          </p:nvPr>
        </p:nvGraphicFramePr>
        <p:xfrm>
          <a:off x="6941820" y="0"/>
          <a:ext cx="2210543" cy="249360"/>
        </p:xfrm>
        <a:graphic>
          <a:graphicData uri="http://schemas.openxmlformats.org/drawingml/2006/table">
            <a:tbl>
              <a:tblPr/>
              <a:tblGrid>
                <a:gridCol w="2210543"/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v.0.2_130712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-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페이지추가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7026477" y="745841"/>
            <a:ext cx="1399003" cy="2443051"/>
            <a:chOff x="7026477" y="745841"/>
            <a:chExt cx="1399003" cy="2443051"/>
          </a:xfrm>
        </p:grpSpPr>
        <p:grpSp>
          <p:nvGrpSpPr>
            <p:cNvPr id="193" name="그룹 192"/>
            <p:cNvGrpSpPr/>
            <p:nvPr/>
          </p:nvGrpSpPr>
          <p:grpSpPr>
            <a:xfrm>
              <a:off x="7026477" y="1571746"/>
              <a:ext cx="813374" cy="911946"/>
              <a:chOff x="5112060" y="1889257"/>
              <a:chExt cx="936104" cy="104955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194" name="사다리꼴 193"/>
              <p:cNvSpPr/>
              <p:nvPr/>
            </p:nvSpPr>
            <p:spPr bwMode="auto">
              <a:xfrm rot="10800000">
                <a:off x="5112060" y="2456892"/>
                <a:ext cx="936104" cy="481915"/>
              </a:xfrm>
              <a:prstGeom prst="trapezoid">
                <a:avLst>
                  <a:gd name="adj" fmla="val 17602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/>
                <a:endParaRPr lang="ko-KR" altLang="en-US" sz="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5" name="타원 194"/>
              <p:cNvSpPr/>
              <p:nvPr/>
            </p:nvSpPr>
            <p:spPr bwMode="auto">
              <a:xfrm>
                <a:off x="5286737" y="1889257"/>
                <a:ext cx="586752" cy="58675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t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얼굴</a:t>
                </a:r>
              </a:p>
            </p:txBody>
          </p:sp>
          <p:sp>
            <p:nvSpPr>
              <p:cNvPr id="196" name="타원 195"/>
              <p:cNvSpPr/>
              <p:nvPr/>
            </p:nvSpPr>
            <p:spPr bwMode="auto">
              <a:xfrm>
                <a:off x="5395518" y="2098792"/>
                <a:ext cx="130310" cy="13030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눈</a:t>
                </a:r>
              </a:p>
            </p:txBody>
          </p:sp>
          <p:sp>
            <p:nvSpPr>
              <p:cNvPr id="197" name="타원 196"/>
              <p:cNvSpPr/>
              <p:nvPr/>
            </p:nvSpPr>
            <p:spPr bwMode="auto">
              <a:xfrm>
                <a:off x="5641775" y="2098792"/>
                <a:ext cx="130310" cy="13030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눈</a:t>
                </a:r>
              </a:p>
            </p:txBody>
          </p:sp>
          <p:sp>
            <p:nvSpPr>
              <p:cNvPr id="198" name="타원 197"/>
              <p:cNvSpPr/>
              <p:nvPr/>
            </p:nvSpPr>
            <p:spPr bwMode="auto">
              <a:xfrm>
                <a:off x="5520856" y="2231203"/>
                <a:ext cx="130310" cy="13030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0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코</a:t>
                </a:r>
                <a:endPara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199" name="그룹 198"/>
            <p:cNvGrpSpPr/>
            <p:nvPr/>
          </p:nvGrpSpPr>
          <p:grpSpPr>
            <a:xfrm>
              <a:off x="7191893" y="2132185"/>
              <a:ext cx="936104" cy="1049550"/>
              <a:chOff x="5112060" y="1889257"/>
              <a:chExt cx="936104" cy="104955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200" name="사다리꼴 199"/>
              <p:cNvSpPr/>
              <p:nvPr/>
            </p:nvSpPr>
            <p:spPr bwMode="auto">
              <a:xfrm rot="10800000">
                <a:off x="5112060" y="2456892"/>
                <a:ext cx="936104" cy="481915"/>
              </a:xfrm>
              <a:prstGeom prst="trapezoid">
                <a:avLst>
                  <a:gd name="adj" fmla="val 17602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/>
                <a:endParaRPr lang="ko-KR" altLang="en-US" sz="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1" name="타원 200"/>
              <p:cNvSpPr/>
              <p:nvPr/>
            </p:nvSpPr>
            <p:spPr bwMode="auto">
              <a:xfrm>
                <a:off x="5286737" y="1889257"/>
                <a:ext cx="586752" cy="58675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t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얼굴</a:t>
                </a:r>
              </a:p>
            </p:txBody>
          </p:sp>
          <p:sp>
            <p:nvSpPr>
              <p:cNvPr id="202" name="타원 201"/>
              <p:cNvSpPr/>
              <p:nvPr/>
            </p:nvSpPr>
            <p:spPr bwMode="auto">
              <a:xfrm>
                <a:off x="5395518" y="2098792"/>
                <a:ext cx="130310" cy="13030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눈</a:t>
                </a:r>
              </a:p>
            </p:txBody>
          </p:sp>
          <p:sp>
            <p:nvSpPr>
              <p:cNvPr id="203" name="타원 202"/>
              <p:cNvSpPr/>
              <p:nvPr/>
            </p:nvSpPr>
            <p:spPr bwMode="auto">
              <a:xfrm>
                <a:off x="5641775" y="2098792"/>
                <a:ext cx="130310" cy="13030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눈</a:t>
                </a:r>
              </a:p>
            </p:txBody>
          </p:sp>
          <p:sp>
            <p:nvSpPr>
              <p:cNvPr id="204" name="타원 203"/>
              <p:cNvSpPr/>
              <p:nvPr/>
            </p:nvSpPr>
            <p:spPr bwMode="auto">
              <a:xfrm>
                <a:off x="5520856" y="2231203"/>
                <a:ext cx="130310" cy="13030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0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코</a:t>
                </a:r>
                <a:endPara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218" name="직사각형 217"/>
            <p:cNvSpPr/>
            <p:nvPr/>
          </p:nvSpPr>
          <p:spPr bwMode="auto">
            <a:xfrm>
              <a:off x="7174534" y="1582018"/>
              <a:ext cx="517802" cy="502299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7029450" y="745841"/>
              <a:ext cx="1396030" cy="2443051"/>
              <a:chOff x="342900" y="745841"/>
              <a:chExt cx="1396030" cy="2443051"/>
            </a:xfrm>
          </p:grpSpPr>
          <p:sp>
            <p:nvSpPr>
              <p:cNvPr id="8" name="직사각형 7"/>
              <p:cNvSpPr>
                <a:spLocks noChangeAspect="1"/>
              </p:cNvSpPr>
              <p:nvPr/>
            </p:nvSpPr>
            <p:spPr>
              <a:xfrm>
                <a:off x="342900" y="745841"/>
                <a:ext cx="1396029" cy="244305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600" dirty="0" err="1" smtClean="0">
                    <a:solidFill>
                      <a:schemeClr val="bg1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뷰파인더</a:t>
                </a:r>
                <a:endPara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9" name="직선 연결선 8"/>
              <p:cNvCxnSpPr/>
              <p:nvPr/>
            </p:nvCxnSpPr>
            <p:spPr>
              <a:xfrm>
                <a:off x="1273586" y="745841"/>
                <a:ext cx="0" cy="2443051"/>
              </a:xfrm>
              <a:prstGeom prst="line">
                <a:avLst/>
              </a:prstGeom>
              <a:ln w="3175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808243" y="745841"/>
                <a:ext cx="0" cy="2443051"/>
              </a:xfrm>
              <a:prstGeom prst="line">
                <a:avLst/>
              </a:prstGeom>
              <a:ln w="3175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 rot="16200000">
                <a:off x="1040916" y="862176"/>
                <a:ext cx="0" cy="1396029"/>
              </a:xfrm>
              <a:prstGeom prst="line">
                <a:avLst/>
              </a:prstGeom>
              <a:ln w="3175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rot="16200000">
                <a:off x="1040916" y="1676527"/>
                <a:ext cx="0" cy="1396029"/>
              </a:xfrm>
              <a:prstGeom prst="line">
                <a:avLst/>
              </a:prstGeom>
              <a:ln w="3175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모서리가 둥근 직사각형 12"/>
              <p:cNvSpPr/>
              <p:nvPr/>
            </p:nvSpPr>
            <p:spPr>
              <a:xfrm>
                <a:off x="614376" y="2976443"/>
                <a:ext cx="853080" cy="178427"/>
              </a:xfrm>
              <a:prstGeom prst="roundRect">
                <a:avLst>
                  <a:gd name="adj" fmla="val 22557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anchor="ctr"/>
              <a:lstStyle/>
              <a:p>
                <a:pPr algn="ctr" defTabSz="1031626"/>
                <a:r>
                  <a:rPr lang="ko-KR" altLang="en-US" sz="6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촬영하기</a:t>
                </a:r>
              </a:p>
            </p:txBody>
          </p:sp>
          <p:sp>
            <p:nvSpPr>
              <p:cNvPr id="14" name="직사각형 13"/>
              <p:cNvSpPr/>
              <p:nvPr/>
            </p:nvSpPr>
            <p:spPr bwMode="auto">
              <a:xfrm>
                <a:off x="378801" y="789684"/>
                <a:ext cx="178427" cy="17842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anchor="ctr"/>
              <a:lstStyle/>
              <a:p>
                <a:pPr algn="ctr" defTabSz="1031626"/>
                <a:r>
                  <a:rPr lang="ko-KR" altLang="en-US" sz="5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갤러리</a:t>
                </a:r>
                <a:endPara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defTabSz="1031626"/>
                <a:r>
                  <a:rPr lang="en-US" altLang="ko-KR" sz="5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ko-KR" altLang="en-US" sz="5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사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진</a:t>
                </a:r>
                <a:r>
                  <a:rPr lang="en-US" altLang="ko-KR" sz="5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)</a:t>
                </a:r>
                <a:endPara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 bwMode="auto">
              <a:xfrm>
                <a:off x="1524600" y="789684"/>
                <a:ext cx="178427" cy="17842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anchor="ctr"/>
              <a:lstStyle/>
              <a:p>
                <a:pPr algn="ctr" defTabSz="1031626"/>
                <a:r>
                  <a:rPr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종료</a:t>
                </a:r>
                <a:endParaRPr lang="en-US" altLang="ko-KR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 bwMode="auto">
              <a:xfrm>
                <a:off x="760734" y="789684"/>
                <a:ext cx="178427" cy="17842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anchor="ctr"/>
              <a:lstStyle/>
              <a:p>
                <a:pPr algn="ctr" defTabSz="1031626"/>
                <a:r>
                  <a:rPr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모드</a:t>
                </a:r>
                <a:endPara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 bwMode="auto">
              <a:xfrm>
                <a:off x="1142667" y="789684"/>
                <a:ext cx="178427" cy="17842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anchor="ctr"/>
              <a:lstStyle/>
              <a:p>
                <a:pPr algn="ctr" defTabSz="1031626"/>
                <a:r>
                  <a:rPr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설정</a:t>
                </a:r>
                <a:endParaRPr lang="en-US" altLang="ko-KR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19" name="직사각형 18"/>
          <p:cNvSpPr/>
          <p:nvPr/>
        </p:nvSpPr>
        <p:spPr bwMode="auto">
          <a:xfrm>
            <a:off x="7015796" y="3219505"/>
            <a:ext cx="2103040" cy="39586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왼쪽중앙 얼굴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촬영된 사진에 인물에 인물정보를 입력할 인물의 사진상의 위치음성안내 제공</a:t>
            </a:r>
            <a:endParaRPr lang="en-US" altLang="ko-KR" sz="700" kern="0" dirty="0" smtClean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인물정보를 입력하세요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음성안내 제공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7029450" y="620688"/>
            <a:ext cx="796693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 smtClean="0">
                <a:sym typeface="Wingdings 2" pitchFamily="18" charset="2"/>
              </a:rPr>
              <a:t>인물정보 입력팝업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en-US" altLang="ko-KR" sz="700" dirty="0">
              <a:sym typeface="Wingdings 2" pitchFamily="18" charset="2"/>
            </a:endParaRPr>
          </a:p>
        </p:txBody>
      </p:sp>
      <p:sp>
        <p:nvSpPr>
          <p:cNvPr id="21" name="직사각형 20"/>
          <p:cNvSpPr>
            <a:spLocks noChangeAspect="1"/>
          </p:cNvSpPr>
          <p:nvPr/>
        </p:nvSpPr>
        <p:spPr>
          <a:xfrm>
            <a:off x="7026477" y="2159466"/>
            <a:ext cx="1399004" cy="10294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en-US" altLang="ko-KR" sz="800" i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eypad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342900" y="745841"/>
            <a:ext cx="1396030" cy="2443051"/>
            <a:chOff x="342900" y="745841"/>
            <a:chExt cx="1396030" cy="2443051"/>
          </a:xfrm>
        </p:grpSpPr>
        <p:sp>
          <p:nvSpPr>
            <p:cNvPr id="45" name="직사각형 44"/>
            <p:cNvSpPr>
              <a:spLocks noChangeAspect="1"/>
            </p:cNvSpPr>
            <p:nvPr/>
          </p:nvSpPr>
          <p:spPr>
            <a:xfrm>
              <a:off x="342900" y="745841"/>
              <a:ext cx="1396029" cy="244305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1273586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808243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rot="16200000">
              <a:off x="1040916" y="862176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rot="16200000">
              <a:off x="1040916" y="1676527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모서리가 둥근 직사각형 49"/>
            <p:cNvSpPr/>
            <p:nvPr/>
          </p:nvSpPr>
          <p:spPr>
            <a:xfrm>
              <a:off x="614376" y="2976443"/>
              <a:ext cx="853080" cy="178427"/>
            </a:xfrm>
            <a:prstGeom prst="roundRect">
              <a:avLst>
                <a:gd name="adj" fmla="val 22557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촬영하기</a:t>
              </a:r>
            </a:p>
          </p:txBody>
        </p:sp>
        <p:sp>
          <p:nvSpPr>
            <p:cNvPr id="51" name="직사각형 50"/>
            <p:cNvSpPr/>
            <p:nvPr/>
          </p:nvSpPr>
          <p:spPr bwMode="auto">
            <a:xfrm>
              <a:off x="378801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갤러리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진</a:t>
              </a: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2" name="직사각형 51"/>
            <p:cNvSpPr/>
            <p:nvPr/>
          </p:nvSpPr>
          <p:spPr bwMode="auto">
            <a:xfrm>
              <a:off x="1524600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3" name="직사각형 52"/>
            <p:cNvSpPr/>
            <p:nvPr/>
          </p:nvSpPr>
          <p:spPr bwMode="auto">
            <a:xfrm>
              <a:off x="760734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모드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4" name="직사각형 53"/>
            <p:cNvSpPr/>
            <p:nvPr/>
          </p:nvSpPr>
          <p:spPr bwMode="auto">
            <a:xfrm>
              <a:off x="1142667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55" name="모서리가 둥근 직사각형 54"/>
          <p:cNvSpPr/>
          <p:nvPr/>
        </p:nvSpPr>
        <p:spPr>
          <a:xfrm>
            <a:off x="614374" y="2976443"/>
            <a:ext cx="853080" cy="178427"/>
          </a:xfrm>
          <a:prstGeom prst="roundRect">
            <a:avLst>
              <a:gd name="adj" fmla="val 22557"/>
            </a:avLst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Text Box 15"/>
          <p:cNvSpPr txBox="1">
            <a:spLocks noChangeArrowheads="1"/>
          </p:cNvSpPr>
          <p:nvPr/>
        </p:nvSpPr>
        <p:spPr bwMode="auto">
          <a:xfrm>
            <a:off x="342900" y="620688"/>
            <a:ext cx="416781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 smtClean="0">
                <a:sym typeface="Wingdings 2" pitchFamily="18" charset="2"/>
              </a:rPr>
              <a:t>촬영하기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en-US" altLang="ko-KR" sz="700" dirty="0">
              <a:sym typeface="Wingdings 2" pitchFamily="18" charset="2"/>
            </a:endParaRPr>
          </a:p>
        </p:txBody>
      </p:sp>
      <p:grpSp>
        <p:nvGrpSpPr>
          <p:cNvPr id="63" name="그룹 15"/>
          <p:cNvGrpSpPr>
            <a:grpSpLocks/>
          </p:cNvGrpSpPr>
          <p:nvPr/>
        </p:nvGrpSpPr>
        <p:grpSpPr bwMode="auto">
          <a:xfrm>
            <a:off x="864659" y="1897923"/>
            <a:ext cx="325275" cy="215900"/>
            <a:chOff x="845345" y="3206006"/>
            <a:chExt cx="325276" cy="215900"/>
          </a:xfrm>
        </p:grpSpPr>
        <p:sp>
          <p:nvSpPr>
            <p:cNvPr id="64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1805239" y="1613739"/>
            <a:ext cx="791444" cy="215444"/>
            <a:chOff x="1956033" y="1679218"/>
            <a:chExt cx="540000" cy="215444"/>
          </a:xfrm>
        </p:grpSpPr>
        <p:cxnSp>
          <p:nvCxnSpPr>
            <p:cNvPr id="67" name="직선 연결선 66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966878" y="1679218"/>
              <a:ext cx="496716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Double Tap</a:t>
              </a:r>
            </a:p>
          </p:txBody>
        </p:sp>
      </p:grpSp>
      <p:sp>
        <p:nvSpPr>
          <p:cNvPr id="69" name="순서도: 판단 68"/>
          <p:cNvSpPr/>
          <p:nvPr/>
        </p:nvSpPr>
        <p:spPr>
          <a:xfrm>
            <a:off x="2642846" y="1412503"/>
            <a:ext cx="1231900" cy="825500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bIns="18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촬영 시 얼굴이</a:t>
            </a:r>
            <a:endParaRPr lang="en-US" altLang="ko-KR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인식되었는</a:t>
            </a:r>
            <a:r>
              <a:rPr lang="ko-KR" alt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가</a:t>
            </a:r>
            <a:r>
              <a:rPr lang="en-US" altLang="ko-KR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altLang="ko-KR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0" name="직선 화살표 연결선 69"/>
          <p:cNvCxnSpPr>
            <a:stCxn id="69" idx="2"/>
          </p:cNvCxnSpPr>
          <p:nvPr/>
        </p:nvCxnSpPr>
        <p:spPr>
          <a:xfrm>
            <a:off x="3258796" y="2238003"/>
            <a:ext cx="0" cy="157191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10"/>
          <p:cNvSpPr txBox="1">
            <a:spLocks noChangeArrowheads="1"/>
          </p:cNvSpPr>
          <p:nvPr/>
        </p:nvSpPr>
        <p:spPr bwMode="auto">
          <a:xfrm>
            <a:off x="3297688" y="2778249"/>
            <a:ext cx="212164" cy="195814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36000" tIns="36000" rIns="36000" bIns="36000">
            <a:spAutoFit/>
          </a:bodyPr>
          <a:lstStyle>
            <a:defPPr>
              <a:defRPr lang="ko-KR"/>
            </a:defPPr>
            <a:lvl1pPr>
              <a:defRPr sz="800"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/>
              <a:t>No</a:t>
            </a:r>
            <a:endParaRPr lang="ko-KR" altLang="en-US" dirty="0"/>
          </a:p>
        </p:txBody>
      </p:sp>
      <p:grpSp>
        <p:nvGrpSpPr>
          <p:cNvPr id="228" name="그룹 227"/>
          <p:cNvGrpSpPr/>
          <p:nvPr/>
        </p:nvGrpSpPr>
        <p:grpSpPr>
          <a:xfrm>
            <a:off x="3874745" y="1607736"/>
            <a:ext cx="915221" cy="217518"/>
            <a:chOff x="3874746" y="1607736"/>
            <a:chExt cx="518102" cy="217518"/>
          </a:xfrm>
        </p:grpSpPr>
        <p:cxnSp>
          <p:nvCxnSpPr>
            <p:cNvPr id="72" name="직선 화살표 연결선 71"/>
            <p:cNvCxnSpPr/>
            <p:nvPr/>
          </p:nvCxnSpPr>
          <p:spPr>
            <a:xfrm>
              <a:off x="3874746" y="1825254"/>
              <a:ext cx="5181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10"/>
            <p:cNvSpPr txBox="1">
              <a:spLocks noChangeArrowheads="1"/>
            </p:cNvSpPr>
            <p:nvPr/>
          </p:nvSpPr>
          <p:spPr bwMode="auto">
            <a:xfrm>
              <a:off x="4048621" y="1607736"/>
              <a:ext cx="130087" cy="19581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36000" tIns="36000" rIns="36000" bIns="36000">
              <a:spAutoFit/>
            </a:bodyPr>
            <a:lstStyle>
              <a:defPPr>
                <a:defRPr lang="ko-KR"/>
              </a:defPPr>
              <a:lvl1pPr>
                <a:defRPr sz="800"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>
                <a:defRPr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>
                <a:defRPr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>
                <a:defRPr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>
                <a:defRPr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/>
              <a:r>
                <a:rPr lang="en-US" altLang="ko-KR" dirty="0"/>
                <a:t>Yes</a:t>
              </a:r>
              <a:endParaRPr lang="ko-KR" altLang="en-US" dirty="0"/>
            </a:p>
          </p:txBody>
        </p:sp>
      </p:grpSp>
      <p:sp>
        <p:nvSpPr>
          <p:cNvPr id="74" name="직사각형 73"/>
          <p:cNvSpPr/>
          <p:nvPr/>
        </p:nvSpPr>
        <p:spPr bwMode="auto">
          <a:xfrm>
            <a:off x="2560782" y="6292378"/>
            <a:ext cx="1586405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촬영 효과음과 함께 촬영한 사진 저장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2560782" y="3824288"/>
            <a:ext cx="1396030" cy="2443051"/>
            <a:chOff x="342900" y="745841"/>
            <a:chExt cx="1396030" cy="2443051"/>
          </a:xfrm>
        </p:grpSpPr>
        <p:sp>
          <p:nvSpPr>
            <p:cNvPr id="77" name="직사각형 76"/>
            <p:cNvSpPr>
              <a:spLocks noChangeAspect="1"/>
            </p:cNvSpPr>
            <p:nvPr/>
          </p:nvSpPr>
          <p:spPr>
            <a:xfrm>
              <a:off x="342900" y="745841"/>
              <a:ext cx="1396029" cy="244305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78" name="직선 연결선 77"/>
            <p:cNvCxnSpPr/>
            <p:nvPr/>
          </p:nvCxnSpPr>
          <p:spPr>
            <a:xfrm>
              <a:off x="1273586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808243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rot="16200000">
              <a:off x="1040916" y="862176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rot="16200000">
              <a:off x="1040916" y="1676527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모서리가 둥근 직사각형 81"/>
            <p:cNvSpPr/>
            <p:nvPr/>
          </p:nvSpPr>
          <p:spPr>
            <a:xfrm>
              <a:off x="614376" y="2976443"/>
              <a:ext cx="853080" cy="178427"/>
            </a:xfrm>
            <a:prstGeom prst="roundRect">
              <a:avLst>
                <a:gd name="adj" fmla="val 22557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촬영하기</a:t>
              </a:r>
            </a:p>
          </p:txBody>
        </p:sp>
        <p:sp>
          <p:nvSpPr>
            <p:cNvPr id="83" name="직사각형 82"/>
            <p:cNvSpPr/>
            <p:nvPr/>
          </p:nvSpPr>
          <p:spPr bwMode="auto">
            <a:xfrm>
              <a:off x="378801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갤러리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진</a:t>
              </a: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4" name="직사각형 83"/>
            <p:cNvSpPr/>
            <p:nvPr/>
          </p:nvSpPr>
          <p:spPr bwMode="auto">
            <a:xfrm>
              <a:off x="1524600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5" name="직사각형 84"/>
            <p:cNvSpPr/>
            <p:nvPr/>
          </p:nvSpPr>
          <p:spPr bwMode="auto">
            <a:xfrm>
              <a:off x="760734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모드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6" name="직사각형 85"/>
            <p:cNvSpPr/>
            <p:nvPr/>
          </p:nvSpPr>
          <p:spPr bwMode="auto">
            <a:xfrm>
              <a:off x="1142667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92" name="모서리가 둥근 직사각형 91"/>
          <p:cNvSpPr/>
          <p:nvPr/>
        </p:nvSpPr>
        <p:spPr>
          <a:xfrm>
            <a:off x="2832258" y="6061486"/>
            <a:ext cx="853080" cy="178427"/>
          </a:xfrm>
          <a:prstGeom prst="roundRect">
            <a:avLst>
              <a:gd name="adj" fmla="val 22557"/>
            </a:avLst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4789966" y="1571746"/>
            <a:ext cx="813374" cy="911946"/>
            <a:chOff x="5112060" y="1889257"/>
            <a:chExt cx="936104" cy="104955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00" name="사다리꼴 99"/>
            <p:cNvSpPr/>
            <p:nvPr/>
          </p:nvSpPr>
          <p:spPr bwMode="auto">
            <a:xfrm rot="10800000">
              <a:off x="5112060" y="2456892"/>
              <a:ext cx="936104" cy="481915"/>
            </a:xfrm>
            <a:prstGeom prst="trapezoid">
              <a:avLst>
                <a:gd name="adj" fmla="val 17602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1" name="타원 100"/>
            <p:cNvSpPr/>
            <p:nvPr/>
          </p:nvSpPr>
          <p:spPr bwMode="auto">
            <a:xfrm>
              <a:off x="5286737" y="1889257"/>
              <a:ext cx="586752" cy="586750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얼굴</a:t>
              </a:r>
            </a:p>
          </p:txBody>
        </p:sp>
        <p:sp>
          <p:nvSpPr>
            <p:cNvPr id="102" name="타원 101"/>
            <p:cNvSpPr/>
            <p:nvPr/>
          </p:nvSpPr>
          <p:spPr bwMode="auto">
            <a:xfrm>
              <a:off x="5395518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104" name="타원 103"/>
            <p:cNvSpPr/>
            <p:nvPr/>
          </p:nvSpPr>
          <p:spPr bwMode="auto">
            <a:xfrm>
              <a:off x="5641775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105" name="타원 104"/>
            <p:cNvSpPr/>
            <p:nvPr/>
          </p:nvSpPr>
          <p:spPr bwMode="auto">
            <a:xfrm>
              <a:off x="5520856" y="2231203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코</a:t>
              </a: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4955382" y="2132185"/>
            <a:ext cx="936104" cy="1049550"/>
            <a:chOff x="5112060" y="1889257"/>
            <a:chExt cx="936104" cy="104955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13" name="사다리꼴 112"/>
            <p:cNvSpPr/>
            <p:nvPr/>
          </p:nvSpPr>
          <p:spPr bwMode="auto">
            <a:xfrm rot="10800000">
              <a:off x="5112060" y="2456892"/>
              <a:ext cx="936104" cy="481915"/>
            </a:xfrm>
            <a:prstGeom prst="trapezoid">
              <a:avLst>
                <a:gd name="adj" fmla="val 17602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4" name="타원 113"/>
            <p:cNvSpPr/>
            <p:nvPr/>
          </p:nvSpPr>
          <p:spPr bwMode="auto">
            <a:xfrm>
              <a:off x="5286737" y="1889257"/>
              <a:ext cx="586752" cy="586750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얼굴</a:t>
              </a:r>
            </a:p>
          </p:txBody>
        </p:sp>
        <p:sp>
          <p:nvSpPr>
            <p:cNvPr id="115" name="타원 114"/>
            <p:cNvSpPr/>
            <p:nvPr/>
          </p:nvSpPr>
          <p:spPr bwMode="auto">
            <a:xfrm>
              <a:off x="5395518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116" name="타원 115"/>
            <p:cNvSpPr/>
            <p:nvPr/>
          </p:nvSpPr>
          <p:spPr bwMode="auto">
            <a:xfrm>
              <a:off x="5641775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117" name="타원 116"/>
            <p:cNvSpPr/>
            <p:nvPr/>
          </p:nvSpPr>
          <p:spPr bwMode="auto">
            <a:xfrm>
              <a:off x="5520856" y="2231203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코</a:t>
              </a: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4789966" y="738680"/>
            <a:ext cx="1396030" cy="2443051"/>
            <a:chOff x="342900" y="745841"/>
            <a:chExt cx="1396030" cy="2443051"/>
          </a:xfrm>
        </p:grpSpPr>
        <p:sp>
          <p:nvSpPr>
            <p:cNvPr id="119" name="직사각형 118"/>
            <p:cNvSpPr>
              <a:spLocks noChangeAspect="1"/>
            </p:cNvSpPr>
            <p:nvPr/>
          </p:nvSpPr>
          <p:spPr>
            <a:xfrm>
              <a:off x="342900" y="745841"/>
              <a:ext cx="1396029" cy="244305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20" name="직선 연결선 119"/>
            <p:cNvCxnSpPr/>
            <p:nvPr/>
          </p:nvCxnSpPr>
          <p:spPr>
            <a:xfrm>
              <a:off x="1273586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808243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 rot="16200000">
              <a:off x="1040916" y="862176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 rot="16200000">
              <a:off x="1040916" y="1676527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모서리가 둥근 직사각형 123"/>
            <p:cNvSpPr/>
            <p:nvPr/>
          </p:nvSpPr>
          <p:spPr>
            <a:xfrm>
              <a:off x="614376" y="2976443"/>
              <a:ext cx="853080" cy="178427"/>
            </a:xfrm>
            <a:prstGeom prst="roundRect">
              <a:avLst>
                <a:gd name="adj" fmla="val 22557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촬영하기</a:t>
              </a:r>
            </a:p>
          </p:txBody>
        </p:sp>
        <p:sp>
          <p:nvSpPr>
            <p:cNvPr id="125" name="직사각형 124"/>
            <p:cNvSpPr/>
            <p:nvPr/>
          </p:nvSpPr>
          <p:spPr bwMode="auto">
            <a:xfrm>
              <a:off x="378801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갤러리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진</a:t>
              </a: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6" name="직사각형 125"/>
            <p:cNvSpPr/>
            <p:nvPr/>
          </p:nvSpPr>
          <p:spPr bwMode="auto">
            <a:xfrm>
              <a:off x="1524600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7" name="직사각형 126"/>
            <p:cNvSpPr/>
            <p:nvPr/>
          </p:nvSpPr>
          <p:spPr bwMode="auto">
            <a:xfrm>
              <a:off x="760734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모드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 bwMode="auto">
            <a:xfrm>
              <a:off x="1142667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29" name="모서리가 둥근 직사각형 128"/>
          <p:cNvSpPr/>
          <p:nvPr/>
        </p:nvSpPr>
        <p:spPr>
          <a:xfrm>
            <a:off x="5061440" y="2969282"/>
            <a:ext cx="853080" cy="178427"/>
          </a:xfrm>
          <a:prstGeom prst="roundRect">
            <a:avLst>
              <a:gd name="adj" fmla="val 22557"/>
            </a:avLst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0" name="직사각형 129"/>
          <p:cNvSpPr/>
          <p:nvPr/>
        </p:nvSpPr>
        <p:spPr bwMode="auto">
          <a:xfrm>
            <a:off x="5120902" y="2142457"/>
            <a:ext cx="606293" cy="58814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 defTabSz="1031626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1" name="직사각형 130"/>
          <p:cNvSpPr/>
          <p:nvPr/>
        </p:nvSpPr>
        <p:spPr bwMode="auto">
          <a:xfrm>
            <a:off x="4938023" y="1582018"/>
            <a:ext cx="517802" cy="5022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 defTabSz="1031626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4" name="직사각형 133"/>
          <p:cNvSpPr/>
          <p:nvPr/>
        </p:nvSpPr>
        <p:spPr bwMode="auto">
          <a:xfrm>
            <a:off x="4791468" y="3219505"/>
            <a:ext cx="1394530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</a:t>
            </a:r>
            <a:r>
              <a:rPr kumimoji="1" lang="en-US" altLang="ko-KR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2</a:t>
            </a:r>
            <a:r>
              <a:rPr kumimoji="1" lang="ko-KR" altLang="en-US" sz="700" dirty="0">
                <a:latin typeface="Calibri" pitchFamily="34" charset="0"/>
                <a:ea typeface="맑은 고딕" pitchFamily="50" charset="-127"/>
                <a:cs typeface="Calibri" pitchFamily="34" charset="0"/>
              </a:rPr>
              <a:t>명의 얼굴</a:t>
            </a:r>
            <a:r>
              <a:rPr kumimoji="1" lang="en-US" altLang="ko-KR" sz="700" dirty="0">
                <a:latin typeface="Calibri" pitchFamily="34" charset="0"/>
                <a:ea typeface="맑은 고딕" pitchFamily="50" charset="-127"/>
                <a:cs typeface="Calibri" pitchFamily="34" charset="0"/>
              </a:rPr>
              <a:t>” </a:t>
            </a:r>
            <a:r>
              <a:rPr kumimoji="1" lang="ko-KR" altLang="en-US" sz="700" dirty="0">
                <a:latin typeface="Calibri" pitchFamily="34" charset="0"/>
                <a:ea typeface="맑은 고딕" pitchFamily="50" charset="-127"/>
                <a:cs typeface="Calibri" pitchFamily="34" charset="0"/>
              </a:rPr>
              <a:t>음성안내 제공</a:t>
            </a:r>
            <a:r>
              <a:rPr kumimoji="1" lang="en-US" altLang="ko-KR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endParaRPr kumimoji="1" lang="en-US" altLang="ko-KR" sz="700" dirty="0"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grpSp>
        <p:nvGrpSpPr>
          <p:cNvPr id="135" name="그룹 134"/>
          <p:cNvGrpSpPr/>
          <p:nvPr/>
        </p:nvGrpSpPr>
        <p:grpSpPr>
          <a:xfrm>
            <a:off x="6254707" y="1613739"/>
            <a:ext cx="720080" cy="215444"/>
            <a:chOff x="1956033" y="1679218"/>
            <a:chExt cx="540000" cy="215444"/>
          </a:xfrm>
        </p:grpSpPr>
        <p:cxnSp>
          <p:nvCxnSpPr>
            <p:cNvPr id="136" name="직선 연결선 135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1974687" y="1679218"/>
              <a:ext cx="481088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After N sec</a:t>
              </a:r>
              <a:endParaRPr lang="en-US" altLang="ko-KR" sz="800" dirty="0">
                <a:latin typeface="Calibri" pitchFamily="34" charset="0"/>
                <a:ea typeface="맑은 고딕" pitchFamily="50" charset="-127"/>
                <a:cs typeface="Calibri" pitchFamily="34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095111" y="1210673"/>
            <a:ext cx="1264710" cy="901663"/>
            <a:chOff x="6522054" y="4033438"/>
            <a:chExt cx="1264710" cy="901663"/>
          </a:xfrm>
        </p:grpSpPr>
        <p:sp>
          <p:nvSpPr>
            <p:cNvPr id="154" name="직사각형 153"/>
            <p:cNvSpPr/>
            <p:nvPr/>
          </p:nvSpPr>
          <p:spPr bwMode="auto">
            <a:xfrm>
              <a:off x="6522055" y="4033438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인물정보 입력</a:t>
              </a:r>
              <a:endParaRPr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9" name="직사각형 158"/>
            <p:cNvSpPr/>
            <p:nvPr/>
          </p:nvSpPr>
          <p:spPr bwMode="auto">
            <a:xfrm>
              <a:off x="6522054" y="4192643"/>
              <a:ext cx="1264709" cy="53564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algn="ctr"/>
              <a:endParaRPr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" name="직사각형 159"/>
            <p:cNvSpPr/>
            <p:nvPr/>
          </p:nvSpPr>
          <p:spPr bwMode="auto">
            <a:xfrm>
              <a:off x="6619981" y="4367536"/>
              <a:ext cx="1089492" cy="167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0" anchor="t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cs typeface="Calibri" pitchFamily="34" charset="0"/>
                </a:rPr>
                <a:t>인물정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cs typeface="Calibri" pitchFamily="34" charset="0"/>
                </a:rPr>
                <a:t>보</a:t>
              </a:r>
              <a:r>
                <a:rPr kumimoji="0" lang="ko-KR" altLang="en-US" sz="600" dirty="0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cs typeface="Calibri" pitchFamily="34" charset="0"/>
                </a:rPr>
                <a:t>를 입력하세요</a:t>
              </a:r>
              <a:endParaRPr kumimoji="0" lang="en-US" altLang="ko-KR" sz="6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61" name="직선 연결선 160"/>
            <p:cNvCxnSpPr/>
            <p:nvPr/>
          </p:nvCxnSpPr>
          <p:spPr>
            <a:xfrm>
              <a:off x="6659050" y="4399703"/>
              <a:ext cx="0" cy="978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직사각형 155"/>
            <p:cNvSpPr/>
            <p:nvPr/>
          </p:nvSpPr>
          <p:spPr bwMode="auto">
            <a:xfrm>
              <a:off x="6522055" y="4729772"/>
              <a:ext cx="1264709" cy="2053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7" name="모서리가 둥근 직사각형 156"/>
            <p:cNvSpPr/>
            <p:nvPr/>
          </p:nvSpPr>
          <p:spPr bwMode="auto">
            <a:xfrm>
              <a:off x="6611645" y="4759530"/>
              <a:ext cx="520763" cy="1443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확인</a:t>
              </a:r>
            </a:p>
          </p:txBody>
        </p:sp>
        <p:sp>
          <p:nvSpPr>
            <p:cNvPr id="158" name="모서리가 둥근 직사각형 157"/>
            <p:cNvSpPr/>
            <p:nvPr/>
          </p:nvSpPr>
          <p:spPr bwMode="auto">
            <a:xfrm>
              <a:off x="7197251" y="4759530"/>
              <a:ext cx="520763" cy="1443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취소</a:t>
              </a:r>
              <a:endParaRPr kumimoji="0"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2" name="직사각형 161"/>
          <p:cNvSpPr/>
          <p:nvPr/>
        </p:nvSpPr>
        <p:spPr>
          <a:xfrm>
            <a:off x="7180997" y="1536465"/>
            <a:ext cx="1109348" cy="195385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30" name="그룹 229"/>
          <p:cNvGrpSpPr/>
          <p:nvPr/>
        </p:nvGrpSpPr>
        <p:grpSpPr>
          <a:xfrm>
            <a:off x="8486444" y="1613739"/>
            <a:ext cx="595034" cy="215444"/>
            <a:chOff x="1956033" y="1679218"/>
            <a:chExt cx="540000" cy="215444"/>
          </a:xfrm>
        </p:grpSpPr>
        <p:cxnSp>
          <p:nvCxnSpPr>
            <p:cNvPr id="231" name="직선 연결선 230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TextBox 231"/>
            <p:cNvSpPr txBox="1"/>
            <p:nvPr/>
          </p:nvSpPr>
          <p:spPr>
            <a:xfrm>
              <a:off x="2039795" y="1679218"/>
              <a:ext cx="350885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Type</a:t>
              </a:r>
              <a:endParaRPr lang="en-US" altLang="ko-KR" sz="800" dirty="0">
                <a:latin typeface="Calibri" pitchFamily="34" charset="0"/>
                <a:ea typeface="맑은 고딕" pitchFamily="50" charset="-127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142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내용 개체 틀 3"/>
          <p:cNvSpPr>
            <a:spLocks noGrp="1"/>
          </p:cNvSpPr>
          <p:nvPr>
            <p:ph idx="1"/>
          </p:nvPr>
        </p:nvSpPr>
        <p:spPr>
          <a:xfrm>
            <a:off x="128935" y="145776"/>
            <a:ext cx="8835677" cy="338040"/>
          </a:xfrm>
        </p:spPr>
        <p:txBody>
          <a:bodyPr/>
          <a:lstStyle/>
          <a:p>
            <a:r>
              <a:rPr lang="en-US" altLang="ko-KR" sz="1800" dirty="0" smtClean="0"/>
              <a:t>3.4.2 Flow_ </a:t>
            </a:r>
            <a:r>
              <a:rPr lang="ko-KR" altLang="en-US" sz="1800" dirty="0"/>
              <a:t>모드 </a:t>
            </a:r>
            <a:r>
              <a:rPr lang="en-US" altLang="ko-KR" sz="1800" dirty="0"/>
              <a:t>&gt; </a:t>
            </a:r>
            <a:r>
              <a:rPr lang="ko-KR" altLang="en-US" sz="1800" dirty="0" smtClean="0"/>
              <a:t>인물정보 등록모드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&gt; DB</a:t>
            </a:r>
            <a:r>
              <a:rPr lang="ko-KR" altLang="en-US" sz="1800" dirty="0" smtClean="0"/>
              <a:t>등록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인물정보 확인</a:t>
            </a:r>
            <a:endParaRPr lang="ko-KR" altLang="en-US" sz="1800" dirty="0"/>
          </a:p>
        </p:txBody>
      </p:sp>
      <p:sp>
        <p:nvSpPr>
          <p:cNvPr id="10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549579"/>
              </p:ext>
            </p:extLst>
          </p:nvPr>
        </p:nvGraphicFramePr>
        <p:xfrm>
          <a:off x="6941820" y="0"/>
          <a:ext cx="2210543" cy="249360"/>
        </p:xfrm>
        <a:graphic>
          <a:graphicData uri="http://schemas.openxmlformats.org/drawingml/2006/table">
            <a:tbl>
              <a:tblPr/>
              <a:tblGrid>
                <a:gridCol w="2210543"/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v.0.2_130712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-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페이지추가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342897" y="745841"/>
            <a:ext cx="1399003" cy="2443051"/>
            <a:chOff x="7026477" y="745841"/>
            <a:chExt cx="1399003" cy="2443051"/>
          </a:xfrm>
        </p:grpSpPr>
        <p:grpSp>
          <p:nvGrpSpPr>
            <p:cNvPr id="9" name="그룹 8"/>
            <p:cNvGrpSpPr/>
            <p:nvPr/>
          </p:nvGrpSpPr>
          <p:grpSpPr>
            <a:xfrm>
              <a:off x="7026477" y="1571746"/>
              <a:ext cx="813374" cy="911946"/>
              <a:chOff x="5112060" y="1889257"/>
              <a:chExt cx="936104" cy="104955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28" name="사다리꼴 27"/>
              <p:cNvSpPr/>
              <p:nvPr/>
            </p:nvSpPr>
            <p:spPr bwMode="auto">
              <a:xfrm rot="10800000">
                <a:off x="5112060" y="2456892"/>
                <a:ext cx="936104" cy="481915"/>
              </a:xfrm>
              <a:prstGeom prst="trapezoid">
                <a:avLst>
                  <a:gd name="adj" fmla="val 17602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/>
                <a:endParaRPr lang="ko-KR" altLang="en-US" sz="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 bwMode="auto">
              <a:xfrm>
                <a:off x="5286737" y="1889257"/>
                <a:ext cx="586752" cy="58675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t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얼굴</a:t>
                </a:r>
              </a:p>
            </p:txBody>
          </p:sp>
          <p:sp>
            <p:nvSpPr>
              <p:cNvPr id="30" name="타원 29"/>
              <p:cNvSpPr/>
              <p:nvPr/>
            </p:nvSpPr>
            <p:spPr bwMode="auto">
              <a:xfrm>
                <a:off x="5395518" y="2098792"/>
                <a:ext cx="130310" cy="13030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눈</a:t>
                </a:r>
              </a:p>
            </p:txBody>
          </p:sp>
          <p:sp>
            <p:nvSpPr>
              <p:cNvPr id="31" name="타원 30"/>
              <p:cNvSpPr/>
              <p:nvPr/>
            </p:nvSpPr>
            <p:spPr bwMode="auto">
              <a:xfrm>
                <a:off x="5641775" y="2098792"/>
                <a:ext cx="130310" cy="13030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눈</a:t>
                </a:r>
              </a:p>
            </p:txBody>
          </p:sp>
          <p:sp>
            <p:nvSpPr>
              <p:cNvPr id="32" name="타원 31"/>
              <p:cNvSpPr/>
              <p:nvPr/>
            </p:nvSpPr>
            <p:spPr bwMode="auto">
              <a:xfrm>
                <a:off x="5520856" y="2231203"/>
                <a:ext cx="130310" cy="13030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0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코</a:t>
                </a:r>
                <a:endPara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7191893" y="2132185"/>
              <a:ext cx="936104" cy="1049550"/>
              <a:chOff x="5112060" y="1889257"/>
              <a:chExt cx="936104" cy="104955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23" name="사다리꼴 22"/>
              <p:cNvSpPr/>
              <p:nvPr/>
            </p:nvSpPr>
            <p:spPr bwMode="auto">
              <a:xfrm rot="10800000">
                <a:off x="5112060" y="2456892"/>
                <a:ext cx="936104" cy="481915"/>
              </a:xfrm>
              <a:prstGeom prst="trapezoid">
                <a:avLst>
                  <a:gd name="adj" fmla="val 17602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/>
                <a:endParaRPr lang="ko-KR" altLang="en-US" sz="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" name="타원 23"/>
              <p:cNvSpPr/>
              <p:nvPr/>
            </p:nvSpPr>
            <p:spPr bwMode="auto">
              <a:xfrm>
                <a:off x="5286737" y="1889257"/>
                <a:ext cx="586752" cy="58675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t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얼굴</a:t>
                </a:r>
              </a:p>
            </p:txBody>
          </p:sp>
          <p:sp>
            <p:nvSpPr>
              <p:cNvPr id="25" name="타원 24"/>
              <p:cNvSpPr/>
              <p:nvPr/>
            </p:nvSpPr>
            <p:spPr bwMode="auto">
              <a:xfrm>
                <a:off x="5395518" y="2098792"/>
                <a:ext cx="130310" cy="13030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눈</a:t>
                </a:r>
              </a:p>
            </p:txBody>
          </p:sp>
          <p:sp>
            <p:nvSpPr>
              <p:cNvPr id="26" name="타원 25"/>
              <p:cNvSpPr/>
              <p:nvPr/>
            </p:nvSpPr>
            <p:spPr bwMode="auto">
              <a:xfrm>
                <a:off x="5641775" y="2098792"/>
                <a:ext cx="130310" cy="13030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눈</a:t>
                </a:r>
              </a:p>
            </p:txBody>
          </p:sp>
          <p:sp>
            <p:nvSpPr>
              <p:cNvPr id="27" name="타원 26"/>
              <p:cNvSpPr/>
              <p:nvPr/>
            </p:nvSpPr>
            <p:spPr bwMode="auto">
              <a:xfrm>
                <a:off x="5520856" y="2231203"/>
                <a:ext cx="130310" cy="13030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0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코</a:t>
                </a:r>
                <a:endPara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 bwMode="auto">
            <a:xfrm>
              <a:off x="7174534" y="1582018"/>
              <a:ext cx="517802" cy="502299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7029450" y="745841"/>
              <a:ext cx="1396030" cy="2443051"/>
              <a:chOff x="342900" y="745841"/>
              <a:chExt cx="1396030" cy="2443051"/>
            </a:xfrm>
          </p:grpSpPr>
          <p:sp>
            <p:nvSpPr>
              <p:cNvPr id="13" name="직사각형 12"/>
              <p:cNvSpPr>
                <a:spLocks noChangeAspect="1"/>
              </p:cNvSpPr>
              <p:nvPr/>
            </p:nvSpPr>
            <p:spPr>
              <a:xfrm>
                <a:off x="342900" y="745841"/>
                <a:ext cx="1396029" cy="244305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600" dirty="0" err="1" smtClean="0">
                    <a:solidFill>
                      <a:schemeClr val="bg1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뷰파인더</a:t>
                </a:r>
                <a:endPara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1273586" y="745841"/>
                <a:ext cx="0" cy="2443051"/>
              </a:xfrm>
              <a:prstGeom prst="line">
                <a:avLst/>
              </a:prstGeom>
              <a:ln w="3175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808243" y="745841"/>
                <a:ext cx="0" cy="2443051"/>
              </a:xfrm>
              <a:prstGeom prst="line">
                <a:avLst/>
              </a:prstGeom>
              <a:ln w="3175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 rot="16200000">
                <a:off x="1040916" y="862176"/>
                <a:ext cx="0" cy="1396029"/>
              </a:xfrm>
              <a:prstGeom prst="line">
                <a:avLst/>
              </a:prstGeom>
              <a:ln w="3175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 rot="16200000">
                <a:off x="1040916" y="1676527"/>
                <a:ext cx="0" cy="1396029"/>
              </a:xfrm>
              <a:prstGeom prst="line">
                <a:avLst/>
              </a:prstGeom>
              <a:ln w="3175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모서리가 둥근 직사각형 17"/>
              <p:cNvSpPr/>
              <p:nvPr/>
            </p:nvSpPr>
            <p:spPr>
              <a:xfrm>
                <a:off x="614376" y="2976443"/>
                <a:ext cx="853080" cy="178427"/>
              </a:xfrm>
              <a:prstGeom prst="roundRect">
                <a:avLst>
                  <a:gd name="adj" fmla="val 22557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anchor="ctr"/>
              <a:lstStyle/>
              <a:p>
                <a:pPr algn="ctr" defTabSz="1031626"/>
                <a:r>
                  <a:rPr lang="ko-KR" altLang="en-US" sz="6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촬영하기</a:t>
                </a:r>
              </a:p>
            </p:txBody>
          </p:sp>
          <p:sp>
            <p:nvSpPr>
              <p:cNvPr id="19" name="직사각형 18"/>
              <p:cNvSpPr/>
              <p:nvPr/>
            </p:nvSpPr>
            <p:spPr bwMode="auto">
              <a:xfrm>
                <a:off x="378801" y="789684"/>
                <a:ext cx="178427" cy="17842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anchor="ctr"/>
              <a:lstStyle/>
              <a:p>
                <a:pPr algn="ctr" defTabSz="1031626"/>
                <a:r>
                  <a:rPr lang="ko-KR" altLang="en-US" sz="5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갤러리</a:t>
                </a:r>
                <a:endPara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defTabSz="1031626"/>
                <a:r>
                  <a:rPr lang="en-US" altLang="ko-KR" sz="5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ko-KR" altLang="en-US" sz="5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사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진</a:t>
                </a:r>
                <a:r>
                  <a:rPr lang="en-US" altLang="ko-KR" sz="5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)</a:t>
                </a:r>
                <a:endPara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 bwMode="auto">
              <a:xfrm>
                <a:off x="1524600" y="789684"/>
                <a:ext cx="178427" cy="17842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anchor="ctr"/>
              <a:lstStyle/>
              <a:p>
                <a:pPr algn="ctr" defTabSz="1031626"/>
                <a:r>
                  <a:rPr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종료</a:t>
                </a:r>
                <a:endParaRPr lang="en-US" altLang="ko-KR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 bwMode="auto">
              <a:xfrm>
                <a:off x="760734" y="789684"/>
                <a:ext cx="178427" cy="17842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anchor="ctr"/>
              <a:lstStyle/>
              <a:p>
                <a:pPr algn="ctr" defTabSz="1031626"/>
                <a:r>
                  <a:rPr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모드</a:t>
                </a:r>
                <a:endPara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 bwMode="auto">
              <a:xfrm>
                <a:off x="1142667" y="789684"/>
                <a:ext cx="178427" cy="17842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anchor="ctr"/>
              <a:lstStyle/>
              <a:p>
                <a:pPr algn="ctr" defTabSz="1031626"/>
                <a:r>
                  <a:rPr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설정</a:t>
                </a:r>
                <a:endParaRPr lang="en-US" altLang="ko-KR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345870" y="620688"/>
            <a:ext cx="796693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 smtClean="0">
                <a:sym typeface="Wingdings 2" pitchFamily="18" charset="2"/>
              </a:rPr>
              <a:t>인물정보 입력팝업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en-US" altLang="ko-KR" sz="700" dirty="0">
              <a:sym typeface="Wingdings 2" pitchFamily="18" charset="2"/>
            </a:endParaRPr>
          </a:p>
        </p:txBody>
      </p:sp>
      <p:sp>
        <p:nvSpPr>
          <p:cNvPr id="34" name="직사각형 33"/>
          <p:cNvSpPr>
            <a:spLocks noChangeAspect="1"/>
          </p:cNvSpPr>
          <p:nvPr/>
        </p:nvSpPr>
        <p:spPr>
          <a:xfrm>
            <a:off x="342897" y="2159466"/>
            <a:ext cx="1399004" cy="10294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en-US" altLang="ko-KR" sz="800" i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eypad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11531" y="1210673"/>
            <a:ext cx="1264710" cy="901663"/>
            <a:chOff x="6522054" y="4033438"/>
            <a:chExt cx="1264710" cy="901663"/>
          </a:xfrm>
        </p:grpSpPr>
        <p:sp>
          <p:nvSpPr>
            <p:cNvPr id="36" name="직사각형 35"/>
            <p:cNvSpPr/>
            <p:nvPr/>
          </p:nvSpPr>
          <p:spPr bwMode="auto">
            <a:xfrm>
              <a:off x="6522055" y="4033438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인물정보 입력</a:t>
              </a:r>
              <a:endParaRPr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6522054" y="4192643"/>
              <a:ext cx="1264709" cy="53564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algn="ctr"/>
              <a:endParaRPr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직사각형 37"/>
            <p:cNvSpPr/>
            <p:nvPr/>
          </p:nvSpPr>
          <p:spPr bwMode="auto">
            <a:xfrm>
              <a:off x="6619981" y="4367536"/>
              <a:ext cx="1089492" cy="167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0" anchor="t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ko-KR" altLang="en-US" sz="6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김엔</a:t>
              </a:r>
              <a:r>
                <a:rPr lang="ko-KR" altLang="en-US" sz="6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장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6916945" y="4399703"/>
              <a:ext cx="0" cy="978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/>
            <p:cNvSpPr/>
            <p:nvPr/>
          </p:nvSpPr>
          <p:spPr bwMode="auto">
            <a:xfrm>
              <a:off x="6522055" y="4729772"/>
              <a:ext cx="1264709" cy="2053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 bwMode="auto">
            <a:xfrm>
              <a:off x="6611645" y="4759530"/>
              <a:ext cx="520763" cy="1443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확인</a:t>
              </a:r>
            </a:p>
          </p:txBody>
        </p:sp>
        <p:sp>
          <p:nvSpPr>
            <p:cNvPr id="42" name="모서리가 둥근 직사각형 41"/>
            <p:cNvSpPr/>
            <p:nvPr/>
          </p:nvSpPr>
          <p:spPr bwMode="auto">
            <a:xfrm>
              <a:off x="7197251" y="4759530"/>
              <a:ext cx="520763" cy="1443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취소</a:t>
              </a:r>
              <a:endParaRPr kumimoji="0"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497417" y="1536465"/>
            <a:ext cx="1109348" cy="195385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0" y="1825253"/>
            <a:ext cx="342900" cy="0"/>
          </a:xfrm>
          <a:prstGeom prst="line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1805239" y="1613739"/>
            <a:ext cx="720080" cy="215444"/>
            <a:chOff x="1956033" y="1679218"/>
            <a:chExt cx="540000" cy="215444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076875" y="1679218"/>
              <a:ext cx="276728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Flick</a:t>
              </a:r>
              <a:endParaRPr lang="en-US" altLang="ko-KR" sz="800" dirty="0">
                <a:latin typeface="Calibri" pitchFamily="34" charset="0"/>
                <a:ea typeface="맑은 고딕" pitchFamily="50" charset="-127"/>
                <a:cs typeface="Calibri" pitchFamily="34" charset="0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911959" y="1742545"/>
            <a:ext cx="420590" cy="215900"/>
            <a:chOff x="2098675" y="4761148"/>
            <a:chExt cx="420590" cy="215900"/>
          </a:xfrm>
        </p:grpSpPr>
        <p:sp>
          <p:nvSpPr>
            <p:cNvPr id="65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2559173" y="745841"/>
            <a:ext cx="1399003" cy="2443051"/>
            <a:chOff x="7026477" y="745841"/>
            <a:chExt cx="1399003" cy="2443051"/>
          </a:xfrm>
        </p:grpSpPr>
        <p:grpSp>
          <p:nvGrpSpPr>
            <p:cNvPr id="68" name="그룹 67"/>
            <p:cNvGrpSpPr/>
            <p:nvPr/>
          </p:nvGrpSpPr>
          <p:grpSpPr>
            <a:xfrm>
              <a:off x="7026477" y="1571746"/>
              <a:ext cx="813374" cy="911946"/>
              <a:chOff x="5112060" y="1889257"/>
              <a:chExt cx="936104" cy="104955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87" name="사다리꼴 86"/>
              <p:cNvSpPr/>
              <p:nvPr/>
            </p:nvSpPr>
            <p:spPr bwMode="auto">
              <a:xfrm rot="10800000">
                <a:off x="5112060" y="2456892"/>
                <a:ext cx="936104" cy="481915"/>
              </a:xfrm>
              <a:prstGeom prst="trapezoid">
                <a:avLst>
                  <a:gd name="adj" fmla="val 17602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/>
                <a:endParaRPr lang="ko-KR" altLang="en-US" sz="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8" name="타원 87"/>
              <p:cNvSpPr/>
              <p:nvPr/>
            </p:nvSpPr>
            <p:spPr bwMode="auto">
              <a:xfrm>
                <a:off x="5286737" y="1889257"/>
                <a:ext cx="586752" cy="58675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t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얼굴</a:t>
                </a:r>
              </a:p>
            </p:txBody>
          </p:sp>
          <p:sp>
            <p:nvSpPr>
              <p:cNvPr id="89" name="타원 88"/>
              <p:cNvSpPr/>
              <p:nvPr/>
            </p:nvSpPr>
            <p:spPr bwMode="auto">
              <a:xfrm>
                <a:off x="5395518" y="2098792"/>
                <a:ext cx="130310" cy="13030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눈</a:t>
                </a:r>
              </a:p>
            </p:txBody>
          </p:sp>
          <p:sp>
            <p:nvSpPr>
              <p:cNvPr id="90" name="타원 89"/>
              <p:cNvSpPr/>
              <p:nvPr/>
            </p:nvSpPr>
            <p:spPr bwMode="auto">
              <a:xfrm>
                <a:off x="5641775" y="2098792"/>
                <a:ext cx="130310" cy="13030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눈</a:t>
                </a:r>
              </a:p>
            </p:txBody>
          </p:sp>
          <p:sp>
            <p:nvSpPr>
              <p:cNvPr id="91" name="타원 90"/>
              <p:cNvSpPr/>
              <p:nvPr/>
            </p:nvSpPr>
            <p:spPr bwMode="auto">
              <a:xfrm>
                <a:off x="5520856" y="2231203"/>
                <a:ext cx="130310" cy="13030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0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코</a:t>
                </a:r>
                <a:endPara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7191893" y="2132185"/>
              <a:ext cx="936104" cy="1049550"/>
              <a:chOff x="5112060" y="1889257"/>
              <a:chExt cx="936104" cy="104955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82" name="사다리꼴 81"/>
              <p:cNvSpPr/>
              <p:nvPr/>
            </p:nvSpPr>
            <p:spPr bwMode="auto">
              <a:xfrm rot="10800000">
                <a:off x="5112060" y="2456892"/>
                <a:ext cx="936104" cy="481915"/>
              </a:xfrm>
              <a:prstGeom prst="trapezoid">
                <a:avLst>
                  <a:gd name="adj" fmla="val 17602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/>
                <a:endParaRPr lang="ko-KR" altLang="en-US" sz="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3" name="타원 82"/>
              <p:cNvSpPr/>
              <p:nvPr/>
            </p:nvSpPr>
            <p:spPr bwMode="auto">
              <a:xfrm>
                <a:off x="5286737" y="1889257"/>
                <a:ext cx="586752" cy="58675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t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얼굴</a:t>
                </a:r>
              </a:p>
            </p:txBody>
          </p:sp>
          <p:sp>
            <p:nvSpPr>
              <p:cNvPr id="84" name="타원 83"/>
              <p:cNvSpPr/>
              <p:nvPr/>
            </p:nvSpPr>
            <p:spPr bwMode="auto">
              <a:xfrm>
                <a:off x="5395518" y="2098792"/>
                <a:ext cx="130310" cy="13030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눈</a:t>
                </a:r>
              </a:p>
            </p:txBody>
          </p:sp>
          <p:sp>
            <p:nvSpPr>
              <p:cNvPr id="85" name="타원 84"/>
              <p:cNvSpPr/>
              <p:nvPr/>
            </p:nvSpPr>
            <p:spPr bwMode="auto">
              <a:xfrm>
                <a:off x="5641775" y="2098792"/>
                <a:ext cx="130310" cy="13030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눈</a:t>
                </a:r>
              </a:p>
            </p:txBody>
          </p:sp>
          <p:sp>
            <p:nvSpPr>
              <p:cNvPr id="86" name="타원 85"/>
              <p:cNvSpPr/>
              <p:nvPr/>
            </p:nvSpPr>
            <p:spPr bwMode="auto">
              <a:xfrm>
                <a:off x="5520856" y="2231203"/>
                <a:ext cx="130310" cy="13030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0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코</a:t>
                </a:r>
                <a:endPara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70" name="직사각형 69"/>
            <p:cNvSpPr/>
            <p:nvPr/>
          </p:nvSpPr>
          <p:spPr bwMode="auto">
            <a:xfrm>
              <a:off x="7174534" y="1582018"/>
              <a:ext cx="517802" cy="502299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71" name="그룹 70"/>
            <p:cNvGrpSpPr/>
            <p:nvPr/>
          </p:nvGrpSpPr>
          <p:grpSpPr>
            <a:xfrm>
              <a:off x="7029450" y="745841"/>
              <a:ext cx="1396030" cy="2443051"/>
              <a:chOff x="342900" y="745841"/>
              <a:chExt cx="1396030" cy="2443051"/>
            </a:xfrm>
          </p:grpSpPr>
          <p:sp>
            <p:nvSpPr>
              <p:cNvPr id="72" name="직사각형 71"/>
              <p:cNvSpPr>
                <a:spLocks noChangeAspect="1"/>
              </p:cNvSpPr>
              <p:nvPr/>
            </p:nvSpPr>
            <p:spPr>
              <a:xfrm>
                <a:off x="342900" y="745841"/>
                <a:ext cx="1396029" cy="244305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600" dirty="0" err="1" smtClean="0">
                    <a:solidFill>
                      <a:schemeClr val="bg1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뷰파인더</a:t>
                </a:r>
                <a:endPara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73" name="직선 연결선 72"/>
              <p:cNvCxnSpPr/>
              <p:nvPr/>
            </p:nvCxnSpPr>
            <p:spPr>
              <a:xfrm>
                <a:off x="1273586" y="745841"/>
                <a:ext cx="0" cy="2443051"/>
              </a:xfrm>
              <a:prstGeom prst="line">
                <a:avLst/>
              </a:prstGeom>
              <a:ln w="3175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808243" y="745841"/>
                <a:ext cx="0" cy="2443051"/>
              </a:xfrm>
              <a:prstGeom prst="line">
                <a:avLst/>
              </a:prstGeom>
              <a:ln w="3175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 rot="16200000">
                <a:off x="1040916" y="862176"/>
                <a:ext cx="0" cy="1396029"/>
              </a:xfrm>
              <a:prstGeom prst="line">
                <a:avLst/>
              </a:prstGeom>
              <a:ln w="3175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 rot="16200000">
                <a:off x="1040916" y="1676527"/>
                <a:ext cx="0" cy="1396029"/>
              </a:xfrm>
              <a:prstGeom prst="line">
                <a:avLst/>
              </a:prstGeom>
              <a:ln w="3175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모서리가 둥근 직사각형 76"/>
              <p:cNvSpPr/>
              <p:nvPr/>
            </p:nvSpPr>
            <p:spPr>
              <a:xfrm>
                <a:off x="614376" y="2976443"/>
                <a:ext cx="853080" cy="178427"/>
              </a:xfrm>
              <a:prstGeom prst="roundRect">
                <a:avLst>
                  <a:gd name="adj" fmla="val 22557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anchor="ctr"/>
              <a:lstStyle/>
              <a:p>
                <a:pPr algn="ctr" defTabSz="1031626"/>
                <a:r>
                  <a:rPr lang="ko-KR" altLang="en-US" sz="6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촬영하기</a:t>
                </a:r>
              </a:p>
            </p:txBody>
          </p:sp>
          <p:sp>
            <p:nvSpPr>
              <p:cNvPr id="78" name="직사각형 77"/>
              <p:cNvSpPr/>
              <p:nvPr/>
            </p:nvSpPr>
            <p:spPr bwMode="auto">
              <a:xfrm>
                <a:off x="378801" y="789684"/>
                <a:ext cx="178427" cy="17842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anchor="ctr"/>
              <a:lstStyle/>
              <a:p>
                <a:pPr algn="ctr" defTabSz="1031626"/>
                <a:r>
                  <a:rPr lang="ko-KR" altLang="en-US" sz="5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갤러리</a:t>
                </a:r>
                <a:endPara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defTabSz="1031626"/>
                <a:r>
                  <a:rPr lang="en-US" altLang="ko-KR" sz="5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ko-KR" altLang="en-US" sz="5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사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진</a:t>
                </a:r>
                <a:r>
                  <a:rPr lang="en-US" altLang="ko-KR" sz="5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)</a:t>
                </a:r>
                <a:endPara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 bwMode="auto">
              <a:xfrm>
                <a:off x="1524600" y="789684"/>
                <a:ext cx="178427" cy="17842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anchor="ctr"/>
              <a:lstStyle/>
              <a:p>
                <a:pPr algn="ctr" defTabSz="1031626"/>
                <a:r>
                  <a:rPr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종료</a:t>
                </a:r>
                <a:endParaRPr lang="en-US" altLang="ko-KR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 bwMode="auto">
              <a:xfrm>
                <a:off x="760734" y="789684"/>
                <a:ext cx="178427" cy="17842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anchor="ctr"/>
              <a:lstStyle/>
              <a:p>
                <a:pPr algn="ctr" defTabSz="1031626"/>
                <a:r>
                  <a:rPr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모드</a:t>
                </a:r>
                <a:endPara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 bwMode="auto">
              <a:xfrm>
                <a:off x="1142667" y="789684"/>
                <a:ext cx="178427" cy="17842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anchor="ctr"/>
              <a:lstStyle/>
              <a:p>
                <a:pPr algn="ctr" defTabSz="1031626"/>
                <a:r>
                  <a:rPr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설정</a:t>
                </a:r>
                <a:endParaRPr lang="en-US" altLang="ko-KR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92" name="직사각형 91"/>
          <p:cNvSpPr>
            <a:spLocks noChangeAspect="1"/>
          </p:cNvSpPr>
          <p:nvPr/>
        </p:nvSpPr>
        <p:spPr>
          <a:xfrm>
            <a:off x="2559173" y="2159466"/>
            <a:ext cx="1399004" cy="10294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en-US" altLang="ko-KR" sz="800" i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eypad</a:t>
            </a:r>
          </a:p>
        </p:txBody>
      </p:sp>
      <p:grpSp>
        <p:nvGrpSpPr>
          <p:cNvPr id="93" name="그룹 92"/>
          <p:cNvGrpSpPr/>
          <p:nvPr/>
        </p:nvGrpSpPr>
        <p:grpSpPr>
          <a:xfrm>
            <a:off x="2627807" y="1210673"/>
            <a:ext cx="1264710" cy="901663"/>
            <a:chOff x="6522054" y="4033438"/>
            <a:chExt cx="1264710" cy="901663"/>
          </a:xfrm>
        </p:grpSpPr>
        <p:sp>
          <p:nvSpPr>
            <p:cNvPr id="94" name="직사각형 93"/>
            <p:cNvSpPr/>
            <p:nvPr/>
          </p:nvSpPr>
          <p:spPr bwMode="auto">
            <a:xfrm>
              <a:off x="6522055" y="4033438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인물정보 입력</a:t>
              </a:r>
              <a:endParaRPr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직사각형 94"/>
            <p:cNvSpPr/>
            <p:nvPr/>
          </p:nvSpPr>
          <p:spPr bwMode="auto">
            <a:xfrm>
              <a:off x="6522054" y="4192643"/>
              <a:ext cx="1264709" cy="53564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algn="ctr"/>
              <a:endParaRPr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직사각형 95"/>
            <p:cNvSpPr/>
            <p:nvPr/>
          </p:nvSpPr>
          <p:spPr bwMode="auto">
            <a:xfrm>
              <a:off x="6619981" y="4367536"/>
              <a:ext cx="1089492" cy="167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0" anchor="t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ko-KR" altLang="en-US" sz="6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김엔</a:t>
              </a:r>
              <a:r>
                <a:rPr lang="ko-KR" altLang="en-US" sz="6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장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8" name="직사각형 97"/>
            <p:cNvSpPr/>
            <p:nvPr/>
          </p:nvSpPr>
          <p:spPr bwMode="auto">
            <a:xfrm>
              <a:off x="6522055" y="4729772"/>
              <a:ext cx="1264709" cy="2053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 bwMode="auto">
            <a:xfrm>
              <a:off x="6611645" y="4759530"/>
              <a:ext cx="520763" cy="1443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확인</a:t>
              </a:r>
            </a:p>
          </p:txBody>
        </p:sp>
        <p:sp>
          <p:nvSpPr>
            <p:cNvPr id="100" name="모서리가 둥근 직사각형 99"/>
            <p:cNvSpPr/>
            <p:nvPr/>
          </p:nvSpPr>
          <p:spPr bwMode="auto">
            <a:xfrm>
              <a:off x="7197251" y="4759530"/>
              <a:ext cx="520763" cy="1443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취소</a:t>
              </a:r>
              <a:endParaRPr kumimoji="0"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6" name="모서리가 둥근 직사각형 105"/>
          <p:cNvSpPr/>
          <p:nvPr/>
        </p:nvSpPr>
        <p:spPr bwMode="auto">
          <a:xfrm>
            <a:off x="2719598" y="1938997"/>
            <a:ext cx="520763" cy="144325"/>
          </a:xfrm>
          <a:prstGeom prst="round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7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4020511" y="1613739"/>
            <a:ext cx="720080" cy="215444"/>
            <a:chOff x="1956033" y="1679218"/>
            <a:chExt cx="540000" cy="215444"/>
          </a:xfrm>
        </p:grpSpPr>
        <p:cxnSp>
          <p:nvCxnSpPr>
            <p:cNvPr id="108" name="직선 연결선 107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1966880" y="1679218"/>
              <a:ext cx="496716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Double Tap</a:t>
              </a:r>
            </a:p>
          </p:txBody>
        </p:sp>
      </p:grpSp>
      <p:grpSp>
        <p:nvGrpSpPr>
          <p:cNvPr id="110" name="그룹 15"/>
          <p:cNvGrpSpPr>
            <a:grpSpLocks/>
          </p:cNvGrpSpPr>
          <p:nvPr/>
        </p:nvGrpSpPr>
        <p:grpSpPr bwMode="auto">
          <a:xfrm>
            <a:off x="3079716" y="1746046"/>
            <a:ext cx="325275" cy="215900"/>
            <a:chOff x="845345" y="3206006"/>
            <a:chExt cx="325276" cy="215900"/>
          </a:xfrm>
        </p:grpSpPr>
        <p:sp>
          <p:nvSpPr>
            <p:cNvPr id="111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6238009" y="1613739"/>
            <a:ext cx="720080" cy="215444"/>
            <a:chOff x="1956033" y="1679218"/>
            <a:chExt cx="540000" cy="215444"/>
          </a:xfrm>
        </p:grpSpPr>
        <p:cxnSp>
          <p:nvCxnSpPr>
            <p:cNvPr id="114" name="직선 연결선 113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2070256" y="1679218"/>
              <a:ext cx="289952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Type</a:t>
              </a:r>
              <a:endParaRPr lang="en-US" altLang="ko-KR" sz="800" dirty="0">
                <a:latin typeface="Calibri" pitchFamily="34" charset="0"/>
                <a:ea typeface="맑은 고딕" pitchFamily="50" charset="-127"/>
                <a:cs typeface="Calibri" pitchFamily="34" charset="0"/>
              </a:endParaRPr>
            </a:p>
          </p:txBody>
        </p:sp>
      </p:grpSp>
      <p:sp>
        <p:nvSpPr>
          <p:cNvPr id="116" name="직사각형 115"/>
          <p:cNvSpPr/>
          <p:nvPr/>
        </p:nvSpPr>
        <p:spPr bwMode="auto">
          <a:xfrm>
            <a:off x="4792755" y="3223838"/>
            <a:ext cx="2165334" cy="39586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중앙하단 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얼굴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 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촬영된 사진에 인물에 인물정보를 입력할 인물의 사진상의 위치음성안내 제공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인물정보를 입력하세요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 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음성안내 제공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18" name="직사각형 117"/>
          <p:cNvSpPr/>
          <p:nvPr/>
        </p:nvSpPr>
        <p:spPr bwMode="auto">
          <a:xfrm>
            <a:off x="2560782" y="3219505"/>
            <a:ext cx="679579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확인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120" name="그룹 119"/>
          <p:cNvGrpSpPr/>
          <p:nvPr/>
        </p:nvGrpSpPr>
        <p:grpSpPr>
          <a:xfrm>
            <a:off x="4790706" y="745841"/>
            <a:ext cx="1399003" cy="2443051"/>
            <a:chOff x="7026477" y="745841"/>
            <a:chExt cx="1399003" cy="2443051"/>
          </a:xfrm>
        </p:grpSpPr>
        <p:grpSp>
          <p:nvGrpSpPr>
            <p:cNvPr id="121" name="그룹 120"/>
            <p:cNvGrpSpPr/>
            <p:nvPr/>
          </p:nvGrpSpPr>
          <p:grpSpPr>
            <a:xfrm>
              <a:off x="7026477" y="1571746"/>
              <a:ext cx="813374" cy="911946"/>
              <a:chOff x="5112060" y="1889257"/>
              <a:chExt cx="936104" cy="104955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140" name="사다리꼴 139"/>
              <p:cNvSpPr/>
              <p:nvPr/>
            </p:nvSpPr>
            <p:spPr bwMode="auto">
              <a:xfrm rot="10800000">
                <a:off x="5112060" y="2456892"/>
                <a:ext cx="936104" cy="481915"/>
              </a:xfrm>
              <a:prstGeom prst="trapezoid">
                <a:avLst>
                  <a:gd name="adj" fmla="val 17602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/>
                <a:endParaRPr lang="ko-KR" altLang="en-US" sz="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41" name="타원 140"/>
              <p:cNvSpPr/>
              <p:nvPr/>
            </p:nvSpPr>
            <p:spPr bwMode="auto">
              <a:xfrm>
                <a:off x="5286737" y="1889257"/>
                <a:ext cx="586752" cy="58675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t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얼굴</a:t>
                </a:r>
              </a:p>
            </p:txBody>
          </p:sp>
          <p:sp>
            <p:nvSpPr>
              <p:cNvPr id="142" name="타원 141"/>
              <p:cNvSpPr/>
              <p:nvPr/>
            </p:nvSpPr>
            <p:spPr bwMode="auto">
              <a:xfrm>
                <a:off x="5395518" y="2098792"/>
                <a:ext cx="130310" cy="13030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눈</a:t>
                </a:r>
              </a:p>
            </p:txBody>
          </p:sp>
          <p:sp>
            <p:nvSpPr>
              <p:cNvPr id="143" name="타원 142"/>
              <p:cNvSpPr/>
              <p:nvPr/>
            </p:nvSpPr>
            <p:spPr bwMode="auto">
              <a:xfrm>
                <a:off x="5641775" y="2098792"/>
                <a:ext cx="130310" cy="13030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눈</a:t>
                </a:r>
              </a:p>
            </p:txBody>
          </p:sp>
          <p:sp>
            <p:nvSpPr>
              <p:cNvPr id="144" name="타원 143"/>
              <p:cNvSpPr/>
              <p:nvPr/>
            </p:nvSpPr>
            <p:spPr bwMode="auto">
              <a:xfrm>
                <a:off x="5520856" y="2231203"/>
                <a:ext cx="130310" cy="13030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0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코</a:t>
                </a:r>
                <a:endPara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7191893" y="2132185"/>
              <a:ext cx="936104" cy="1049550"/>
              <a:chOff x="5112060" y="1889257"/>
              <a:chExt cx="936104" cy="104955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135" name="사다리꼴 134"/>
              <p:cNvSpPr/>
              <p:nvPr/>
            </p:nvSpPr>
            <p:spPr bwMode="auto">
              <a:xfrm rot="10800000">
                <a:off x="5112060" y="2456892"/>
                <a:ext cx="936104" cy="481915"/>
              </a:xfrm>
              <a:prstGeom prst="trapezoid">
                <a:avLst>
                  <a:gd name="adj" fmla="val 17602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/>
                <a:endParaRPr lang="ko-KR" altLang="en-US" sz="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6" name="타원 135"/>
              <p:cNvSpPr/>
              <p:nvPr/>
            </p:nvSpPr>
            <p:spPr bwMode="auto">
              <a:xfrm>
                <a:off x="5286737" y="1889257"/>
                <a:ext cx="586752" cy="58675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t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얼굴</a:t>
                </a:r>
              </a:p>
            </p:txBody>
          </p:sp>
          <p:sp>
            <p:nvSpPr>
              <p:cNvPr id="137" name="타원 136"/>
              <p:cNvSpPr/>
              <p:nvPr/>
            </p:nvSpPr>
            <p:spPr bwMode="auto">
              <a:xfrm>
                <a:off x="5395518" y="2098792"/>
                <a:ext cx="130310" cy="13030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눈</a:t>
                </a:r>
              </a:p>
            </p:txBody>
          </p:sp>
          <p:sp>
            <p:nvSpPr>
              <p:cNvPr id="138" name="타원 137"/>
              <p:cNvSpPr/>
              <p:nvPr/>
            </p:nvSpPr>
            <p:spPr bwMode="auto">
              <a:xfrm>
                <a:off x="5641775" y="2098792"/>
                <a:ext cx="130310" cy="13030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눈</a:t>
                </a:r>
              </a:p>
            </p:txBody>
          </p:sp>
          <p:sp>
            <p:nvSpPr>
              <p:cNvPr id="139" name="타원 138"/>
              <p:cNvSpPr/>
              <p:nvPr/>
            </p:nvSpPr>
            <p:spPr bwMode="auto">
              <a:xfrm>
                <a:off x="5520856" y="2231203"/>
                <a:ext cx="130310" cy="13030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0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코</a:t>
                </a:r>
                <a:endPara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123" name="직사각형 122"/>
            <p:cNvSpPr/>
            <p:nvPr/>
          </p:nvSpPr>
          <p:spPr bwMode="auto">
            <a:xfrm>
              <a:off x="7345014" y="2132185"/>
              <a:ext cx="621582" cy="60297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24" name="그룹 123"/>
            <p:cNvGrpSpPr/>
            <p:nvPr/>
          </p:nvGrpSpPr>
          <p:grpSpPr>
            <a:xfrm>
              <a:off x="7029450" y="745841"/>
              <a:ext cx="1396030" cy="2443051"/>
              <a:chOff x="342900" y="745841"/>
              <a:chExt cx="1396030" cy="2443051"/>
            </a:xfrm>
          </p:grpSpPr>
          <p:sp>
            <p:nvSpPr>
              <p:cNvPr id="125" name="직사각형 124"/>
              <p:cNvSpPr>
                <a:spLocks noChangeAspect="1"/>
              </p:cNvSpPr>
              <p:nvPr/>
            </p:nvSpPr>
            <p:spPr>
              <a:xfrm>
                <a:off x="342900" y="745841"/>
                <a:ext cx="1396029" cy="244305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600" dirty="0" err="1" smtClean="0">
                    <a:solidFill>
                      <a:schemeClr val="bg1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뷰파인더</a:t>
                </a:r>
                <a:endPara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126" name="직선 연결선 125"/>
              <p:cNvCxnSpPr/>
              <p:nvPr/>
            </p:nvCxnSpPr>
            <p:spPr>
              <a:xfrm>
                <a:off x="1273586" y="745841"/>
                <a:ext cx="0" cy="2443051"/>
              </a:xfrm>
              <a:prstGeom prst="line">
                <a:avLst/>
              </a:prstGeom>
              <a:ln w="3175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/>
              <p:cNvCxnSpPr/>
              <p:nvPr/>
            </p:nvCxnSpPr>
            <p:spPr>
              <a:xfrm>
                <a:off x="808243" y="745841"/>
                <a:ext cx="0" cy="2443051"/>
              </a:xfrm>
              <a:prstGeom prst="line">
                <a:avLst/>
              </a:prstGeom>
              <a:ln w="3175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 rot="16200000">
                <a:off x="1040916" y="862176"/>
                <a:ext cx="0" cy="1396029"/>
              </a:xfrm>
              <a:prstGeom prst="line">
                <a:avLst/>
              </a:prstGeom>
              <a:ln w="3175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연결선 128"/>
              <p:cNvCxnSpPr/>
              <p:nvPr/>
            </p:nvCxnSpPr>
            <p:spPr>
              <a:xfrm rot="16200000">
                <a:off x="1040916" y="1676527"/>
                <a:ext cx="0" cy="1396029"/>
              </a:xfrm>
              <a:prstGeom prst="line">
                <a:avLst/>
              </a:prstGeom>
              <a:ln w="3175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모서리가 둥근 직사각형 129"/>
              <p:cNvSpPr/>
              <p:nvPr/>
            </p:nvSpPr>
            <p:spPr>
              <a:xfrm>
                <a:off x="614376" y="2976443"/>
                <a:ext cx="853080" cy="178427"/>
              </a:xfrm>
              <a:prstGeom prst="roundRect">
                <a:avLst>
                  <a:gd name="adj" fmla="val 22557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anchor="ctr"/>
              <a:lstStyle/>
              <a:p>
                <a:pPr algn="ctr" defTabSz="1031626"/>
                <a:r>
                  <a:rPr lang="ko-KR" altLang="en-US" sz="6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촬영하기</a:t>
                </a:r>
              </a:p>
            </p:txBody>
          </p:sp>
          <p:sp>
            <p:nvSpPr>
              <p:cNvPr id="131" name="직사각형 130"/>
              <p:cNvSpPr/>
              <p:nvPr/>
            </p:nvSpPr>
            <p:spPr bwMode="auto">
              <a:xfrm>
                <a:off x="378801" y="789684"/>
                <a:ext cx="178427" cy="17842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anchor="ctr"/>
              <a:lstStyle/>
              <a:p>
                <a:pPr algn="ctr" defTabSz="1031626"/>
                <a:r>
                  <a:rPr lang="ko-KR" altLang="en-US" sz="5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갤러리</a:t>
                </a:r>
                <a:endPara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defTabSz="1031626"/>
                <a:r>
                  <a:rPr lang="en-US" altLang="ko-KR" sz="5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ko-KR" altLang="en-US" sz="5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사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진</a:t>
                </a:r>
                <a:r>
                  <a:rPr lang="en-US" altLang="ko-KR" sz="5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)</a:t>
                </a:r>
                <a:endPara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2" name="직사각형 131"/>
              <p:cNvSpPr/>
              <p:nvPr/>
            </p:nvSpPr>
            <p:spPr bwMode="auto">
              <a:xfrm>
                <a:off x="1524600" y="789684"/>
                <a:ext cx="178427" cy="17842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anchor="ctr"/>
              <a:lstStyle/>
              <a:p>
                <a:pPr algn="ctr" defTabSz="1031626"/>
                <a:r>
                  <a:rPr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종료</a:t>
                </a:r>
                <a:endParaRPr lang="en-US" altLang="ko-KR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3" name="직사각형 132"/>
              <p:cNvSpPr/>
              <p:nvPr/>
            </p:nvSpPr>
            <p:spPr bwMode="auto">
              <a:xfrm>
                <a:off x="760734" y="789684"/>
                <a:ext cx="178427" cy="17842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anchor="ctr"/>
              <a:lstStyle/>
              <a:p>
                <a:pPr algn="ctr" defTabSz="1031626"/>
                <a:r>
                  <a:rPr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모드</a:t>
                </a:r>
                <a:endPara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4" name="직사각형 133"/>
              <p:cNvSpPr/>
              <p:nvPr/>
            </p:nvSpPr>
            <p:spPr bwMode="auto">
              <a:xfrm>
                <a:off x="1142667" y="789684"/>
                <a:ext cx="178427" cy="17842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anchor="ctr"/>
              <a:lstStyle/>
              <a:p>
                <a:pPr algn="ctr" defTabSz="1031626"/>
                <a:r>
                  <a:rPr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설정</a:t>
                </a:r>
                <a:endParaRPr lang="en-US" altLang="ko-KR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145" name="직사각형 144"/>
          <p:cNvSpPr>
            <a:spLocks noChangeAspect="1"/>
          </p:cNvSpPr>
          <p:nvPr/>
        </p:nvSpPr>
        <p:spPr>
          <a:xfrm>
            <a:off x="4794150" y="2159466"/>
            <a:ext cx="1399004" cy="10294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en-US" altLang="ko-KR" sz="800" i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eypad</a:t>
            </a:r>
          </a:p>
        </p:txBody>
      </p:sp>
      <p:grpSp>
        <p:nvGrpSpPr>
          <p:cNvPr id="146" name="그룹 145"/>
          <p:cNvGrpSpPr/>
          <p:nvPr/>
        </p:nvGrpSpPr>
        <p:grpSpPr>
          <a:xfrm>
            <a:off x="4861297" y="1210673"/>
            <a:ext cx="1264710" cy="901663"/>
            <a:chOff x="6522054" y="4033438"/>
            <a:chExt cx="1264710" cy="901663"/>
          </a:xfrm>
        </p:grpSpPr>
        <p:sp>
          <p:nvSpPr>
            <p:cNvPr id="147" name="직사각형 146"/>
            <p:cNvSpPr/>
            <p:nvPr/>
          </p:nvSpPr>
          <p:spPr bwMode="auto">
            <a:xfrm>
              <a:off x="6522055" y="4033438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인물정보 입력</a:t>
              </a:r>
              <a:endParaRPr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8" name="직사각형 147"/>
            <p:cNvSpPr/>
            <p:nvPr/>
          </p:nvSpPr>
          <p:spPr bwMode="auto">
            <a:xfrm>
              <a:off x="6522054" y="4192643"/>
              <a:ext cx="1264709" cy="53564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algn="ctr"/>
              <a:endParaRPr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" name="직사각형 148"/>
            <p:cNvSpPr/>
            <p:nvPr/>
          </p:nvSpPr>
          <p:spPr bwMode="auto">
            <a:xfrm>
              <a:off x="6619981" y="4367536"/>
              <a:ext cx="1089492" cy="167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0" anchor="t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cs typeface="Calibri" pitchFamily="34" charset="0"/>
                </a:rPr>
                <a:t>인물정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cs typeface="Calibri" pitchFamily="34" charset="0"/>
                </a:rPr>
                <a:t>보</a:t>
              </a:r>
              <a:r>
                <a:rPr kumimoji="0" lang="ko-KR" altLang="en-US" sz="600" dirty="0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cs typeface="Calibri" pitchFamily="34" charset="0"/>
                </a:rPr>
                <a:t>를 입력하세요</a:t>
              </a:r>
              <a:endParaRPr kumimoji="0" lang="en-US" altLang="ko-KR" sz="6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50" name="직선 연결선 149"/>
            <p:cNvCxnSpPr/>
            <p:nvPr/>
          </p:nvCxnSpPr>
          <p:spPr>
            <a:xfrm>
              <a:off x="6659050" y="4399703"/>
              <a:ext cx="0" cy="978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직사각형 150"/>
            <p:cNvSpPr/>
            <p:nvPr/>
          </p:nvSpPr>
          <p:spPr bwMode="auto">
            <a:xfrm>
              <a:off x="6522055" y="4729772"/>
              <a:ext cx="1264709" cy="2053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2" name="모서리가 둥근 직사각형 151"/>
            <p:cNvSpPr/>
            <p:nvPr/>
          </p:nvSpPr>
          <p:spPr bwMode="auto">
            <a:xfrm>
              <a:off x="6611645" y="4759530"/>
              <a:ext cx="520763" cy="1443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확인</a:t>
              </a:r>
            </a:p>
          </p:txBody>
        </p:sp>
        <p:sp>
          <p:nvSpPr>
            <p:cNvPr id="153" name="모서리가 둥근 직사각형 152"/>
            <p:cNvSpPr/>
            <p:nvPr/>
          </p:nvSpPr>
          <p:spPr bwMode="auto">
            <a:xfrm>
              <a:off x="7197251" y="4759530"/>
              <a:ext cx="520763" cy="1443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취소</a:t>
              </a:r>
              <a:endParaRPr kumimoji="0"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4" name="직사각형 153"/>
          <p:cNvSpPr/>
          <p:nvPr/>
        </p:nvSpPr>
        <p:spPr>
          <a:xfrm>
            <a:off x="4947183" y="1536465"/>
            <a:ext cx="1109348" cy="195385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55" name="그룹 154"/>
          <p:cNvGrpSpPr/>
          <p:nvPr/>
        </p:nvGrpSpPr>
        <p:grpSpPr>
          <a:xfrm>
            <a:off x="7021635" y="745841"/>
            <a:ext cx="1399003" cy="2443051"/>
            <a:chOff x="7026477" y="745841"/>
            <a:chExt cx="1399003" cy="2443051"/>
          </a:xfrm>
        </p:grpSpPr>
        <p:grpSp>
          <p:nvGrpSpPr>
            <p:cNvPr id="156" name="그룹 155"/>
            <p:cNvGrpSpPr/>
            <p:nvPr/>
          </p:nvGrpSpPr>
          <p:grpSpPr>
            <a:xfrm>
              <a:off x="7026477" y="1571746"/>
              <a:ext cx="813374" cy="911946"/>
              <a:chOff x="5112060" y="1889257"/>
              <a:chExt cx="936104" cy="104955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175" name="사다리꼴 174"/>
              <p:cNvSpPr/>
              <p:nvPr/>
            </p:nvSpPr>
            <p:spPr bwMode="auto">
              <a:xfrm rot="10800000">
                <a:off x="5112060" y="2456892"/>
                <a:ext cx="936104" cy="481915"/>
              </a:xfrm>
              <a:prstGeom prst="trapezoid">
                <a:avLst>
                  <a:gd name="adj" fmla="val 17602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/>
                <a:endParaRPr lang="ko-KR" altLang="en-US" sz="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76" name="타원 175"/>
              <p:cNvSpPr/>
              <p:nvPr/>
            </p:nvSpPr>
            <p:spPr bwMode="auto">
              <a:xfrm>
                <a:off x="5286737" y="1889257"/>
                <a:ext cx="586752" cy="58675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t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얼굴</a:t>
                </a:r>
              </a:p>
            </p:txBody>
          </p:sp>
          <p:sp>
            <p:nvSpPr>
              <p:cNvPr id="177" name="타원 176"/>
              <p:cNvSpPr/>
              <p:nvPr/>
            </p:nvSpPr>
            <p:spPr bwMode="auto">
              <a:xfrm>
                <a:off x="5395518" y="2098792"/>
                <a:ext cx="130310" cy="13030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눈</a:t>
                </a:r>
              </a:p>
            </p:txBody>
          </p:sp>
          <p:sp>
            <p:nvSpPr>
              <p:cNvPr id="178" name="타원 177"/>
              <p:cNvSpPr/>
              <p:nvPr/>
            </p:nvSpPr>
            <p:spPr bwMode="auto">
              <a:xfrm>
                <a:off x="5641775" y="2098792"/>
                <a:ext cx="130310" cy="13030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눈</a:t>
                </a:r>
              </a:p>
            </p:txBody>
          </p:sp>
          <p:sp>
            <p:nvSpPr>
              <p:cNvPr id="179" name="타원 178"/>
              <p:cNvSpPr/>
              <p:nvPr/>
            </p:nvSpPr>
            <p:spPr bwMode="auto">
              <a:xfrm>
                <a:off x="5520856" y="2231203"/>
                <a:ext cx="130310" cy="13030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0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코</a:t>
                </a:r>
                <a:endPara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157" name="그룹 156"/>
            <p:cNvGrpSpPr/>
            <p:nvPr/>
          </p:nvGrpSpPr>
          <p:grpSpPr>
            <a:xfrm>
              <a:off x="7191893" y="2132185"/>
              <a:ext cx="936104" cy="1049550"/>
              <a:chOff x="5112060" y="1889257"/>
              <a:chExt cx="936104" cy="104955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170" name="사다리꼴 169"/>
              <p:cNvSpPr/>
              <p:nvPr/>
            </p:nvSpPr>
            <p:spPr bwMode="auto">
              <a:xfrm rot="10800000">
                <a:off x="5112060" y="2456892"/>
                <a:ext cx="936104" cy="481915"/>
              </a:xfrm>
              <a:prstGeom prst="trapezoid">
                <a:avLst>
                  <a:gd name="adj" fmla="val 17602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/>
                <a:endParaRPr lang="ko-KR" altLang="en-US" sz="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71" name="타원 170"/>
              <p:cNvSpPr/>
              <p:nvPr/>
            </p:nvSpPr>
            <p:spPr bwMode="auto">
              <a:xfrm>
                <a:off x="5286737" y="1889257"/>
                <a:ext cx="586752" cy="58675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t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얼굴</a:t>
                </a:r>
              </a:p>
            </p:txBody>
          </p:sp>
          <p:sp>
            <p:nvSpPr>
              <p:cNvPr id="172" name="타원 171"/>
              <p:cNvSpPr/>
              <p:nvPr/>
            </p:nvSpPr>
            <p:spPr bwMode="auto">
              <a:xfrm>
                <a:off x="5395518" y="2098792"/>
                <a:ext cx="130310" cy="13030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눈</a:t>
                </a:r>
              </a:p>
            </p:txBody>
          </p:sp>
          <p:sp>
            <p:nvSpPr>
              <p:cNvPr id="173" name="타원 172"/>
              <p:cNvSpPr/>
              <p:nvPr/>
            </p:nvSpPr>
            <p:spPr bwMode="auto">
              <a:xfrm>
                <a:off x="5641775" y="2098792"/>
                <a:ext cx="130310" cy="13030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눈</a:t>
                </a:r>
              </a:p>
            </p:txBody>
          </p:sp>
          <p:sp>
            <p:nvSpPr>
              <p:cNvPr id="174" name="타원 173"/>
              <p:cNvSpPr/>
              <p:nvPr/>
            </p:nvSpPr>
            <p:spPr bwMode="auto">
              <a:xfrm>
                <a:off x="5520856" y="2231203"/>
                <a:ext cx="130310" cy="13030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0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코</a:t>
                </a:r>
                <a:endPara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158" name="직사각형 157"/>
            <p:cNvSpPr/>
            <p:nvPr/>
          </p:nvSpPr>
          <p:spPr bwMode="auto">
            <a:xfrm>
              <a:off x="7174534" y="1582018"/>
              <a:ext cx="517802" cy="502299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59" name="그룹 158"/>
            <p:cNvGrpSpPr/>
            <p:nvPr/>
          </p:nvGrpSpPr>
          <p:grpSpPr>
            <a:xfrm>
              <a:off x="7029450" y="745841"/>
              <a:ext cx="1396030" cy="2443051"/>
              <a:chOff x="342900" y="745841"/>
              <a:chExt cx="1396030" cy="2443051"/>
            </a:xfrm>
          </p:grpSpPr>
          <p:sp>
            <p:nvSpPr>
              <p:cNvPr id="160" name="직사각형 159"/>
              <p:cNvSpPr>
                <a:spLocks noChangeAspect="1"/>
              </p:cNvSpPr>
              <p:nvPr/>
            </p:nvSpPr>
            <p:spPr>
              <a:xfrm>
                <a:off x="342900" y="745841"/>
                <a:ext cx="1396029" cy="244305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600" dirty="0" err="1" smtClean="0">
                    <a:solidFill>
                      <a:schemeClr val="bg1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뷰파인더</a:t>
                </a:r>
                <a:endPara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161" name="직선 연결선 160"/>
              <p:cNvCxnSpPr/>
              <p:nvPr/>
            </p:nvCxnSpPr>
            <p:spPr>
              <a:xfrm>
                <a:off x="1273586" y="745841"/>
                <a:ext cx="0" cy="2443051"/>
              </a:xfrm>
              <a:prstGeom prst="line">
                <a:avLst/>
              </a:prstGeom>
              <a:ln w="3175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/>
              <p:cNvCxnSpPr/>
              <p:nvPr/>
            </p:nvCxnSpPr>
            <p:spPr>
              <a:xfrm>
                <a:off x="808243" y="745841"/>
                <a:ext cx="0" cy="2443051"/>
              </a:xfrm>
              <a:prstGeom prst="line">
                <a:avLst/>
              </a:prstGeom>
              <a:ln w="3175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직선 연결선 162"/>
              <p:cNvCxnSpPr/>
              <p:nvPr/>
            </p:nvCxnSpPr>
            <p:spPr>
              <a:xfrm rot="16200000">
                <a:off x="1040916" y="862176"/>
                <a:ext cx="0" cy="1396029"/>
              </a:xfrm>
              <a:prstGeom prst="line">
                <a:avLst/>
              </a:prstGeom>
              <a:ln w="3175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/>
              <p:cNvCxnSpPr/>
              <p:nvPr/>
            </p:nvCxnSpPr>
            <p:spPr>
              <a:xfrm rot="16200000">
                <a:off x="1040916" y="1676527"/>
                <a:ext cx="0" cy="1396029"/>
              </a:xfrm>
              <a:prstGeom prst="line">
                <a:avLst/>
              </a:prstGeom>
              <a:ln w="3175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모서리가 둥근 직사각형 164"/>
              <p:cNvSpPr/>
              <p:nvPr/>
            </p:nvSpPr>
            <p:spPr>
              <a:xfrm>
                <a:off x="614376" y="2976443"/>
                <a:ext cx="853080" cy="178427"/>
              </a:xfrm>
              <a:prstGeom prst="roundRect">
                <a:avLst>
                  <a:gd name="adj" fmla="val 22557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anchor="ctr"/>
              <a:lstStyle/>
              <a:p>
                <a:pPr algn="ctr" defTabSz="1031626"/>
                <a:r>
                  <a:rPr lang="ko-KR" altLang="en-US" sz="6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촬영하기</a:t>
                </a:r>
              </a:p>
            </p:txBody>
          </p:sp>
          <p:sp>
            <p:nvSpPr>
              <p:cNvPr id="166" name="직사각형 165"/>
              <p:cNvSpPr/>
              <p:nvPr/>
            </p:nvSpPr>
            <p:spPr bwMode="auto">
              <a:xfrm>
                <a:off x="378801" y="789684"/>
                <a:ext cx="178427" cy="17842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anchor="ctr"/>
              <a:lstStyle/>
              <a:p>
                <a:pPr algn="ctr" defTabSz="1031626"/>
                <a:r>
                  <a:rPr lang="ko-KR" altLang="en-US" sz="5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갤러리</a:t>
                </a:r>
                <a:endPara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defTabSz="1031626"/>
                <a:r>
                  <a:rPr lang="en-US" altLang="ko-KR" sz="5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ko-KR" altLang="en-US" sz="5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사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진</a:t>
                </a:r>
                <a:r>
                  <a:rPr lang="en-US" altLang="ko-KR" sz="5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)</a:t>
                </a:r>
                <a:endPara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67" name="직사각형 166"/>
              <p:cNvSpPr/>
              <p:nvPr/>
            </p:nvSpPr>
            <p:spPr bwMode="auto">
              <a:xfrm>
                <a:off x="1524600" y="789684"/>
                <a:ext cx="178427" cy="17842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anchor="ctr"/>
              <a:lstStyle/>
              <a:p>
                <a:pPr algn="ctr" defTabSz="1031626"/>
                <a:r>
                  <a:rPr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종료</a:t>
                </a:r>
                <a:endParaRPr lang="en-US" altLang="ko-KR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68" name="직사각형 167"/>
              <p:cNvSpPr/>
              <p:nvPr/>
            </p:nvSpPr>
            <p:spPr bwMode="auto">
              <a:xfrm>
                <a:off x="760734" y="789684"/>
                <a:ext cx="178427" cy="17842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anchor="ctr"/>
              <a:lstStyle/>
              <a:p>
                <a:pPr algn="ctr" defTabSz="1031626"/>
                <a:r>
                  <a:rPr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모드</a:t>
                </a:r>
                <a:endPara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69" name="직사각형 168"/>
              <p:cNvSpPr/>
              <p:nvPr/>
            </p:nvSpPr>
            <p:spPr bwMode="auto">
              <a:xfrm>
                <a:off x="1142667" y="789684"/>
                <a:ext cx="178427" cy="17842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anchor="ctr"/>
              <a:lstStyle/>
              <a:p>
                <a:pPr algn="ctr" defTabSz="1031626"/>
                <a:r>
                  <a:rPr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설정</a:t>
                </a:r>
                <a:endParaRPr lang="en-US" altLang="ko-KR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180" name="직사각형 179"/>
          <p:cNvSpPr>
            <a:spLocks noChangeAspect="1"/>
          </p:cNvSpPr>
          <p:nvPr/>
        </p:nvSpPr>
        <p:spPr>
          <a:xfrm>
            <a:off x="7021635" y="2159466"/>
            <a:ext cx="1399004" cy="10294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en-US" altLang="ko-KR" sz="800" i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eypad</a:t>
            </a:r>
          </a:p>
        </p:txBody>
      </p:sp>
      <p:grpSp>
        <p:nvGrpSpPr>
          <p:cNvPr id="181" name="그룹 180"/>
          <p:cNvGrpSpPr/>
          <p:nvPr/>
        </p:nvGrpSpPr>
        <p:grpSpPr>
          <a:xfrm>
            <a:off x="7090269" y="1210673"/>
            <a:ext cx="1264710" cy="901663"/>
            <a:chOff x="6522054" y="4033438"/>
            <a:chExt cx="1264710" cy="901663"/>
          </a:xfrm>
        </p:grpSpPr>
        <p:sp>
          <p:nvSpPr>
            <p:cNvPr id="182" name="직사각형 181"/>
            <p:cNvSpPr/>
            <p:nvPr/>
          </p:nvSpPr>
          <p:spPr bwMode="auto">
            <a:xfrm>
              <a:off x="6522055" y="4033438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인물정보 입력</a:t>
              </a:r>
              <a:endParaRPr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3" name="직사각형 182"/>
            <p:cNvSpPr/>
            <p:nvPr/>
          </p:nvSpPr>
          <p:spPr bwMode="auto">
            <a:xfrm>
              <a:off x="6522054" y="4192643"/>
              <a:ext cx="1264709" cy="53564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algn="ctr"/>
              <a:endParaRPr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4" name="직사각형 183"/>
            <p:cNvSpPr/>
            <p:nvPr/>
          </p:nvSpPr>
          <p:spPr bwMode="auto">
            <a:xfrm>
              <a:off x="6619981" y="4367536"/>
              <a:ext cx="1089492" cy="167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0" anchor="t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안</a:t>
              </a: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진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85" name="직선 연결선 184"/>
            <p:cNvCxnSpPr/>
            <p:nvPr/>
          </p:nvCxnSpPr>
          <p:spPr>
            <a:xfrm>
              <a:off x="6838795" y="4399703"/>
              <a:ext cx="0" cy="978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직사각형 185"/>
            <p:cNvSpPr/>
            <p:nvPr/>
          </p:nvSpPr>
          <p:spPr bwMode="auto">
            <a:xfrm>
              <a:off x="6522055" y="4729772"/>
              <a:ext cx="1264709" cy="2053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7" name="모서리가 둥근 직사각형 186"/>
            <p:cNvSpPr/>
            <p:nvPr/>
          </p:nvSpPr>
          <p:spPr bwMode="auto">
            <a:xfrm>
              <a:off x="6611645" y="4759530"/>
              <a:ext cx="520763" cy="1443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확인</a:t>
              </a:r>
            </a:p>
          </p:txBody>
        </p:sp>
        <p:sp>
          <p:nvSpPr>
            <p:cNvPr id="188" name="모서리가 둥근 직사각형 187"/>
            <p:cNvSpPr/>
            <p:nvPr/>
          </p:nvSpPr>
          <p:spPr bwMode="auto">
            <a:xfrm>
              <a:off x="7197251" y="4759530"/>
              <a:ext cx="520763" cy="1443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취소</a:t>
              </a:r>
              <a:endParaRPr kumimoji="0"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9" name="직사각형 188"/>
          <p:cNvSpPr/>
          <p:nvPr/>
        </p:nvSpPr>
        <p:spPr>
          <a:xfrm>
            <a:off x="7176155" y="1536465"/>
            <a:ext cx="1109348" cy="195385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90" name="그룹 189"/>
          <p:cNvGrpSpPr/>
          <p:nvPr/>
        </p:nvGrpSpPr>
        <p:grpSpPr>
          <a:xfrm>
            <a:off x="7590697" y="1742545"/>
            <a:ext cx="420590" cy="215900"/>
            <a:chOff x="2098675" y="4761148"/>
            <a:chExt cx="420590" cy="215900"/>
          </a:xfrm>
        </p:grpSpPr>
        <p:sp>
          <p:nvSpPr>
            <p:cNvPr id="191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2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93" name="그룹 192"/>
          <p:cNvGrpSpPr/>
          <p:nvPr/>
        </p:nvGrpSpPr>
        <p:grpSpPr>
          <a:xfrm>
            <a:off x="7740352" y="3392996"/>
            <a:ext cx="369012" cy="307975"/>
            <a:chOff x="7496761" y="3330575"/>
            <a:chExt cx="369012" cy="307975"/>
          </a:xfrm>
        </p:grpSpPr>
        <p:sp>
          <p:nvSpPr>
            <p:cNvPr id="194" name="TextBox 10"/>
            <p:cNvSpPr txBox="1">
              <a:spLocks noChangeArrowheads="1"/>
            </p:cNvSpPr>
            <p:nvPr/>
          </p:nvSpPr>
          <p:spPr bwMode="auto">
            <a:xfrm>
              <a:off x="7496761" y="3360158"/>
              <a:ext cx="369012" cy="215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ctr">
                <a:defRPr sz="800">
                  <a:latin typeface="Calibri" pitchFamily="34" charset="0"/>
                  <a:ea typeface="맑은 고딕" pitchFamily="50" charset="-127"/>
                  <a:cs typeface="Calibri" pitchFamily="34" charset="0"/>
                </a:defRPr>
              </a:lvl1pPr>
            </a:lstStyle>
            <a:p>
              <a:pPr algn="l"/>
              <a:r>
                <a:rPr lang="en-US" altLang="ko-KR" dirty="0" smtClean="0"/>
                <a:t>Flick</a:t>
              </a:r>
              <a:endParaRPr lang="en-US" altLang="ko-KR" dirty="0"/>
            </a:p>
          </p:txBody>
        </p:sp>
        <p:cxnSp>
          <p:nvCxnSpPr>
            <p:cNvPr id="195" name="직선 화살표 연결선 194"/>
            <p:cNvCxnSpPr/>
            <p:nvPr/>
          </p:nvCxnSpPr>
          <p:spPr>
            <a:xfrm>
              <a:off x="7500938" y="3330575"/>
              <a:ext cx="0" cy="30797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그룹 195"/>
          <p:cNvGrpSpPr/>
          <p:nvPr/>
        </p:nvGrpSpPr>
        <p:grpSpPr>
          <a:xfrm>
            <a:off x="7021635" y="3824288"/>
            <a:ext cx="1399003" cy="2443051"/>
            <a:chOff x="7026477" y="745841"/>
            <a:chExt cx="1399003" cy="2443051"/>
          </a:xfrm>
        </p:grpSpPr>
        <p:grpSp>
          <p:nvGrpSpPr>
            <p:cNvPr id="197" name="그룹 196"/>
            <p:cNvGrpSpPr/>
            <p:nvPr/>
          </p:nvGrpSpPr>
          <p:grpSpPr>
            <a:xfrm>
              <a:off x="7026477" y="1571746"/>
              <a:ext cx="813374" cy="911946"/>
              <a:chOff x="5112060" y="1889257"/>
              <a:chExt cx="936104" cy="104955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216" name="사다리꼴 215"/>
              <p:cNvSpPr/>
              <p:nvPr/>
            </p:nvSpPr>
            <p:spPr bwMode="auto">
              <a:xfrm rot="10800000">
                <a:off x="5112060" y="2456892"/>
                <a:ext cx="936104" cy="481915"/>
              </a:xfrm>
              <a:prstGeom prst="trapezoid">
                <a:avLst>
                  <a:gd name="adj" fmla="val 17602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/>
                <a:endParaRPr lang="ko-KR" altLang="en-US" sz="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7" name="타원 216"/>
              <p:cNvSpPr/>
              <p:nvPr/>
            </p:nvSpPr>
            <p:spPr bwMode="auto">
              <a:xfrm>
                <a:off x="5286737" y="1889257"/>
                <a:ext cx="586752" cy="58675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t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얼굴</a:t>
                </a:r>
              </a:p>
            </p:txBody>
          </p:sp>
          <p:sp>
            <p:nvSpPr>
              <p:cNvPr id="218" name="타원 217"/>
              <p:cNvSpPr/>
              <p:nvPr/>
            </p:nvSpPr>
            <p:spPr bwMode="auto">
              <a:xfrm>
                <a:off x="5395518" y="2098792"/>
                <a:ext cx="130310" cy="13030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눈</a:t>
                </a:r>
              </a:p>
            </p:txBody>
          </p:sp>
          <p:sp>
            <p:nvSpPr>
              <p:cNvPr id="219" name="타원 218"/>
              <p:cNvSpPr/>
              <p:nvPr/>
            </p:nvSpPr>
            <p:spPr bwMode="auto">
              <a:xfrm>
                <a:off x="5641775" y="2098792"/>
                <a:ext cx="130310" cy="13030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눈</a:t>
                </a:r>
              </a:p>
            </p:txBody>
          </p:sp>
          <p:sp>
            <p:nvSpPr>
              <p:cNvPr id="220" name="타원 219"/>
              <p:cNvSpPr/>
              <p:nvPr/>
            </p:nvSpPr>
            <p:spPr bwMode="auto">
              <a:xfrm>
                <a:off x="5520856" y="2231203"/>
                <a:ext cx="130310" cy="13030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0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코</a:t>
                </a:r>
                <a:endPara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198" name="그룹 197"/>
            <p:cNvGrpSpPr/>
            <p:nvPr/>
          </p:nvGrpSpPr>
          <p:grpSpPr>
            <a:xfrm>
              <a:off x="7191893" y="2132185"/>
              <a:ext cx="936104" cy="1049550"/>
              <a:chOff x="5112060" y="1889257"/>
              <a:chExt cx="936104" cy="104955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211" name="사다리꼴 210"/>
              <p:cNvSpPr/>
              <p:nvPr/>
            </p:nvSpPr>
            <p:spPr bwMode="auto">
              <a:xfrm rot="10800000">
                <a:off x="5112060" y="2456892"/>
                <a:ext cx="936104" cy="481915"/>
              </a:xfrm>
              <a:prstGeom prst="trapezoid">
                <a:avLst>
                  <a:gd name="adj" fmla="val 17602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/>
                <a:endParaRPr lang="ko-KR" altLang="en-US" sz="7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2" name="타원 211"/>
              <p:cNvSpPr/>
              <p:nvPr/>
            </p:nvSpPr>
            <p:spPr bwMode="auto">
              <a:xfrm>
                <a:off x="5286737" y="1889257"/>
                <a:ext cx="586752" cy="586750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t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얼굴</a:t>
                </a:r>
              </a:p>
            </p:txBody>
          </p:sp>
          <p:sp>
            <p:nvSpPr>
              <p:cNvPr id="213" name="타원 212"/>
              <p:cNvSpPr/>
              <p:nvPr/>
            </p:nvSpPr>
            <p:spPr bwMode="auto">
              <a:xfrm>
                <a:off x="5395518" y="2098792"/>
                <a:ext cx="130310" cy="13030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눈</a:t>
                </a:r>
              </a:p>
            </p:txBody>
          </p:sp>
          <p:sp>
            <p:nvSpPr>
              <p:cNvPr id="214" name="타원 213"/>
              <p:cNvSpPr/>
              <p:nvPr/>
            </p:nvSpPr>
            <p:spPr bwMode="auto">
              <a:xfrm>
                <a:off x="5641775" y="2098792"/>
                <a:ext cx="130310" cy="13030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눈</a:t>
                </a:r>
              </a:p>
            </p:txBody>
          </p:sp>
          <p:sp>
            <p:nvSpPr>
              <p:cNvPr id="215" name="타원 214"/>
              <p:cNvSpPr/>
              <p:nvPr/>
            </p:nvSpPr>
            <p:spPr bwMode="auto">
              <a:xfrm>
                <a:off x="5520856" y="2231203"/>
                <a:ext cx="130310" cy="13030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rtlCol="0" anchor="ctr"/>
              <a:lstStyle/>
              <a:p>
                <a:pPr algn="ctr" defTabSz="1031626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0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코</a:t>
                </a:r>
                <a:endPara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199" name="직사각형 198"/>
            <p:cNvSpPr/>
            <p:nvPr/>
          </p:nvSpPr>
          <p:spPr bwMode="auto">
            <a:xfrm>
              <a:off x="7174534" y="1582018"/>
              <a:ext cx="517802" cy="502299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200" name="그룹 199"/>
            <p:cNvGrpSpPr/>
            <p:nvPr/>
          </p:nvGrpSpPr>
          <p:grpSpPr>
            <a:xfrm>
              <a:off x="7029450" y="745841"/>
              <a:ext cx="1396030" cy="2443051"/>
              <a:chOff x="342900" y="745841"/>
              <a:chExt cx="1396030" cy="2443051"/>
            </a:xfrm>
          </p:grpSpPr>
          <p:sp>
            <p:nvSpPr>
              <p:cNvPr id="201" name="직사각형 200"/>
              <p:cNvSpPr>
                <a:spLocks noChangeAspect="1"/>
              </p:cNvSpPr>
              <p:nvPr/>
            </p:nvSpPr>
            <p:spPr>
              <a:xfrm>
                <a:off x="342900" y="745841"/>
                <a:ext cx="1396029" cy="244305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600" dirty="0" err="1" smtClean="0">
                    <a:solidFill>
                      <a:schemeClr val="bg1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뷰파인더</a:t>
                </a:r>
                <a:endPara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sz="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202" name="직선 연결선 201"/>
              <p:cNvCxnSpPr/>
              <p:nvPr/>
            </p:nvCxnSpPr>
            <p:spPr>
              <a:xfrm>
                <a:off x="1273586" y="745841"/>
                <a:ext cx="0" cy="2443051"/>
              </a:xfrm>
              <a:prstGeom prst="line">
                <a:avLst/>
              </a:prstGeom>
              <a:ln w="3175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>
              <a:xfrm>
                <a:off x="808243" y="745841"/>
                <a:ext cx="0" cy="2443051"/>
              </a:xfrm>
              <a:prstGeom prst="line">
                <a:avLst/>
              </a:prstGeom>
              <a:ln w="3175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>
              <a:xfrm rot="16200000">
                <a:off x="1040916" y="862176"/>
                <a:ext cx="0" cy="1396029"/>
              </a:xfrm>
              <a:prstGeom prst="line">
                <a:avLst/>
              </a:prstGeom>
              <a:ln w="3175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>
              <a:xfrm rot="16200000">
                <a:off x="1040916" y="1676527"/>
                <a:ext cx="0" cy="1396029"/>
              </a:xfrm>
              <a:prstGeom prst="line">
                <a:avLst/>
              </a:prstGeom>
              <a:ln w="3175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모서리가 둥근 직사각형 205"/>
              <p:cNvSpPr/>
              <p:nvPr/>
            </p:nvSpPr>
            <p:spPr>
              <a:xfrm>
                <a:off x="614376" y="2976443"/>
                <a:ext cx="853080" cy="178427"/>
              </a:xfrm>
              <a:prstGeom prst="roundRect">
                <a:avLst>
                  <a:gd name="adj" fmla="val 22557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anchor="ctr"/>
              <a:lstStyle/>
              <a:p>
                <a:pPr algn="ctr" defTabSz="1031626"/>
                <a:r>
                  <a:rPr lang="ko-KR" altLang="en-US" sz="6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촬영하기</a:t>
                </a:r>
              </a:p>
            </p:txBody>
          </p:sp>
          <p:sp>
            <p:nvSpPr>
              <p:cNvPr id="207" name="직사각형 206"/>
              <p:cNvSpPr/>
              <p:nvPr/>
            </p:nvSpPr>
            <p:spPr bwMode="auto">
              <a:xfrm>
                <a:off x="378801" y="789684"/>
                <a:ext cx="178427" cy="17842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anchor="ctr"/>
              <a:lstStyle/>
              <a:p>
                <a:pPr algn="ctr" defTabSz="1031626"/>
                <a:r>
                  <a:rPr lang="ko-KR" altLang="en-US" sz="5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갤러리</a:t>
                </a:r>
                <a:endPara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algn="ctr" defTabSz="1031626"/>
                <a:r>
                  <a:rPr lang="en-US" altLang="ko-KR" sz="5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ko-KR" altLang="en-US" sz="5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사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진</a:t>
                </a:r>
                <a:r>
                  <a:rPr lang="en-US" altLang="ko-KR" sz="5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)</a:t>
                </a:r>
                <a:endParaRPr lang="en-US" altLang="ko-KR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8" name="직사각형 207"/>
              <p:cNvSpPr/>
              <p:nvPr/>
            </p:nvSpPr>
            <p:spPr bwMode="auto">
              <a:xfrm>
                <a:off x="1524600" y="789684"/>
                <a:ext cx="178427" cy="17842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anchor="ctr"/>
              <a:lstStyle/>
              <a:p>
                <a:pPr algn="ctr" defTabSz="1031626"/>
                <a:r>
                  <a:rPr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종료</a:t>
                </a:r>
                <a:endParaRPr lang="en-US" altLang="ko-KR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9" name="직사각형 208"/>
              <p:cNvSpPr/>
              <p:nvPr/>
            </p:nvSpPr>
            <p:spPr bwMode="auto">
              <a:xfrm>
                <a:off x="760734" y="789684"/>
                <a:ext cx="178427" cy="17842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anchor="ctr"/>
              <a:lstStyle/>
              <a:p>
                <a:pPr algn="ctr" defTabSz="1031626"/>
                <a:r>
                  <a:rPr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모드</a:t>
                </a:r>
                <a:endPara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0" name="직사각형 209"/>
              <p:cNvSpPr/>
              <p:nvPr/>
            </p:nvSpPr>
            <p:spPr bwMode="auto">
              <a:xfrm>
                <a:off x="1142667" y="789684"/>
                <a:ext cx="178427" cy="17842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0" rIns="36000" bIns="0" anchor="ctr"/>
              <a:lstStyle/>
              <a:p>
                <a:pPr algn="ctr" defTabSz="1031626"/>
                <a:r>
                  <a:rPr lang="ko-KR" altLang="en-US" sz="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설정</a:t>
                </a:r>
                <a:endParaRPr lang="en-US" altLang="ko-KR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221" name="직사각형 220"/>
          <p:cNvSpPr>
            <a:spLocks noChangeAspect="1"/>
          </p:cNvSpPr>
          <p:nvPr/>
        </p:nvSpPr>
        <p:spPr>
          <a:xfrm>
            <a:off x="7021635" y="5237913"/>
            <a:ext cx="1399004" cy="10294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en-US" altLang="ko-KR" sz="800" i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eypad</a:t>
            </a:r>
          </a:p>
        </p:txBody>
      </p:sp>
      <p:grpSp>
        <p:nvGrpSpPr>
          <p:cNvPr id="222" name="그룹 221"/>
          <p:cNvGrpSpPr/>
          <p:nvPr/>
        </p:nvGrpSpPr>
        <p:grpSpPr>
          <a:xfrm>
            <a:off x="7090269" y="4289120"/>
            <a:ext cx="1264710" cy="901663"/>
            <a:chOff x="6522054" y="4033438"/>
            <a:chExt cx="1264710" cy="901663"/>
          </a:xfrm>
        </p:grpSpPr>
        <p:sp>
          <p:nvSpPr>
            <p:cNvPr id="223" name="직사각형 222"/>
            <p:cNvSpPr/>
            <p:nvPr/>
          </p:nvSpPr>
          <p:spPr bwMode="auto">
            <a:xfrm>
              <a:off x="6522055" y="4033438"/>
              <a:ext cx="1264709" cy="1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인물정보 입력</a:t>
              </a:r>
              <a:endParaRPr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4" name="직사각형 223"/>
            <p:cNvSpPr/>
            <p:nvPr/>
          </p:nvSpPr>
          <p:spPr bwMode="auto">
            <a:xfrm>
              <a:off x="6522054" y="4192643"/>
              <a:ext cx="1264709" cy="53564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algn="ctr"/>
              <a:endParaRPr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" name="직사각형 224"/>
            <p:cNvSpPr/>
            <p:nvPr/>
          </p:nvSpPr>
          <p:spPr bwMode="auto">
            <a:xfrm>
              <a:off x="6619981" y="4367536"/>
              <a:ext cx="1089492" cy="1674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0" anchor="t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dirty="0" smtClean="0">
                  <a:solidFill>
                    <a:schemeClr val="bg1">
                      <a:lumMod val="65000"/>
                    </a:schemeClr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안</a:t>
              </a:r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진</a:t>
              </a:r>
              <a:endParaRPr kumimoji="0"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7" name="직사각형 226"/>
            <p:cNvSpPr/>
            <p:nvPr/>
          </p:nvSpPr>
          <p:spPr bwMode="auto">
            <a:xfrm>
              <a:off x="6522055" y="4729772"/>
              <a:ext cx="1264709" cy="2053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" b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8" name="모서리가 둥근 직사각형 227"/>
            <p:cNvSpPr/>
            <p:nvPr/>
          </p:nvSpPr>
          <p:spPr bwMode="auto">
            <a:xfrm>
              <a:off x="6611645" y="4759530"/>
              <a:ext cx="520763" cy="1443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확인</a:t>
              </a:r>
            </a:p>
          </p:txBody>
        </p:sp>
        <p:sp>
          <p:nvSpPr>
            <p:cNvPr id="229" name="모서리가 둥근 직사각형 228"/>
            <p:cNvSpPr/>
            <p:nvPr/>
          </p:nvSpPr>
          <p:spPr bwMode="auto">
            <a:xfrm>
              <a:off x="7197251" y="4759530"/>
              <a:ext cx="520763" cy="14432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취소</a:t>
              </a:r>
              <a:endParaRPr kumimoji="0" lang="ko-KR" altLang="en-US" sz="7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34" name="모서리가 둥근 직사각형 233"/>
          <p:cNvSpPr/>
          <p:nvPr/>
        </p:nvSpPr>
        <p:spPr bwMode="auto">
          <a:xfrm>
            <a:off x="7182060" y="5018439"/>
            <a:ext cx="520763" cy="144325"/>
          </a:xfrm>
          <a:prstGeom prst="round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7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35" name="그룹 15"/>
          <p:cNvGrpSpPr>
            <a:grpSpLocks/>
          </p:cNvGrpSpPr>
          <p:nvPr/>
        </p:nvGrpSpPr>
        <p:grpSpPr bwMode="auto">
          <a:xfrm>
            <a:off x="7541617" y="4706955"/>
            <a:ext cx="325275" cy="215900"/>
            <a:chOff x="845345" y="3206006"/>
            <a:chExt cx="325276" cy="215900"/>
          </a:xfrm>
        </p:grpSpPr>
        <p:sp>
          <p:nvSpPr>
            <p:cNvPr id="236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7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38" name="직사각형 237"/>
          <p:cNvSpPr/>
          <p:nvPr/>
        </p:nvSpPr>
        <p:spPr bwMode="auto">
          <a:xfrm>
            <a:off x="7015797" y="6292378"/>
            <a:ext cx="741720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확인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239" name="그룹 238"/>
          <p:cNvGrpSpPr/>
          <p:nvPr/>
        </p:nvGrpSpPr>
        <p:grpSpPr>
          <a:xfrm>
            <a:off x="6254707" y="4691665"/>
            <a:ext cx="720080" cy="215444"/>
            <a:chOff x="6465631" y="4727669"/>
            <a:chExt cx="540000" cy="215444"/>
          </a:xfrm>
        </p:grpSpPr>
        <p:cxnSp>
          <p:nvCxnSpPr>
            <p:cNvPr id="240" name="직선 연결선 239"/>
            <p:cNvCxnSpPr/>
            <p:nvPr/>
          </p:nvCxnSpPr>
          <p:spPr>
            <a:xfrm flipH="1">
              <a:off x="6465631" y="4940980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TextBox 240"/>
            <p:cNvSpPr txBox="1"/>
            <p:nvPr/>
          </p:nvSpPr>
          <p:spPr>
            <a:xfrm>
              <a:off x="6490012" y="4727669"/>
              <a:ext cx="496716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Double Tap</a:t>
              </a:r>
            </a:p>
          </p:txBody>
        </p:sp>
      </p:grpSp>
      <p:sp>
        <p:nvSpPr>
          <p:cNvPr id="242" name="직사각형 241"/>
          <p:cNvSpPr/>
          <p:nvPr/>
        </p:nvSpPr>
        <p:spPr bwMode="auto">
          <a:xfrm>
            <a:off x="4791467" y="6292378"/>
            <a:ext cx="1792179" cy="288147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사진은 입력한 인물정보와 함께 저장됨</a:t>
            </a:r>
            <a:endParaRPr lang="en-US" altLang="ko-KR" sz="700" kern="0" dirty="0" smtClean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촬영하기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243" name="그룹 242"/>
          <p:cNvGrpSpPr/>
          <p:nvPr/>
        </p:nvGrpSpPr>
        <p:grpSpPr>
          <a:xfrm>
            <a:off x="4789966" y="4658013"/>
            <a:ext cx="813374" cy="911946"/>
            <a:chOff x="5112060" y="1889257"/>
            <a:chExt cx="936104" cy="104955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44" name="사다리꼴 243"/>
            <p:cNvSpPr/>
            <p:nvPr/>
          </p:nvSpPr>
          <p:spPr bwMode="auto">
            <a:xfrm rot="10800000">
              <a:off x="5112060" y="2456892"/>
              <a:ext cx="936104" cy="481915"/>
            </a:xfrm>
            <a:prstGeom prst="trapezoid">
              <a:avLst>
                <a:gd name="adj" fmla="val 17602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5" name="타원 244"/>
            <p:cNvSpPr/>
            <p:nvPr/>
          </p:nvSpPr>
          <p:spPr bwMode="auto">
            <a:xfrm>
              <a:off x="5286737" y="1889257"/>
              <a:ext cx="586752" cy="586750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얼굴</a:t>
              </a:r>
            </a:p>
          </p:txBody>
        </p:sp>
        <p:sp>
          <p:nvSpPr>
            <p:cNvPr id="246" name="타원 245"/>
            <p:cNvSpPr/>
            <p:nvPr/>
          </p:nvSpPr>
          <p:spPr bwMode="auto">
            <a:xfrm>
              <a:off x="5395518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247" name="타원 246"/>
            <p:cNvSpPr/>
            <p:nvPr/>
          </p:nvSpPr>
          <p:spPr bwMode="auto">
            <a:xfrm>
              <a:off x="5641775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248" name="타원 247"/>
            <p:cNvSpPr/>
            <p:nvPr/>
          </p:nvSpPr>
          <p:spPr bwMode="auto">
            <a:xfrm>
              <a:off x="5520856" y="2231203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코</a:t>
              </a: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49" name="그룹 248"/>
          <p:cNvGrpSpPr/>
          <p:nvPr/>
        </p:nvGrpSpPr>
        <p:grpSpPr>
          <a:xfrm>
            <a:off x="4955382" y="5218452"/>
            <a:ext cx="936104" cy="1049550"/>
            <a:chOff x="5112060" y="1889257"/>
            <a:chExt cx="936104" cy="104955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50" name="사다리꼴 249"/>
            <p:cNvSpPr/>
            <p:nvPr/>
          </p:nvSpPr>
          <p:spPr bwMode="auto">
            <a:xfrm rot="10800000">
              <a:off x="5112060" y="2456892"/>
              <a:ext cx="936104" cy="481915"/>
            </a:xfrm>
            <a:prstGeom prst="trapezoid">
              <a:avLst>
                <a:gd name="adj" fmla="val 17602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51" name="타원 250"/>
            <p:cNvSpPr/>
            <p:nvPr/>
          </p:nvSpPr>
          <p:spPr bwMode="auto">
            <a:xfrm>
              <a:off x="5286737" y="1889257"/>
              <a:ext cx="586752" cy="586750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얼굴</a:t>
              </a:r>
            </a:p>
          </p:txBody>
        </p:sp>
        <p:sp>
          <p:nvSpPr>
            <p:cNvPr id="252" name="타원 251"/>
            <p:cNvSpPr/>
            <p:nvPr/>
          </p:nvSpPr>
          <p:spPr bwMode="auto">
            <a:xfrm>
              <a:off x="5395518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253" name="타원 252"/>
            <p:cNvSpPr/>
            <p:nvPr/>
          </p:nvSpPr>
          <p:spPr bwMode="auto">
            <a:xfrm>
              <a:off x="5641775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254" name="타원 253"/>
            <p:cNvSpPr/>
            <p:nvPr/>
          </p:nvSpPr>
          <p:spPr bwMode="auto">
            <a:xfrm>
              <a:off x="5520856" y="2231203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코</a:t>
              </a: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55" name="그룹 254"/>
          <p:cNvGrpSpPr/>
          <p:nvPr/>
        </p:nvGrpSpPr>
        <p:grpSpPr>
          <a:xfrm>
            <a:off x="4789966" y="3824947"/>
            <a:ext cx="1396030" cy="2443051"/>
            <a:chOff x="342900" y="745841"/>
            <a:chExt cx="1396030" cy="2443051"/>
          </a:xfrm>
        </p:grpSpPr>
        <p:sp>
          <p:nvSpPr>
            <p:cNvPr id="256" name="직사각형 255"/>
            <p:cNvSpPr>
              <a:spLocks noChangeAspect="1"/>
            </p:cNvSpPr>
            <p:nvPr/>
          </p:nvSpPr>
          <p:spPr>
            <a:xfrm>
              <a:off x="342900" y="745841"/>
              <a:ext cx="1396029" cy="244305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57" name="직선 연결선 256"/>
            <p:cNvCxnSpPr/>
            <p:nvPr/>
          </p:nvCxnSpPr>
          <p:spPr>
            <a:xfrm>
              <a:off x="1273586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/>
            <p:cNvCxnSpPr/>
            <p:nvPr/>
          </p:nvCxnSpPr>
          <p:spPr>
            <a:xfrm>
              <a:off x="808243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 258"/>
            <p:cNvCxnSpPr/>
            <p:nvPr/>
          </p:nvCxnSpPr>
          <p:spPr>
            <a:xfrm rot="16200000">
              <a:off x="1040916" y="862176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 259"/>
            <p:cNvCxnSpPr/>
            <p:nvPr/>
          </p:nvCxnSpPr>
          <p:spPr>
            <a:xfrm rot="16200000">
              <a:off x="1040916" y="1676527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모서리가 둥근 직사각형 260"/>
            <p:cNvSpPr/>
            <p:nvPr/>
          </p:nvSpPr>
          <p:spPr>
            <a:xfrm>
              <a:off x="614376" y="2976443"/>
              <a:ext cx="853080" cy="178427"/>
            </a:xfrm>
            <a:prstGeom prst="roundRect">
              <a:avLst>
                <a:gd name="adj" fmla="val 22557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촬영하기</a:t>
              </a:r>
            </a:p>
          </p:txBody>
        </p:sp>
        <p:sp>
          <p:nvSpPr>
            <p:cNvPr id="262" name="직사각형 261"/>
            <p:cNvSpPr/>
            <p:nvPr/>
          </p:nvSpPr>
          <p:spPr bwMode="auto">
            <a:xfrm>
              <a:off x="378801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갤러리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진</a:t>
              </a: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3" name="직사각형 262"/>
            <p:cNvSpPr/>
            <p:nvPr/>
          </p:nvSpPr>
          <p:spPr bwMode="auto">
            <a:xfrm>
              <a:off x="1524600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4" name="직사각형 263"/>
            <p:cNvSpPr/>
            <p:nvPr/>
          </p:nvSpPr>
          <p:spPr bwMode="auto">
            <a:xfrm>
              <a:off x="760734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모드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5" name="직사각형 264"/>
            <p:cNvSpPr/>
            <p:nvPr/>
          </p:nvSpPr>
          <p:spPr bwMode="auto">
            <a:xfrm>
              <a:off x="1142667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66" name="모서리가 둥근 직사각형 265"/>
          <p:cNvSpPr/>
          <p:nvPr/>
        </p:nvSpPr>
        <p:spPr>
          <a:xfrm>
            <a:off x="5061440" y="6055549"/>
            <a:ext cx="853080" cy="178427"/>
          </a:xfrm>
          <a:prstGeom prst="roundRect">
            <a:avLst>
              <a:gd name="adj" fmla="val 22557"/>
            </a:avLst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7" name="직사각형 266"/>
          <p:cNvSpPr/>
          <p:nvPr/>
        </p:nvSpPr>
        <p:spPr bwMode="auto">
          <a:xfrm>
            <a:off x="5120902" y="5228724"/>
            <a:ext cx="606293" cy="58814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 defTabSz="1031626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8" name="직사각형 267"/>
          <p:cNvSpPr/>
          <p:nvPr/>
        </p:nvSpPr>
        <p:spPr bwMode="auto">
          <a:xfrm>
            <a:off x="4938023" y="4668285"/>
            <a:ext cx="517802" cy="5022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 defTabSz="1031626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9" name="Text Box 15"/>
          <p:cNvSpPr txBox="1">
            <a:spLocks noChangeArrowheads="1"/>
          </p:cNvSpPr>
          <p:nvPr/>
        </p:nvSpPr>
        <p:spPr bwMode="auto">
          <a:xfrm>
            <a:off x="4792663" y="3704768"/>
            <a:ext cx="416781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>
                <a:sym typeface="Wingdings 2" pitchFamily="18" charset="2"/>
              </a:rPr>
              <a:t>촬영하기</a:t>
            </a:r>
            <a:r>
              <a:rPr lang="en-US" altLang="ko-KR" sz="700" dirty="0">
                <a:sym typeface="Wingdings 2" pitchFamily="18" charset="2"/>
              </a:rPr>
              <a:t>]</a:t>
            </a:r>
          </a:p>
        </p:txBody>
      </p:sp>
      <p:grpSp>
        <p:nvGrpSpPr>
          <p:cNvPr id="270" name="그룹 269"/>
          <p:cNvGrpSpPr/>
          <p:nvPr/>
        </p:nvGrpSpPr>
        <p:grpSpPr>
          <a:xfrm>
            <a:off x="5586580" y="4960401"/>
            <a:ext cx="420590" cy="215900"/>
            <a:chOff x="2098675" y="4761148"/>
            <a:chExt cx="420590" cy="215900"/>
          </a:xfrm>
        </p:grpSpPr>
        <p:sp>
          <p:nvSpPr>
            <p:cNvPr id="271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2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73" name="그룹 272"/>
          <p:cNvGrpSpPr/>
          <p:nvPr/>
        </p:nvGrpSpPr>
        <p:grpSpPr>
          <a:xfrm>
            <a:off x="4022749" y="4691665"/>
            <a:ext cx="720081" cy="215444"/>
            <a:chOff x="6465631" y="4727669"/>
            <a:chExt cx="540000" cy="215444"/>
          </a:xfrm>
        </p:grpSpPr>
        <p:cxnSp>
          <p:nvCxnSpPr>
            <p:cNvPr id="274" name="직선 연결선 273"/>
            <p:cNvCxnSpPr/>
            <p:nvPr/>
          </p:nvCxnSpPr>
          <p:spPr>
            <a:xfrm flipH="1">
              <a:off x="6465631" y="4940980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TextBox 274"/>
            <p:cNvSpPr txBox="1"/>
            <p:nvPr/>
          </p:nvSpPr>
          <p:spPr>
            <a:xfrm>
              <a:off x="6600008" y="4727669"/>
              <a:ext cx="276728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Flick</a:t>
              </a:r>
              <a:endParaRPr lang="en-US" altLang="ko-KR" sz="800" dirty="0">
                <a:latin typeface="Calibri" pitchFamily="34" charset="0"/>
                <a:ea typeface="맑은 고딕" pitchFamily="50" charset="-127"/>
                <a:cs typeface="Calibri" pitchFamily="34" charset="0"/>
              </a:endParaRPr>
            </a:p>
          </p:txBody>
        </p:sp>
      </p:grpSp>
      <p:grpSp>
        <p:nvGrpSpPr>
          <p:cNvPr id="276" name="그룹 275"/>
          <p:cNvGrpSpPr/>
          <p:nvPr/>
        </p:nvGrpSpPr>
        <p:grpSpPr>
          <a:xfrm>
            <a:off x="2559172" y="4658013"/>
            <a:ext cx="813374" cy="911946"/>
            <a:chOff x="5112060" y="1889257"/>
            <a:chExt cx="936104" cy="104955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77" name="사다리꼴 276"/>
            <p:cNvSpPr/>
            <p:nvPr/>
          </p:nvSpPr>
          <p:spPr bwMode="auto">
            <a:xfrm rot="10800000">
              <a:off x="5112060" y="2456892"/>
              <a:ext cx="936104" cy="481915"/>
            </a:xfrm>
            <a:prstGeom prst="trapezoid">
              <a:avLst>
                <a:gd name="adj" fmla="val 17602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8" name="타원 277"/>
            <p:cNvSpPr/>
            <p:nvPr/>
          </p:nvSpPr>
          <p:spPr bwMode="auto">
            <a:xfrm>
              <a:off x="5286737" y="1889257"/>
              <a:ext cx="586752" cy="586750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얼굴</a:t>
              </a:r>
            </a:p>
          </p:txBody>
        </p:sp>
        <p:sp>
          <p:nvSpPr>
            <p:cNvPr id="279" name="타원 278"/>
            <p:cNvSpPr/>
            <p:nvPr/>
          </p:nvSpPr>
          <p:spPr bwMode="auto">
            <a:xfrm>
              <a:off x="5395518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280" name="타원 279"/>
            <p:cNvSpPr/>
            <p:nvPr/>
          </p:nvSpPr>
          <p:spPr bwMode="auto">
            <a:xfrm>
              <a:off x="5641775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281" name="타원 280"/>
            <p:cNvSpPr/>
            <p:nvPr/>
          </p:nvSpPr>
          <p:spPr bwMode="auto">
            <a:xfrm>
              <a:off x="5520856" y="2231203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코</a:t>
              </a: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82" name="그룹 281"/>
          <p:cNvGrpSpPr/>
          <p:nvPr/>
        </p:nvGrpSpPr>
        <p:grpSpPr>
          <a:xfrm>
            <a:off x="2724588" y="5218452"/>
            <a:ext cx="936104" cy="1049550"/>
            <a:chOff x="5112060" y="1889257"/>
            <a:chExt cx="936104" cy="104955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83" name="사다리꼴 282"/>
            <p:cNvSpPr/>
            <p:nvPr/>
          </p:nvSpPr>
          <p:spPr bwMode="auto">
            <a:xfrm rot="10800000">
              <a:off x="5112060" y="2456892"/>
              <a:ext cx="936104" cy="481915"/>
            </a:xfrm>
            <a:prstGeom prst="trapezoid">
              <a:avLst>
                <a:gd name="adj" fmla="val 17602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7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4" name="타원 283"/>
            <p:cNvSpPr/>
            <p:nvPr/>
          </p:nvSpPr>
          <p:spPr bwMode="auto">
            <a:xfrm>
              <a:off x="5286737" y="1889257"/>
              <a:ext cx="586752" cy="586750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얼굴</a:t>
              </a:r>
            </a:p>
          </p:txBody>
        </p:sp>
        <p:sp>
          <p:nvSpPr>
            <p:cNvPr id="285" name="타원 284"/>
            <p:cNvSpPr/>
            <p:nvPr/>
          </p:nvSpPr>
          <p:spPr bwMode="auto">
            <a:xfrm>
              <a:off x="5395518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286" name="타원 285"/>
            <p:cNvSpPr/>
            <p:nvPr/>
          </p:nvSpPr>
          <p:spPr bwMode="auto">
            <a:xfrm>
              <a:off x="5641775" y="2098792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287" name="타원 286"/>
            <p:cNvSpPr/>
            <p:nvPr/>
          </p:nvSpPr>
          <p:spPr bwMode="auto">
            <a:xfrm>
              <a:off x="5520856" y="2231203"/>
              <a:ext cx="130310" cy="130308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6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코</a:t>
              </a:r>
              <a:endPara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88" name="그룹 287"/>
          <p:cNvGrpSpPr/>
          <p:nvPr/>
        </p:nvGrpSpPr>
        <p:grpSpPr>
          <a:xfrm>
            <a:off x="2559172" y="3824947"/>
            <a:ext cx="1396030" cy="2443051"/>
            <a:chOff x="342900" y="745841"/>
            <a:chExt cx="1396030" cy="2443051"/>
          </a:xfrm>
        </p:grpSpPr>
        <p:sp>
          <p:nvSpPr>
            <p:cNvPr id="289" name="직사각형 288"/>
            <p:cNvSpPr>
              <a:spLocks noChangeAspect="1"/>
            </p:cNvSpPr>
            <p:nvPr/>
          </p:nvSpPr>
          <p:spPr>
            <a:xfrm>
              <a:off x="342900" y="745841"/>
              <a:ext cx="1396029" cy="244305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dirty="0" err="1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90" name="직선 연결선 289"/>
            <p:cNvCxnSpPr/>
            <p:nvPr/>
          </p:nvCxnSpPr>
          <p:spPr>
            <a:xfrm>
              <a:off x="1273586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 290"/>
            <p:cNvCxnSpPr/>
            <p:nvPr/>
          </p:nvCxnSpPr>
          <p:spPr>
            <a:xfrm>
              <a:off x="808243" y="745841"/>
              <a:ext cx="0" cy="2443051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 291"/>
            <p:cNvCxnSpPr/>
            <p:nvPr/>
          </p:nvCxnSpPr>
          <p:spPr>
            <a:xfrm rot="16200000">
              <a:off x="1040916" y="862176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 292"/>
            <p:cNvCxnSpPr/>
            <p:nvPr/>
          </p:nvCxnSpPr>
          <p:spPr>
            <a:xfrm rot="16200000">
              <a:off x="1040916" y="1676527"/>
              <a:ext cx="0" cy="1396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모서리가 둥근 직사각형 293"/>
            <p:cNvSpPr/>
            <p:nvPr/>
          </p:nvSpPr>
          <p:spPr>
            <a:xfrm>
              <a:off x="614376" y="2976443"/>
              <a:ext cx="853080" cy="178427"/>
            </a:xfrm>
            <a:prstGeom prst="roundRect">
              <a:avLst>
                <a:gd name="adj" fmla="val 22557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촬영하기</a:t>
              </a:r>
            </a:p>
          </p:txBody>
        </p:sp>
        <p:sp>
          <p:nvSpPr>
            <p:cNvPr id="295" name="직사각형 294"/>
            <p:cNvSpPr/>
            <p:nvPr/>
          </p:nvSpPr>
          <p:spPr bwMode="auto">
            <a:xfrm>
              <a:off x="378801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갤러리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 defTabSz="1031626"/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ko-KR" altLang="en-US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</a:t>
              </a:r>
              <a:r>
                <a:rPr lang="ko-KR" altLang="en-US" sz="5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진</a:t>
              </a:r>
              <a:r>
                <a:rPr lang="en-US" altLang="ko-KR" sz="5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96" name="직사각형 295"/>
            <p:cNvSpPr/>
            <p:nvPr/>
          </p:nvSpPr>
          <p:spPr bwMode="auto">
            <a:xfrm>
              <a:off x="1524600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종료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97" name="직사각형 296"/>
            <p:cNvSpPr/>
            <p:nvPr/>
          </p:nvSpPr>
          <p:spPr bwMode="auto">
            <a:xfrm>
              <a:off x="760734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모드</a:t>
              </a:r>
              <a:endPara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98" name="직사각형 297"/>
            <p:cNvSpPr/>
            <p:nvPr/>
          </p:nvSpPr>
          <p:spPr bwMode="auto">
            <a:xfrm>
              <a:off x="1142667" y="789684"/>
              <a:ext cx="178427" cy="1784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anchor="ctr"/>
            <a:lstStyle/>
            <a:p>
              <a:pPr algn="ctr" defTabSz="1031626"/>
              <a:r>
                <a:rPr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설정</a:t>
              </a:r>
              <a:endParaRPr lang="en-US" altLang="ko-KR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00" name="직사각형 299"/>
          <p:cNvSpPr/>
          <p:nvPr/>
        </p:nvSpPr>
        <p:spPr bwMode="auto">
          <a:xfrm>
            <a:off x="2890108" y="5228724"/>
            <a:ext cx="606293" cy="58814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 defTabSz="1031626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1" name="직사각형 300"/>
          <p:cNvSpPr/>
          <p:nvPr/>
        </p:nvSpPr>
        <p:spPr bwMode="auto">
          <a:xfrm>
            <a:off x="2707229" y="4668285"/>
            <a:ext cx="517802" cy="5022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 defTabSz="1031626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5" name="직사각형 304"/>
          <p:cNvSpPr/>
          <p:nvPr/>
        </p:nvSpPr>
        <p:spPr>
          <a:xfrm>
            <a:off x="2599087" y="3868130"/>
            <a:ext cx="178427" cy="178427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06" name="그룹 15"/>
          <p:cNvGrpSpPr>
            <a:grpSpLocks/>
          </p:cNvGrpSpPr>
          <p:nvPr/>
        </p:nvGrpSpPr>
        <p:grpSpPr bwMode="auto">
          <a:xfrm>
            <a:off x="3101057" y="4871474"/>
            <a:ext cx="325275" cy="215900"/>
            <a:chOff x="845345" y="3206006"/>
            <a:chExt cx="325276" cy="215900"/>
          </a:xfrm>
        </p:grpSpPr>
        <p:sp>
          <p:nvSpPr>
            <p:cNvPr id="307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8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09" name="직사각형 308"/>
          <p:cNvSpPr/>
          <p:nvPr/>
        </p:nvSpPr>
        <p:spPr bwMode="auto">
          <a:xfrm>
            <a:off x="2560783" y="6292378"/>
            <a:ext cx="793202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갤러리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</a:t>
            </a:r>
            <a:endParaRPr lang="en-US" altLang="ko-KR" sz="700" kern="0" dirty="0">
              <a:solidFill>
                <a:sysClr val="windowText" lastClr="000000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310" name="그룹 309"/>
          <p:cNvGrpSpPr/>
          <p:nvPr/>
        </p:nvGrpSpPr>
        <p:grpSpPr>
          <a:xfrm>
            <a:off x="1799692" y="4691665"/>
            <a:ext cx="720080" cy="215444"/>
            <a:chOff x="6465631" y="4727669"/>
            <a:chExt cx="540000" cy="215444"/>
          </a:xfrm>
        </p:grpSpPr>
        <p:cxnSp>
          <p:nvCxnSpPr>
            <p:cNvPr id="311" name="직선 연결선 310"/>
            <p:cNvCxnSpPr/>
            <p:nvPr/>
          </p:nvCxnSpPr>
          <p:spPr>
            <a:xfrm flipH="1">
              <a:off x="6465631" y="4940980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6490015" y="4727669"/>
              <a:ext cx="496716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Double Tap</a:t>
              </a:r>
            </a:p>
          </p:txBody>
        </p:sp>
      </p:grpSp>
      <p:sp>
        <p:nvSpPr>
          <p:cNvPr id="313" name="직사각형 312"/>
          <p:cNvSpPr>
            <a:spLocks noChangeAspect="1"/>
          </p:cNvSpPr>
          <p:nvPr/>
        </p:nvSpPr>
        <p:spPr>
          <a:xfrm>
            <a:off x="306789" y="3819403"/>
            <a:ext cx="1397618" cy="24458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6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6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6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6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14" name="그룹 313"/>
          <p:cNvGrpSpPr/>
          <p:nvPr/>
        </p:nvGrpSpPr>
        <p:grpSpPr>
          <a:xfrm>
            <a:off x="306791" y="3819403"/>
            <a:ext cx="1397617" cy="176628"/>
            <a:chOff x="336546" y="4956150"/>
            <a:chExt cx="2157417" cy="273050"/>
          </a:xfrm>
        </p:grpSpPr>
        <p:sp>
          <p:nvSpPr>
            <p:cNvPr id="315" name="직사각형 314"/>
            <p:cNvSpPr/>
            <p:nvPr/>
          </p:nvSpPr>
          <p:spPr bwMode="auto">
            <a:xfrm>
              <a:off x="336546" y="4956150"/>
              <a:ext cx="2157417" cy="2730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        </a:t>
              </a: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갤러리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6" name="직사각형 315"/>
            <p:cNvSpPr/>
            <p:nvPr/>
          </p:nvSpPr>
          <p:spPr>
            <a:xfrm>
              <a:off x="396375" y="5019650"/>
              <a:ext cx="142875" cy="1428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/>
            </a:p>
          </p:txBody>
        </p:sp>
      </p:grpSp>
      <p:sp>
        <p:nvSpPr>
          <p:cNvPr id="317" name="직사각형 316"/>
          <p:cNvSpPr>
            <a:spLocks noChangeAspect="1"/>
          </p:cNvSpPr>
          <p:nvPr/>
        </p:nvSpPr>
        <p:spPr>
          <a:xfrm>
            <a:off x="306791" y="3996031"/>
            <a:ext cx="1397617" cy="17786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6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8" name="직사각형 317"/>
          <p:cNvSpPr>
            <a:spLocks noChangeAspect="1"/>
          </p:cNvSpPr>
          <p:nvPr/>
        </p:nvSpPr>
        <p:spPr>
          <a:xfrm>
            <a:off x="497417" y="3996031"/>
            <a:ext cx="1016394" cy="17786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_</a:t>
            </a:r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이미지</a:t>
            </a:r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_</a:t>
            </a:r>
          </a:p>
        </p:txBody>
      </p:sp>
      <p:sp>
        <p:nvSpPr>
          <p:cNvPr id="319" name="직사각형 318"/>
          <p:cNvSpPr/>
          <p:nvPr/>
        </p:nvSpPr>
        <p:spPr bwMode="auto">
          <a:xfrm>
            <a:off x="1525821" y="3835267"/>
            <a:ext cx="146901" cy="14690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r>
              <a:rPr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취소</a:t>
            </a:r>
            <a:endParaRPr lang="en-US" altLang="ko-KR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0" name="직사각형 319"/>
          <p:cNvSpPr/>
          <p:nvPr/>
        </p:nvSpPr>
        <p:spPr bwMode="auto">
          <a:xfrm>
            <a:off x="1332340" y="3835267"/>
            <a:ext cx="146901" cy="14690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r>
              <a:rPr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공</a:t>
            </a:r>
            <a:r>
              <a: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유</a:t>
            </a:r>
            <a:endParaRPr lang="en-US" altLang="ko-KR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1" name="직사각형 320"/>
          <p:cNvSpPr/>
          <p:nvPr/>
        </p:nvSpPr>
        <p:spPr bwMode="auto">
          <a:xfrm>
            <a:off x="306790" y="5912060"/>
            <a:ext cx="1397617" cy="1766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defTabSz="10316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상세정보관리</a:t>
            </a:r>
            <a:endParaRPr kumimoji="0" lang="en-US" altLang="ko-KR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2" name="직사각형 321"/>
          <p:cNvSpPr/>
          <p:nvPr/>
        </p:nvSpPr>
        <p:spPr bwMode="auto">
          <a:xfrm>
            <a:off x="306789" y="5774722"/>
            <a:ext cx="1397618" cy="1366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t">
            <a:noAutofit/>
          </a:bodyPr>
          <a:lstStyle/>
          <a:p>
            <a:pPr defTabSz="1031626"/>
            <a:r>
              <a: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2013</a:t>
            </a:r>
            <a:r>
              <a:rPr lang="ko-KR" altLang="en-US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년</a:t>
            </a:r>
            <a:r>
              <a: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ko-KR" altLang="en-US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월</a:t>
            </a:r>
            <a:r>
              <a: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ko-KR" altLang="en-US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일월요일</a:t>
            </a:r>
            <a:r>
              <a: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15</a:t>
            </a:r>
            <a:r>
              <a:rPr lang="ko-KR" altLang="en-US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시</a:t>
            </a:r>
            <a:r>
              <a: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30</a:t>
            </a:r>
            <a:r>
              <a:rPr lang="ko-KR" altLang="en-US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분 역삼동 </a:t>
            </a:r>
            <a:r>
              <a:rPr lang="ko-KR" altLang="en-US" sz="5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맑은날</a:t>
            </a:r>
            <a:endParaRPr lang="ko-KR" altLang="en-US" sz="5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3" name="직사각형 322"/>
          <p:cNvSpPr/>
          <p:nvPr/>
        </p:nvSpPr>
        <p:spPr bwMode="auto">
          <a:xfrm>
            <a:off x="1145247" y="3835267"/>
            <a:ext cx="146901" cy="14690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r>
              <a:rPr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삭제</a:t>
            </a:r>
            <a:endParaRPr lang="en-US" altLang="ko-KR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4" name="직사각형 323"/>
          <p:cNvSpPr/>
          <p:nvPr/>
        </p:nvSpPr>
        <p:spPr bwMode="auto">
          <a:xfrm>
            <a:off x="306790" y="6088687"/>
            <a:ext cx="1397617" cy="1766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defTabSz="10316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사진리스트</a:t>
            </a:r>
            <a:endParaRPr kumimoji="0" lang="en-US" altLang="ko-KR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5" name="Text Box 15"/>
          <p:cNvSpPr txBox="1">
            <a:spLocks noChangeArrowheads="1"/>
          </p:cNvSpPr>
          <p:nvPr/>
        </p:nvSpPr>
        <p:spPr bwMode="auto">
          <a:xfrm>
            <a:off x="306790" y="3690791"/>
            <a:ext cx="327013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 smtClean="0">
                <a:sym typeface="Wingdings 2" pitchFamily="18" charset="2"/>
              </a:rPr>
              <a:t>갤러리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sp>
        <p:nvSpPr>
          <p:cNvPr id="326" name="직사각형 325"/>
          <p:cNvSpPr/>
          <p:nvPr/>
        </p:nvSpPr>
        <p:spPr>
          <a:xfrm>
            <a:off x="436578" y="3832764"/>
            <a:ext cx="314567" cy="149404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27" name="그룹 326"/>
          <p:cNvGrpSpPr/>
          <p:nvPr/>
        </p:nvGrpSpPr>
        <p:grpSpPr>
          <a:xfrm>
            <a:off x="494035" y="3996031"/>
            <a:ext cx="1031787" cy="1786174"/>
            <a:chOff x="7329813" y="2743466"/>
            <a:chExt cx="1400621" cy="2443725"/>
          </a:xfrm>
        </p:grpSpPr>
        <p:sp>
          <p:nvSpPr>
            <p:cNvPr id="328" name="직사각형 327"/>
            <p:cNvSpPr>
              <a:spLocks noChangeAspect="1"/>
            </p:cNvSpPr>
            <p:nvPr/>
          </p:nvSpPr>
          <p:spPr>
            <a:xfrm>
              <a:off x="7334405" y="2743466"/>
              <a:ext cx="1396029" cy="244305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9" name="사다리꼴 328"/>
            <p:cNvSpPr/>
            <p:nvPr/>
          </p:nvSpPr>
          <p:spPr bwMode="auto">
            <a:xfrm rot="10800000">
              <a:off x="7329813" y="4095093"/>
              <a:ext cx="936104" cy="481916"/>
            </a:xfrm>
            <a:prstGeom prst="trapezoid">
              <a:avLst>
                <a:gd name="adj" fmla="val 17602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0" name="타원 329"/>
            <p:cNvSpPr/>
            <p:nvPr/>
          </p:nvSpPr>
          <p:spPr bwMode="auto">
            <a:xfrm>
              <a:off x="7504489" y="3527457"/>
              <a:ext cx="586752" cy="58675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얼굴</a:t>
              </a:r>
            </a:p>
          </p:txBody>
        </p:sp>
        <p:sp>
          <p:nvSpPr>
            <p:cNvPr id="331" name="타원 330"/>
            <p:cNvSpPr/>
            <p:nvPr/>
          </p:nvSpPr>
          <p:spPr bwMode="auto">
            <a:xfrm>
              <a:off x="7613270" y="3736992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4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332" name="타원 331"/>
            <p:cNvSpPr/>
            <p:nvPr/>
          </p:nvSpPr>
          <p:spPr bwMode="auto">
            <a:xfrm>
              <a:off x="7859528" y="3736992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4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333" name="타원 332"/>
            <p:cNvSpPr/>
            <p:nvPr/>
          </p:nvSpPr>
          <p:spPr bwMode="auto">
            <a:xfrm>
              <a:off x="7738608" y="3869403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4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코</a:t>
              </a:r>
              <a:endParaRPr kumimoji="0" lang="ko-KR" altLang="en-US" sz="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9" name="사다리꼴 338"/>
            <p:cNvSpPr/>
            <p:nvPr/>
          </p:nvSpPr>
          <p:spPr bwMode="auto">
            <a:xfrm rot="10800000">
              <a:off x="7568265" y="4705276"/>
              <a:ext cx="936104" cy="481915"/>
            </a:xfrm>
            <a:prstGeom prst="trapezoid">
              <a:avLst>
                <a:gd name="adj" fmla="val 17602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0" name="타원 339"/>
            <p:cNvSpPr/>
            <p:nvPr/>
          </p:nvSpPr>
          <p:spPr bwMode="auto">
            <a:xfrm>
              <a:off x="7742941" y="4137641"/>
              <a:ext cx="586752" cy="58675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얼굴</a:t>
              </a:r>
            </a:p>
          </p:txBody>
        </p:sp>
        <p:sp>
          <p:nvSpPr>
            <p:cNvPr id="341" name="타원 340"/>
            <p:cNvSpPr/>
            <p:nvPr/>
          </p:nvSpPr>
          <p:spPr bwMode="auto">
            <a:xfrm>
              <a:off x="7851722" y="4347174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4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342" name="타원 341"/>
            <p:cNvSpPr/>
            <p:nvPr/>
          </p:nvSpPr>
          <p:spPr bwMode="auto">
            <a:xfrm>
              <a:off x="8097980" y="4347174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4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343" name="타원 342"/>
            <p:cNvSpPr/>
            <p:nvPr/>
          </p:nvSpPr>
          <p:spPr bwMode="auto">
            <a:xfrm>
              <a:off x="7977060" y="4479585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4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코</a:t>
              </a:r>
              <a:endParaRPr kumimoji="0" lang="ko-KR" altLang="en-US" sz="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34" name="직사각형 333"/>
          <p:cNvSpPr/>
          <p:nvPr/>
        </p:nvSpPr>
        <p:spPr bwMode="auto">
          <a:xfrm>
            <a:off x="305595" y="6289608"/>
            <a:ext cx="2152074" cy="288147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갤러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리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”, “2013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년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7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월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1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일월요일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15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시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30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분 역삼동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맑은 날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 </a:t>
            </a:r>
            <a:r>
              <a:rPr kumimoji="1" lang="ko-KR" altLang="en-US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음성안내 제공</a:t>
            </a:r>
            <a:r>
              <a:rPr kumimoji="1" lang="en-US" altLang="ko-KR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</a:p>
        </p:txBody>
      </p:sp>
      <p:sp>
        <p:nvSpPr>
          <p:cNvPr id="335" name="직사각형 334"/>
          <p:cNvSpPr/>
          <p:nvPr/>
        </p:nvSpPr>
        <p:spPr bwMode="auto">
          <a:xfrm>
            <a:off x="947363" y="5607875"/>
            <a:ext cx="116504" cy="10675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t">
            <a:spAutoFit/>
          </a:bodyPr>
          <a:lstStyle/>
          <a:p>
            <a:pPr algn="ctr" defTabSz="10316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1/1</a:t>
            </a:r>
            <a:endParaRPr kumimoji="0" lang="en-US" altLang="ko-KR" sz="6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4" name="Oval 478"/>
          <p:cNvSpPr>
            <a:spLocks noChangeArrowheads="1"/>
          </p:cNvSpPr>
          <p:nvPr/>
        </p:nvSpPr>
        <p:spPr bwMode="auto">
          <a:xfrm>
            <a:off x="866552" y="4648009"/>
            <a:ext cx="215900" cy="215900"/>
          </a:xfrm>
          <a:prstGeom prst="ellipse">
            <a:avLst/>
          </a:prstGeom>
          <a:solidFill>
            <a:srgbClr val="FF33CC">
              <a:alpha val="65097"/>
            </a:srgbClr>
          </a:solidFill>
          <a:ln w="19050" algn="ctr">
            <a:solidFill>
              <a:srgbClr val="FF3399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endParaRPr kumimoji="0" lang="ko-KR" altLang="en-US" sz="700">
              <a:solidFill>
                <a:srgbClr val="4D4D4D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5" name="그룹 344"/>
          <p:cNvGrpSpPr/>
          <p:nvPr/>
        </p:nvGrpSpPr>
        <p:grpSpPr>
          <a:xfrm>
            <a:off x="-60587" y="4568555"/>
            <a:ext cx="406458" cy="338554"/>
            <a:chOff x="6397433" y="4604559"/>
            <a:chExt cx="681880" cy="338554"/>
          </a:xfrm>
        </p:grpSpPr>
        <p:cxnSp>
          <p:nvCxnSpPr>
            <p:cNvPr id="346" name="직선 연결선 345"/>
            <p:cNvCxnSpPr/>
            <p:nvPr/>
          </p:nvCxnSpPr>
          <p:spPr>
            <a:xfrm flipH="1">
              <a:off x="6465631" y="4940980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7" name="TextBox 346"/>
            <p:cNvSpPr txBox="1"/>
            <p:nvPr/>
          </p:nvSpPr>
          <p:spPr>
            <a:xfrm>
              <a:off x="6397433" y="4604559"/>
              <a:ext cx="681880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Touch</a:t>
              </a:r>
            </a:p>
            <a:p>
              <a:pPr algn="ctr"/>
              <a:r>
                <a:rPr lang="en-US" altLang="ko-KR" sz="800" dirty="0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&amp;Hold</a:t>
              </a:r>
              <a:endParaRPr lang="en-US" altLang="ko-KR" sz="800" dirty="0">
                <a:latin typeface="Calibri" pitchFamily="34" charset="0"/>
                <a:ea typeface="맑은 고딕" pitchFamily="50" charset="-127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929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내용 개체 틀 3"/>
          <p:cNvSpPr>
            <a:spLocks noGrp="1"/>
          </p:cNvSpPr>
          <p:nvPr>
            <p:ph idx="1"/>
          </p:nvPr>
        </p:nvSpPr>
        <p:spPr>
          <a:xfrm>
            <a:off x="128935" y="145776"/>
            <a:ext cx="8835677" cy="338040"/>
          </a:xfrm>
        </p:spPr>
        <p:txBody>
          <a:bodyPr/>
          <a:lstStyle/>
          <a:p>
            <a:r>
              <a:rPr lang="en-US" altLang="ko-KR" sz="1800" dirty="0" smtClean="0"/>
              <a:t>3.4.2 Flow_ </a:t>
            </a:r>
            <a:r>
              <a:rPr lang="ko-KR" altLang="en-US" sz="1800" dirty="0"/>
              <a:t>모드 </a:t>
            </a:r>
            <a:r>
              <a:rPr lang="en-US" altLang="ko-KR" sz="1800" dirty="0"/>
              <a:t>&gt; </a:t>
            </a:r>
            <a:r>
              <a:rPr lang="ko-KR" altLang="en-US" sz="1800" dirty="0" smtClean="0"/>
              <a:t>인물정보 등록모드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&gt; </a:t>
            </a:r>
            <a:r>
              <a:rPr lang="en-US" altLang="ko-KR" sz="1800" dirty="0"/>
              <a:t>DB</a:t>
            </a:r>
            <a:r>
              <a:rPr lang="ko-KR" altLang="en-US" sz="1800" dirty="0"/>
              <a:t>등록</a:t>
            </a:r>
            <a:r>
              <a:rPr lang="en-US" altLang="ko-KR" sz="1800" dirty="0"/>
              <a:t>/</a:t>
            </a:r>
            <a:r>
              <a:rPr lang="ko-KR" altLang="en-US" sz="1800" dirty="0"/>
              <a:t>인물정보 확인</a:t>
            </a:r>
          </a:p>
        </p:txBody>
      </p:sp>
      <p:sp>
        <p:nvSpPr>
          <p:cNvPr id="10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800177"/>
              </p:ext>
            </p:extLst>
          </p:nvPr>
        </p:nvGraphicFramePr>
        <p:xfrm>
          <a:off x="6941820" y="0"/>
          <a:ext cx="2210543" cy="249360"/>
        </p:xfrm>
        <a:graphic>
          <a:graphicData uri="http://schemas.openxmlformats.org/drawingml/2006/table">
            <a:tbl>
              <a:tblPr/>
              <a:tblGrid>
                <a:gridCol w="2210543"/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v.0.2_130712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-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페이지추가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>
            <a:spLocks noChangeAspect="1"/>
          </p:cNvSpPr>
          <p:nvPr/>
        </p:nvSpPr>
        <p:spPr>
          <a:xfrm>
            <a:off x="345864" y="749300"/>
            <a:ext cx="1397618" cy="24458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6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6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6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6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45866" y="749300"/>
            <a:ext cx="1397617" cy="176628"/>
            <a:chOff x="336546" y="4956150"/>
            <a:chExt cx="2157417" cy="273050"/>
          </a:xfrm>
        </p:grpSpPr>
        <p:sp>
          <p:nvSpPr>
            <p:cNvPr id="8" name="직사각형 7"/>
            <p:cNvSpPr/>
            <p:nvPr/>
          </p:nvSpPr>
          <p:spPr bwMode="auto">
            <a:xfrm>
              <a:off x="336546" y="4956150"/>
              <a:ext cx="2157417" cy="2730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        </a:t>
              </a: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갤러리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96375" y="5019650"/>
              <a:ext cx="142875" cy="1428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/>
            </a:p>
          </p:txBody>
        </p:sp>
      </p:grpSp>
      <p:sp>
        <p:nvSpPr>
          <p:cNvPr id="10" name="직사각형 9"/>
          <p:cNvSpPr>
            <a:spLocks noChangeAspect="1"/>
          </p:cNvSpPr>
          <p:nvPr/>
        </p:nvSpPr>
        <p:spPr>
          <a:xfrm>
            <a:off x="345866" y="925928"/>
            <a:ext cx="1397617" cy="17786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6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직사각형 10"/>
          <p:cNvSpPr>
            <a:spLocks noChangeAspect="1"/>
          </p:cNvSpPr>
          <p:nvPr/>
        </p:nvSpPr>
        <p:spPr>
          <a:xfrm>
            <a:off x="536492" y="925928"/>
            <a:ext cx="1016394" cy="17786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_</a:t>
            </a:r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이미지</a:t>
            </a:r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_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1564896" y="765164"/>
            <a:ext cx="146901" cy="14690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r>
              <a:rPr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취소</a:t>
            </a:r>
            <a:endParaRPr lang="en-US" altLang="ko-KR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371415" y="765164"/>
            <a:ext cx="146901" cy="14690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r>
              <a:rPr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공</a:t>
            </a:r>
            <a:r>
              <a: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유</a:t>
            </a:r>
            <a:endParaRPr lang="en-US" altLang="ko-KR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345865" y="2841957"/>
            <a:ext cx="1397617" cy="1766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defTabSz="10316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상세정보관리</a:t>
            </a:r>
            <a:endParaRPr kumimoji="0" lang="en-US" altLang="ko-KR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345864" y="2704619"/>
            <a:ext cx="1397618" cy="1366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t">
            <a:noAutofit/>
          </a:bodyPr>
          <a:lstStyle/>
          <a:p>
            <a:pPr defTabSz="1031626"/>
            <a:r>
              <a: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2013</a:t>
            </a:r>
            <a:r>
              <a:rPr lang="ko-KR" altLang="en-US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년</a:t>
            </a:r>
            <a:r>
              <a: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ko-KR" altLang="en-US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월</a:t>
            </a:r>
            <a:r>
              <a: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ko-KR" altLang="en-US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일월요일</a:t>
            </a:r>
            <a:r>
              <a: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15</a:t>
            </a:r>
            <a:r>
              <a:rPr lang="ko-KR" altLang="en-US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시</a:t>
            </a:r>
            <a:r>
              <a: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30</a:t>
            </a:r>
            <a:r>
              <a:rPr lang="ko-KR" altLang="en-US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분 역삼동 </a:t>
            </a:r>
            <a:r>
              <a:rPr lang="ko-KR" altLang="en-US" sz="5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맑은날</a:t>
            </a:r>
            <a:endParaRPr lang="ko-KR" altLang="en-US" sz="5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184322" y="765164"/>
            <a:ext cx="146901" cy="14690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r>
              <a:rPr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삭제</a:t>
            </a:r>
            <a:endParaRPr lang="en-US" altLang="ko-KR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345865" y="3018584"/>
            <a:ext cx="1397617" cy="1766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defTabSz="10316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사진리스트</a:t>
            </a:r>
            <a:endParaRPr kumimoji="0" lang="en-US" altLang="ko-KR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345865" y="620688"/>
            <a:ext cx="327013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sz="700" dirty="0" smtClean="0">
                <a:sym typeface="Wingdings 2" pitchFamily="18" charset="2"/>
              </a:rPr>
              <a:t>[</a:t>
            </a:r>
            <a:r>
              <a:rPr lang="ko-KR" altLang="en-US" sz="700" dirty="0" smtClean="0">
                <a:sym typeface="Wingdings 2" pitchFamily="18" charset="2"/>
              </a:rPr>
              <a:t>갤러리</a:t>
            </a:r>
            <a:r>
              <a:rPr lang="en-US" altLang="ko-KR" sz="700" dirty="0" smtClean="0">
                <a:sym typeface="Wingdings 2" pitchFamily="18" charset="2"/>
              </a:rPr>
              <a:t>]</a:t>
            </a:r>
            <a:endParaRPr lang="ko-KR" altLang="en-US" sz="700" dirty="0">
              <a:sym typeface="Wingdings 2" pitchFamily="18" charset="2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533110" y="925928"/>
            <a:ext cx="1031787" cy="1786174"/>
            <a:chOff x="7329813" y="2743466"/>
            <a:chExt cx="1400621" cy="2443725"/>
          </a:xfrm>
        </p:grpSpPr>
        <p:sp>
          <p:nvSpPr>
            <p:cNvPr id="21" name="직사각형 20"/>
            <p:cNvSpPr>
              <a:spLocks noChangeAspect="1"/>
            </p:cNvSpPr>
            <p:nvPr/>
          </p:nvSpPr>
          <p:spPr>
            <a:xfrm>
              <a:off x="7334405" y="2743466"/>
              <a:ext cx="1396029" cy="244305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사다리꼴 21"/>
            <p:cNvSpPr/>
            <p:nvPr/>
          </p:nvSpPr>
          <p:spPr bwMode="auto">
            <a:xfrm rot="10800000">
              <a:off x="7329813" y="4095093"/>
              <a:ext cx="936104" cy="481916"/>
            </a:xfrm>
            <a:prstGeom prst="trapezoid">
              <a:avLst>
                <a:gd name="adj" fmla="val 17602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타원 22"/>
            <p:cNvSpPr/>
            <p:nvPr/>
          </p:nvSpPr>
          <p:spPr bwMode="auto">
            <a:xfrm>
              <a:off x="7504489" y="3527457"/>
              <a:ext cx="586752" cy="58675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얼굴</a:t>
              </a:r>
            </a:p>
          </p:txBody>
        </p:sp>
        <p:sp>
          <p:nvSpPr>
            <p:cNvPr id="24" name="타원 23"/>
            <p:cNvSpPr/>
            <p:nvPr/>
          </p:nvSpPr>
          <p:spPr bwMode="auto">
            <a:xfrm>
              <a:off x="7613270" y="3736992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4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25" name="타원 24"/>
            <p:cNvSpPr/>
            <p:nvPr/>
          </p:nvSpPr>
          <p:spPr bwMode="auto">
            <a:xfrm>
              <a:off x="7859528" y="3736992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4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26" name="타원 25"/>
            <p:cNvSpPr/>
            <p:nvPr/>
          </p:nvSpPr>
          <p:spPr bwMode="auto">
            <a:xfrm>
              <a:off x="7738608" y="3869403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4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코</a:t>
              </a:r>
              <a:endParaRPr kumimoji="0" lang="ko-KR" altLang="en-US" sz="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사다리꼴 26"/>
            <p:cNvSpPr/>
            <p:nvPr/>
          </p:nvSpPr>
          <p:spPr bwMode="auto">
            <a:xfrm rot="10800000">
              <a:off x="7568265" y="4705276"/>
              <a:ext cx="936104" cy="481915"/>
            </a:xfrm>
            <a:prstGeom prst="trapezoid">
              <a:avLst>
                <a:gd name="adj" fmla="val 17602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" name="타원 27"/>
            <p:cNvSpPr/>
            <p:nvPr/>
          </p:nvSpPr>
          <p:spPr bwMode="auto">
            <a:xfrm>
              <a:off x="7742941" y="4137641"/>
              <a:ext cx="586752" cy="58675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얼굴</a:t>
              </a:r>
            </a:p>
          </p:txBody>
        </p:sp>
        <p:sp>
          <p:nvSpPr>
            <p:cNvPr id="29" name="타원 28"/>
            <p:cNvSpPr/>
            <p:nvPr/>
          </p:nvSpPr>
          <p:spPr bwMode="auto">
            <a:xfrm>
              <a:off x="7851722" y="4347174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4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30" name="타원 29"/>
            <p:cNvSpPr/>
            <p:nvPr/>
          </p:nvSpPr>
          <p:spPr bwMode="auto">
            <a:xfrm>
              <a:off x="8097980" y="4347174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4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31" name="타원 30"/>
            <p:cNvSpPr/>
            <p:nvPr/>
          </p:nvSpPr>
          <p:spPr bwMode="auto">
            <a:xfrm>
              <a:off x="7977060" y="4479585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4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코</a:t>
              </a:r>
              <a:endParaRPr kumimoji="0" lang="ko-KR" altLang="en-US" sz="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2" name="직사각형 31"/>
          <p:cNvSpPr/>
          <p:nvPr/>
        </p:nvSpPr>
        <p:spPr bwMode="auto">
          <a:xfrm>
            <a:off x="344670" y="3219505"/>
            <a:ext cx="2152074" cy="288147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</a:t>
            </a:r>
            <a:r>
              <a:rPr lang="ko-KR" altLang="en-US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이미지</a:t>
            </a:r>
            <a:r>
              <a:rPr lang="en-US" altLang="ko-KR" sz="700" kern="0" dirty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, </a:t>
            </a:r>
            <a:r>
              <a:rPr kumimoji="1" lang="en-US" altLang="ko-KR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2</a:t>
            </a:r>
            <a:r>
              <a:rPr kumimoji="1" lang="ko-KR" altLang="en-US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명의 얼굴</a:t>
            </a:r>
            <a:r>
              <a:rPr kumimoji="1" lang="en-US" altLang="ko-KR" sz="700" dirty="0" smtClean="0">
                <a:latin typeface="Calibri" pitchFamily="34" charset="0"/>
                <a:ea typeface="맑은 고딕" pitchFamily="50" charset="-127"/>
                <a:cs typeface="Calibri" pitchFamily="34" charset="0"/>
              </a:rPr>
              <a:t>”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, “1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명의 </a:t>
            </a:r>
            <a:r>
              <a:rPr lang="ko-KR" altLang="en-US" sz="700" kern="0" dirty="0" err="1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김엔장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 얼굴 왼쪽중앙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음성안내 제공</a:t>
            </a:r>
            <a:endParaRPr kumimoji="1" lang="en-US" altLang="ko-KR" sz="700" dirty="0" smtClean="0"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986438" y="2537772"/>
            <a:ext cx="116504" cy="10675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t">
            <a:spAutoFit/>
          </a:bodyPr>
          <a:lstStyle/>
          <a:p>
            <a:pPr algn="ctr" defTabSz="10316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1/1</a:t>
            </a:r>
            <a:endParaRPr kumimoji="0" lang="en-US" altLang="ko-KR" sz="6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Oval 478"/>
          <p:cNvSpPr>
            <a:spLocks noChangeArrowheads="1"/>
          </p:cNvSpPr>
          <p:nvPr/>
        </p:nvSpPr>
        <p:spPr bwMode="auto">
          <a:xfrm>
            <a:off x="905627" y="1577906"/>
            <a:ext cx="215900" cy="215900"/>
          </a:xfrm>
          <a:prstGeom prst="ellipse">
            <a:avLst/>
          </a:prstGeom>
          <a:solidFill>
            <a:srgbClr val="FF33CC">
              <a:alpha val="65097"/>
            </a:srgbClr>
          </a:solidFill>
          <a:ln w="19050" algn="ctr">
            <a:solidFill>
              <a:srgbClr val="FF3399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endParaRPr kumimoji="0" lang="ko-KR" altLang="en-US" sz="700">
              <a:solidFill>
                <a:srgbClr val="4D4D4D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6493" y="912064"/>
            <a:ext cx="1028404" cy="1800037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0" y="1825253"/>
            <a:ext cx="342900" cy="0"/>
          </a:xfrm>
          <a:prstGeom prst="line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>
            <a:spLocks noChangeAspect="1"/>
          </p:cNvSpPr>
          <p:nvPr/>
        </p:nvSpPr>
        <p:spPr>
          <a:xfrm>
            <a:off x="2565807" y="749300"/>
            <a:ext cx="1397618" cy="24458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6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6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6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6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565809" y="749300"/>
            <a:ext cx="1397617" cy="176628"/>
            <a:chOff x="336546" y="4956150"/>
            <a:chExt cx="2157417" cy="273050"/>
          </a:xfrm>
        </p:grpSpPr>
        <p:sp>
          <p:nvSpPr>
            <p:cNvPr id="40" name="직사각형 39"/>
            <p:cNvSpPr/>
            <p:nvPr/>
          </p:nvSpPr>
          <p:spPr bwMode="auto">
            <a:xfrm>
              <a:off x="336546" y="4956150"/>
              <a:ext cx="2157417" cy="2730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defTabSz="10316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        </a:t>
              </a:r>
              <a:r>
                <a:rPr kumimoji="0" lang="ko-KR" altLang="en-US" sz="6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갤러리</a:t>
              </a:r>
              <a:endPara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6375" y="5019650"/>
              <a:ext cx="142875" cy="1428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/>
            </a:p>
          </p:txBody>
        </p:sp>
      </p:grpSp>
      <p:sp>
        <p:nvSpPr>
          <p:cNvPr id="42" name="직사각형 41"/>
          <p:cNvSpPr>
            <a:spLocks noChangeAspect="1"/>
          </p:cNvSpPr>
          <p:nvPr/>
        </p:nvSpPr>
        <p:spPr>
          <a:xfrm>
            <a:off x="2565809" y="925928"/>
            <a:ext cx="1397617" cy="17786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6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직사각형 42"/>
          <p:cNvSpPr>
            <a:spLocks noChangeAspect="1"/>
          </p:cNvSpPr>
          <p:nvPr/>
        </p:nvSpPr>
        <p:spPr>
          <a:xfrm>
            <a:off x="2756435" y="925928"/>
            <a:ext cx="1016394" cy="17786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_</a:t>
            </a:r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이미지</a:t>
            </a:r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_</a:t>
            </a:r>
          </a:p>
        </p:txBody>
      </p:sp>
      <p:sp>
        <p:nvSpPr>
          <p:cNvPr id="44" name="직사각형 43"/>
          <p:cNvSpPr/>
          <p:nvPr/>
        </p:nvSpPr>
        <p:spPr bwMode="auto">
          <a:xfrm>
            <a:off x="3784839" y="765164"/>
            <a:ext cx="146901" cy="14690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r>
              <a:rPr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취소</a:t>
            </a:r>
            <a:endParaRPr lang="en-US" altLang="ko-KR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3591358" y="765164"/>
            <a:ext cx="146901" cy="14690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r>
              <a:rPr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공</a:t>
            </a:r>
            <a:r>
              <a:rPr lang="ko-KR" altLang="en-US" sz="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유</a:t>
            </a:r>
            <a:endParaRPr lang="en-US" altLang="ko-KR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2565808" y="2841957"/>
            <a:ext cx="1397617" cy="1766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defTabSz="10316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상세정보관리</a:t>
            </a:r>
            <a:endParaRPr kumimoji="0" lang="en-US" altLang="ko-KR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2565807" y="2704619"/>
            <a:ext cx="1397618" cy="1366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t">
            <a:noAutofit/>
          </a:bodyPr>
          <a:lstStyle/>
          <a:p>
            <a:pPr defTabSz="1031626"/>
            <a:r>
              <a: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2013</a:t>
            </a:r>
            <a:r>
              <a:rPr lang="ko-KR" altLang="en-US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년</a:t>
            </a:r>
            <a:r>
              <a: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7</a:t>
            </a:r>
            <a:r>
              <a:rPr lang="ko-KR" altLang="en-US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월</a:t>
            </a:r>
            <a:r>
              <a: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ko-KR" altLang="en-US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일월요일</a:t>
            </a:r>
            <a:r>
              <a: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15</a:t>
            </a:r>
            <a:r>
              <a:rPr lang="ko-KR" altLang="en-US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시</a:t>
            </a:r>
            <a:r>
              <a:rPr lang="en-US" altLang="ko-KR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30</a:t>
            </a:r>
            <a:r>
              <a:rPr lang="ko-KR" altLang="en-US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분 역삼동 </a:t>
            </a:r>
            <a:r>
              <a:rPr lang="ko-KR" altLang="en-US" sz="5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맑은날</a:t>
            </a:r>
            <a:endParaRPr lang="ko-KR" altLang="en-US" sz="5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3404265" y="765164"/>
            <a:ext cx="146901" cy="14690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r>
              <a:rPr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삭제</a:t>
            </a:r>
            <a:endParaRPr lang="en-US" altLang="ko-KR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2565808" y="3018584"/>
            <a:ext cx="1397617" cy="1766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defTabSz="10316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사진리스트</a:t>
            </a:r>
            <a:endParaRPr kumimoji="0" lang="en-US" altLang="ko-KR" sz="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753053" y="925928"/>
            <a:ext cx="1031787" cy="1786174"/>
            <a:chOff x="7329813" y="2743466"/>
            <a:chExt cx="1400621" cy="2443725"/>
          </a:xfrm>
        </p:grpSpPr>
        <p:sp>
          <p:nvSpPr>
            <p:cNvPr id="51" name="직사각형 50"/>
            <p:cNvSpPr>
              <a:spLocks noChangeAspect="1"/>
            </p:cNvSpPr>
            <p:nvPr/>
          </p:nvSpPr>
          <p:spPr>
            <a:xfrm>
              <a:off x="7334405" y="2743466"/>
              <a:ext cx="1396029" cy="244305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2" name="사다리꼴 51"/>
            <p:cNvSpPr/>
            <p:nvPr/>
          </p:nvSpPr>
          <p:spPr bwMode="auto">
            <a:xfrm rot="10800000">
              <a:off x="7329813" y="4095093"/>
              <a:ext cx="936104" cy="481916"/>
            </a:xfrm>
            <a:prstGeom prst="trapezoid">
              <a:avLst>
                <a:gd name="adj" fmla="val 17602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3" name="타원 52"/>
            <p:cNvSpPr/>
            <p:nvPr/>
          </p:nvSpPr>
          <p:spPr bwMode="auto">
            <a:xfrm>
              <a:off x="7504489" y="3527457"/>
              <a:ext cx="586752" cy="58675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얼굴</a:t>
              </a:r>
            </a:p>
          </p:txBody>
        </p:sp>
        <p:sp>
          <p:nvSpPr>
            <p:cNvPr id="54" name="타원 53"/>
            <p:cNvSpPr/>
            <p:nvPr/>
          </p:nvSpPr>
          <p:spPr bwMode="auto">
            <a:xfrm>
              <a:off x="7613270" y="3736992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4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55" name="타원 54"/>
            <p:cNvSpPr/>
            <p:nvPr/>
          </p:nvSpPr>
          <p:spPr bwMode="auto">
            <a:xfrm>
              <a:off x="7859528" y="3736992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4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56" name="타원 55"/>
            <p:cNvSpPr/>
            <p:nvPr/>
          </p:nvSpPr>
          <p:spPr bwMode="auto">
            <a:xfrm>
              <a:off x="7738608" y="3869403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4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코</a:t>
              </a:r>
              <a:endParaRPr kumimoji="0" lang="ko-KR" altLang="en-US" sz="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7" name="사다리꼴 56"/>
            <p:cNvSpPr/>
            <p:nvPr/>
          </p:nvSpPr>
          <p:spPr bwMode="auto">
            <a:xfrm rot="10800000">
              <a:off x="7568265" y="4705276"/>
              <a:ext cx="936104" cy="481915"/>
            </a:xfrm>
            <a:prstGeom prst="trapezoid">
              <a:avLst>
                <a:gd name="adj" fmla="val 17602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/>
              <a:endParaRPr lang="ko-KR" altLang="en-US" sz="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8" name="타원 57"/>
            <p:cNvSpPr/>
            <p:nvPr/>
          </p:nvSpPr>
          <p:spPr bwMode="auto">
            <a:xfrm>
              <a:off x="7742941" y="4137641"/>
              <a:ext cx="586752" cy="58675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얼굴</a:t>
              </a:r>
            </a:p>
          </p:txBody>
        </p:sp>
        <p:sp>
          <p:nvSpPr>
            <p:cNvPr id="59" name="타원 58"/>
            <p:cNvSpPr/>
            <p:nvPr/>
          </p:nvSpPr>
          <p:spPr bwMode="auto">
            <a:xfrm>
              <a:off x="7851722" y="4347174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4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60" name="타원 59"/>
            <p:cNvSpPr/>
            <p:nvPr/>
          </p:nvSpPr>
          <p:spPr bwMode="auto">
            <a:xfrm>
              <a:off x="8097980" y="4347174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4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눈</a:t>
              </a:r>
            </a:p>
          </p:txBody>
        </p:sp>
        <p:sp>
          <p:nvSpPr>
            <p:cNvPr id="61" name="타원 60"/>
            <p:cNvSpPr/>
            <p:nvPr/>
          </p:nvSpPr>
          <p:spPr bwMode="auto">
            <a:xfrm>
              <a:off x="7977060" y="4479585"/>
              <a:ext cx="130310" cy="13030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/>
            <a:lstStyle/>
            <a:p>
              <a:pPr algn="ctr" defTabSz="1031626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4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코</a:t>
              </a:r>
              <a:endParaRPr kumimoji="0" lang="ko-KR" altLang="en-US" sz="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62" name="직사각형 61"/>
          <p:cNvSpPr/>
          <p:nvPr/>
        </p:nvSpPr>
        <p:spPr bwMode="auto">
          <a:xfrm>
            <a:off x="2564613" y="3219505"/>
            <a:ext cx="1835449" cy="1804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- “1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명의 안진 얼굴 중앙하단</a:t>
            </a:r>
            <a:r>
              <a:rPr lang="en-US" altLang="ko-KR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” </a:t>
            </a:r>
            <a:r>
              <a:rPr lang="ko-KR" altLang="en-US" sz="700" kern="0" dirty="0" smtClean="0">
                <a:solidFill>
                  <a:sysClr val="windowText" lastClr="000000"/>
                </a:solidFill>
                <a:latin typeface="+mn-ea"/>
                <a:cs typeface="Calibri" pitchFamily="34" charset="0"/>
              </a:rPr>
              <a:t>음성안내 제공</a:t>
            </a:r>
            <a:endParaRPr kumimoji="1" lang="en-US" altLang="ko-KR" sz="700" dirty="0" smtClean="0"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3206381" y="2537772"/>
            <a:ext cx="116504" cy="10675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t">
            <a:spAutoFit/>
          </a:bodyPr>
          <a:lstStyle/>
          <a:p>
            <a:pPr algn="ctr" defTabSz="10316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1/1</a:t>
            </a:r>
            <a:endParaRPr kumimoji="0" lang="en-US" altLang="ko-KR" sz="6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" name="Oval 478"/>
          <p:cNvSpPr>
            <a:spLocks noChangeArrowheads="1"/>
          </p:cNvSpPr>
          <p:nvPr/>
        </p:nvSpPr>
        <p:spPr bwMode="auto">
          <a:xfrm>
            <a:off x="3241865" y="2157931"/>
            <a:ext cx="215900" cy="215900"/>
          </a:xfrm>
          <a:prstGeom prst="ellipse">
            <a:avLst/>
          </a:prstGeom>
          <a:solidFill>
            <a:srgbClr val="FF33CC">
              <a:alpha val="65097"/>
            </a:srgbClr>
          </a:solidFill>
          <a:ln w="19050" algn="ctr">
            <a:solidFill>
              <a:srgbClr val="FF3399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endParaRPr kumimoji="0" lang="ko-KR" altLang="en-US" sz="700">
              <a:solidFill>
                <a:srgbClr val="4D4D4D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756436" y="912064"/>
            <a:ext cx="1028404" cy="1800037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anchor="ctr"/>
          <a:lstStyle/>
          <a:p>
            <a:pPr algn="ctr" defTabSz="1031626"/>
            <a:endParaRPr lang="ko-KR" altLang="en-US" sz="6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1796460" y="1613739"/>
            <a:ext cx="728858" cy="215444"/>
            <a:chOff x="1949450" y="1679218"/>
            <a:chExt cx="546583" cy="215444"/>
          </a:xfrm>
        </p:grpSpPr>
        <p:cxnSp>
          <p:nvCxnSpPr>
            <p:cNvPr id="67" name="직선 연결선 66"/>
            <p:cNvCxnSpPr/>
            <p:nvPr/>
          </p:nvCxnSpPr>
          <p:spPr>
            <a:xfrm>
              <a:off x="1956033" y="1890732"/>
              <a:ext cx="540000" cy="0"/>
            </a:xfrm>
            <a:prstGeom prst="line">
              <a:avLst/>
            </a:prstGeom>
            <a:ln w="31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949450" y="1679218"/>
              <a:ext cx="531577" cy="21544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altLang="ko-KR" sz="800" dirty="0" err="1" smtClean="0">
                  <a:latin typeface="Calibri" pitchFamily="34" charset="0"/>
                  <a:ea typeface="맑은 고딕" pitchFamily="50" charset="-127"/>
                  <a:cs typeface="Calibri" pitchFamily="34" charset="0"/>
                </a:rPr>
                <a:t>Touch&amp;Hold</a:t>
              </a:r>
              <a:endParaRPr lang="en-US" altLang="ko-KR" sz="800" dirty="0">
                <a:latin typeface="Calibri" pitchFamily="34" charset="0"/>
                <a:ea typeface="맑은 고딕" pitchFamily="50" charset="-127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886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268C94-A6BE-4F20-8E4B-4FF85EEA97CB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0" y="3400884"/>
            <a:ext cx="9144000" cy="3380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dirty="0" smtClean="0">
                <a:sym typeface="Wingdings 2" pitchFamily="18" charset="2"/>
              </a:rPr>
              <a:t>Thank you</a:t>
            </a:r>
            <a:endParaRPr lang="en-US" altLang="ko-KR" sz="1800" dirty="0">
              <a:sym typeface="Wingdings 2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5039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ko-KR" sz="1800" dirty="0" smtClean="0"/>
              <a:t>1.1 </a:t>
            </a:r>
            <a:r>
              <a:rPr lang="en-US" altLang="ko-KR" sz="1800" dirty="0"/>
              <a:t>Interaction Guide</a:t>
            </a:r>
          </a:p>
        </p:txBody>
      </p:sp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308723" y="650163"/>
            <a:ext cx="1005651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tIns="0" rIns="36000" bIns="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0070C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>
                <a:solidFill>
                  <a:schemeClr val="tx1"/>
                </a:solidFill>
                <a:sym typeface="Wingdings 2" pitchFamily="18" charset="2"/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  <a:sym typeface="Wingdings 2" pitchFamily="18" charset="2"/>
              </a:rPr>
              <a:t>터치 </a:t>
            </a:r>
            <a:r>
              <a:rPr lang="ko-KR" altLang="en-US" dirty="0" err="1" smtClean="0">
                <a:solidFill>
                  <a:schemeClr val="tx1"/>
                </a:solidFill>
                <a:sym typeface="Wingdings 2" pitchFamily="18" charset="2"/>
              </a:rPr>
              <a:t>인터랙션</a:t>
            </a:r>
            <a:r>
              <a:rPr lang="ko-KR" altLang="en-US" dirty="0" smtClean="0">
                <a:solidFill>
                  <a:schemeClr val="tx1"/>
                </a:solidFill>
                <a:sym typeface="Wingdings 2" pitchFamily="18" charset="2"/>
              </a:rPr>
              <a:t> 정의</a:t>
            </a:r>
            <a:r>
              <a:rPr lang="en-US" altLang="ko-KR" dirty="0">
                <a:solidFill>
                  <a:schemeClr val="tx1"/>
                </a:solidFill>
                <a:sym typeface="Wingdings 2" pitchFamily="18" charset="2"/>
              </a:rPr>
              <a:t>]</a:t>
            </a:r>
          </a:p>
        </p:txBody>
      </p:sp>
      <p:sp>
        <p:nvSpPr>
          <p:cNvPr id="3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3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511919"/>
              </p:ext>
            </p:extLst>
          </p:nvPr>
        </p:nvGraphicFramePr>
        <p:xfrm>
          <a:off x="344489" y="836613"/>
          <a:ext cx="8475984" cy="54871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9159"/>
                <a:gridCol w="1152128"/>
                <a:gridCol w="2988332"/>
                <a:gridCol w="3276365"/>
              </a:tblGrid>
              <a:tr h="2604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동작명칭</a:t>
                      </a:r>
                    </a:p>
                  </a:txBody>
                  <a:tcPr marL="36000" marR="36000" marT="54007" marB="54007" anchor="ctr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동작표시</a:t>
                      </a:r>
                    </a:p>
                  </a:txBody>
                  <a:tcPr marL="36000" marR="36000" marT="54007" marB="54007" anchor="ctr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터치 동작정의</a:t>
                      </a:r>
                    </a:p>
                  </a:txBody>
                  <a:tcPr marL="36000" marR="36000" marT="54007" marB="54007" anchor="ctr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기능정의</a:t>
                      </a:r>
                    </a:p>
                  </a:txBody>
                  <a:tcPr marL="36000" marR="36000" marT="54007" marB="54007" anchor="ctr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5807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Tap</a:t>
                      </a:r>
                    </a:p>
                  </a:txBody>
                  <a:tcPr marL="0" marR="0" marT="0" marB="0" anchor="ctr" anchorCtr="1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anchorCtr="1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96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화면을 눌렀다 떼는 동작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96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화면상에 선택한 위치의 메뉴상에 포커스가 제공되며 포커스 된 항목관련 음성안내 제공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807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Double Tap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anchorCtr="1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anchorCtr="1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96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화면을 연속해서 두 번 눌렀다 떼는 동작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96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선택하여 포커스 된 메뉴 실행 또는 진입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진입 시 효과음 제공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)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807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Touch &amp; Hold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anchorCtr="1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anchorCtr="1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96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일정 시간</a:t>
                      </a:r>
                      <a:r>
                        <a:rPr kumimoji="0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</a:t>
                      </a:r>
                      <a:r>
                        <a:rPr kumimoji="0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이상 길게 눌렀다 떼는 동작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96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뷰파인더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영역을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Touch &amp; Hold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할 경우 해당 위치로 카메라 초점이 맞춰지며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Release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하면 사진 촬영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초점이 맞춰지면 효과음 제공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)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807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Flick up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anchorCtr="1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anchorCtr="1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96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화면을 일정 방향과 속도로 위쪽으로 쓸어 올리는 동작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96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현재 선택된 항목의 이전 항목이 선택되며 포커스제공 포커스 된 항목명 음성안내 제공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  <a:p>
                      <a:pPr marL="0" marR="0" lvl="0" indent="0" algn="l" defTabSz="11096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좌측방향으로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Flick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Flick up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과 동일한 기능 수행함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)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807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Flick down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anchorCtr="1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anchorCtr="1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96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화면을 일정 방향과 속도로 아래쪽으로 쓸어 내리는 동작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96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현재 선택된 항목의 다음 항목이 선택되며 포커스제공 포커스 된 항목명 음성안내 제공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  <a:p>
                      <a:pPr marL="0" marR="0" lvl="0" indent="0" algn="l" defTabSz="11096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우측방향으로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Flick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Flick down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과 동일한 기능 수행함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)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807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Pinch in</a:t>
                      </a:r>
                    </a:p>
                  </a:txBody>
                  <a:tcPr marL="72000" marR="72000" marT="52817" marB="52817" anchor="ctr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anchorCtr="1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96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2</a:t>
                      </a:r>
                      <a:r>
                        <a:rPr kumimoji="0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개의 손가락으로 화면을 누르고 안으로 오므리는 동작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2000" marR="72000" marT="52817" marB="52817" anchor="ctr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96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뷰파인더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zoom out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2000" marR="72000" marT="52817" marB="52817" anchor="ctr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807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Pinch out</a:t>
                      </a:r>
                    </a:p>
                  </a:txBody>
                  <a:tcPr marL="72000" marR="72000" marT="52817" marB="52817" anchor="ctr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anchorCtr="1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96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2</a:t>
                      </a:r>
                      <a:r>
                        <a:rPr kumimoji="0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개의 손가락으로 화면을 누르고 바깥으로 벌리는 동작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2000" marR="72000" marT="52817" marB="52817" anchor="ctr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96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뷰파인더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zoom in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2000" marR="72000" marT="52817" marB="52817" anchor="ctr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807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Touch &amp; Move “L”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52817" marB="52817" anchor="ctr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anchorCtr="1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96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화면을 누른 후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“L”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형태로 이동하여 떼는 동작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2000" marR="72000" marT="52817" marB="52817" anchor="ctr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96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마지막음성반복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마지막음성읽기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피드백일시중지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/</a:t>
                      </a: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TalkBack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설정 메뉴 제공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.</a:t>
                      </a:r>
                    </a:p>
                    <a:p>
                      <a:pPr marL="0" marR="0" lvl="0" indent="0" algn="l" defTabSz="11096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기존 </a:t>
                      </a: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TalkBack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기능을 따름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)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2000" marR="72000" marT="52817" marB="52817" anchor="ctr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807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Two Finger Flick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anchorCtr="1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anchorCtr="1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96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두 손가락으로 화면을 일정 방향과 속도로 쓸어내는 동작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96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스크롤 및 기존의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Flick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터치인터랙션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 기능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7" name="Oval 478"/>
          <p:cNvSpPr>
            <a:spLocks noChangeArrowheads="1"/>
          </p:cNvSpPr>
          <p:nvPr/>
        </p:nvSpPr>
        <p:spPr bwMode="auto">
          <a:xfrm>
            <a:off x="1890230" y="1268413"/>
            <a:ext cx="215900" cy="215900"/>
          </a:xfrm>
          <a:prstGeom prst="ellipse">
            <a:avLst/>
          </a:prstGeom>
          <a:solidFill>
            <a:srgbClr val="FF33CC">
              <a:alpha val="45882"/>
            </a:srgbClr>
          </a:solidFill>
          <a:ln w="3175" algn="ctr">
            <a:solidFill>
              <a:srgbClr val="FF0066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endParaRPr kumimoji="0" lang="ko-KR" altLang="en-US" sz="700">
              <a:solidFill>
                <a:srgbClr val="4D4D4D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Oval 478"/>
          <p:cNvSpPr>
            <a:spLocks noChangeArrowheads="1"/>
          </p:cNvSpPr>
          <p:nvPr/>
        </p:nvSpPr>
        <p:spPr bwMode="auto">
          <a:xfrm>
            <a:off x="1890230" y="2435225"/>
            <a:ext cx="215900" cy="215900"/>
          </a:xfrm>
          <a:prstGeom prst="ellipse">
            <a:avLst/>
          </a:prstGeom>
          <a:solidFill>
            <a:srgbClr val="FF33CC">
              <a:alpha val="65097"/>
            </a:srgbClr>
          </a:solidFill>
          <a:ln w="19050" algn="ctr">
            <a:solidFill>
              <a:srgbClr val="FF3399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endParaRPr kumimoji="0" lang="ko-KR" altLang="en-US" sz="700">
              <a:solidFill>
                <a:srgbClr val="4D4D4D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12"/>
          <p:cNvGrpSpPr>
            <a:grpSpLocks/>
          </p:cNvGrpSpPr>
          <p:nvPr/>
        </p:nvGrpSpPr>
        <p:grpSpPr bwMode="auto">
          <a:xfrm rot="16200000">
            <a:off x="1734191" y="3032945"/>
            <a:ext cx="526392" cy="215900"/>
            <a:chOff x="673101" y="5644406"/>
            <a:chExt cx="526391" cy="215900"/>
          </a:xfrm>
        </p:grpSpPr>
        <p:sp>
          <p:nvSpPr>
            <p:cNvPr id="47" name="Line 59"/>
            <p:cNvSpPr>
              <a:spLocks noChangeShapeType="1"/>
            </p:cNvSpPr>
            <p:nvPr/>
          </p:nvSpPr>
          <p:spPr bwMode="auto">
            <a:xfrm>
              <a:off x="787401" y="5752357"/>
              <a:ext cx="412091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Oval 478"/>
            <p:cNvSpPr>
              <a:spLocks noChangeArrowheads="1"/>
            </p:cNvSpPr>
            <p:nvPr/>
          </p:nvSpPr>
          <p:spPr bwMode="auto">
            <a:xfrm>
              <a:off x="673101" y="56444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9" name="그룹 15"/>
          <p:cNvGrpSpPr>
            <a:grpSpLocks/>
          </p:cNvGrpSpPr>
          <p:nvPr/>
        </p:nvGrpSpPr>
        <p:grpSpPr bwMode="auto">
          <a:xfrm>
            <a:off x="1819078" y="1852613"/>
            <a:ext cx="325275" cy="215900"/>
            <a:chOff x="845345" y="3206006"/>
            <a:chExt cx="325276" cy="215900"/>
          </a:xfrm>
        </p:grpSpPr>
        <p:sp>
          <p:nvSpPr>
            <p:cNvPr id="50" name="Oval 478"/>
            <p:cNvSpPr>
              <a:spLocks noChangeArrowheads="1"/>
            </p:cNvSpPr>
            <p:nvPr/>
          </p:nvSpPr>
          <p:spPr bwMode="auto">
            <a:xfrm>
              <a:off x="845345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Oval 478"/>
            <p:cNvSpPr>
              <a:spLocks noChangeArrowheads="1"/>
            </p:cNvSpPr>
            <p:nvPr/>
          </p:nvSpPr>
          <p:spPr bwMode="auto">
            <a:xfrm>
              <a:off x="954721" y="32060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 w="3175" algn="ctr">
              <a:solidFill>
                <a:srgbClr val="FF0066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511660" y="4209847"/>
            <a:ext cx="420590" cy="215900"/>
            <a:chOff x="2098675" y="4761148"/>
            <a:chExt cx="420590" cy="215900"/>
          </a:xfrm>
        </p:grpSpPr>
        <p:sp>
          <p:nvSpPr>
            <p:cNvPr id="52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 rot="10800000">
            <a:off x="1997758" y="4209847"/>
            <a:ext cx="420590" cy="215900"/>
            <a:chOff x="2098675" y="4761148"/>
            <a:chExt cx="420590" cy="215900"/>
          </a:xfrm>
        </p:grpSpPr>
        <p:sp>
          <p:nvSpPr>
            <p:cNvPr id="55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2082564" y="4821915"/>
            <a:ext cx="420590" cy="215900"/>
            <a:chOff x="2098675" y="4761148"/>
            <a:chExt cx="420590" cy="215900"/>
          </a:xfrm>
        </p:grpSpPr>
        <p:sp>
          <p:nvSpPr>
            <p:cNvPr id="58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 rot="10800000">
            <a:off x="1529142" y="4821915"/>
            <a:ext cx="420590" cy="215900"/>
            <a:chOff x="2098675" y="4761148"/>
            <a:chExt cx="420590" cy="215900"/>
          </a:xfrm>
        </p:grpSpPr>
        <p:sp>
          <p:nvSpPr>
            <p:cNvPr id="61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2" name="그룹 12"/>
          <p:cNvGrpSpPr>
            <a:grpSpLocks/>
          </p:cNvGrpSpPr>
          <p:nvPr/>
        </p:nvGrpSpPr>
        <p:grpSpPr bwMode="auto">
          <a:xfrm rot="5400000">
            <a:off x="1734191" y="3609009"/>
            <a:ext cx="526392" cy="215900"/>
            <a:chOff x="673101" y="5644406"/>
            <a:chExt cx="526391" cy="215900"/>
          </a:xfrm>
        </p:grpSpPr>
        <p:sp>
          <p:nvSpPr>
            <p:cNvPr id="66" name="Line 59"/>
            <p:cNvSpPr>
              <a:spLocks noChangeShapeType="1"/>
            </p:cNvSpPr>
            <p:nvPr/>
          </p:nvSpPr>
          <p:spPr bwMode="auto">
            <a:xfrm>
              <a:off x="787401" y="5752357"/>
              <a:ext cx="412091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" name="Oval 478"/>
            <p:cNvSpPr>
              <a:spLocks noChangeArrowheads="1"/>
            </p:cNvSpPr>
            <p:nvPr/>
          </p:nvSpPr>
          <p:spPr bwMode="auto">
            <a:xfrm>
              <a:off x="673101" y="5644406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887352" y="5193320"/>
            <a:ext cx="452276" cy="539936"/>
            <a:chOff x="1887352" y="5193320"/>
            <a:chExt cx="452276" cy="539936"/>
          </a:xfrm>
        </p:grpSpPr>
        <p:sp>
          <p:nvSpPr>
            <p:cNvPr id="41" name="Oval 478"/>
            <p:cNvSpPr>
              <a:spLocks noChangeArrowheads="1"/>
            </p:cNvSpPr>
            <p:nvPr/>
          </p:nvSpPr>
          <p:spPr bwMode="auto">
            <a:xfrm>
              <a:off x="1887352" y="5193320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Oval 478"/>
            <p:cNvSpPr>
              <a:spLocks noChangeArrowheads="1"/>
            </p:cNvSpPr>
            <p:nvPr/>
          </p:nvSpPr>
          <p:spPr bwMode="auto">
            <a:xfrm>
              <a:off x="2123728" y="5517356"/>
              <a:ext cx="215900" cy="215900"/>
            </a:xfrm>
            <a:prstGeom prst="ellipse">
              <a:avLst/>
            </a:prstGeom>
            <a:noFill/>
            <a:ln w="9525">
              <a:solidFill>
                <a:srgbClr val="FF0066"/>
              </a:solidFill>
              <a:prstDash val="dash"/>
              <a:round/>
              <a:headEnd/>
              <a:tailEnd/>
            </a:ln>
            <a:extLst/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" name="꺾인 연결선 5"/>
            <p:cNvCxnSpPr/>
            <p:nvPr/>
          </p:nvCxnSpPr>
          <p:spPr>
            <a:xfrm rot="16200000" flipH="1">
              <a:off x="1942045" y="5360900"/>
              <a:ext cx="317601" cy="211087"/>
            </a:xfrm>
            <a:prstGeom prst="bentConnector2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oval" w="sm" len="sm"/>
              <a:tailEnd type="triangle" w="sm" len="med"/>
            </a:ln>
          </p:spPr>
        </p:cxnSp>
      </p:grpSp>
      <p:grpSp>
        <p:nvGrpSpPr>
          <p:cNvPr id="33" name="그룹 32"/>
          <p:cNvGrpSpPr/>
          <p:nvPr/>
        </p:nvGrpSpPr>
        <p:grpSpPr>
          <a:xfrm>
            <a:off x="1800653" y="5775445"/>
            <a:ext cx="420590" cy="215900"/>
            <a:chOff x="2098675" y="4761148"/>
            <a:chExt cx="420590" cy="215900"/>
          </a:xfrm>
        </p:grpSpPr>
        <p:sp>
          <p:nvSpPr>
            <p:cNvPr id="35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800653" y="6016274"/>
            <a:ext cx="420590" cy="215900"/>
            <a:chOff x="2098675" y="4761148"/>
            <a:chExt cx="420590" cy="215900"/>
          </a:xfrm>
        </p:grpSpPr>
        <p:sp>
          <p:nvSpPr>
            <p:cNvPr id="43" name="Line 55"/>
            <p:cNvSpPr>
              <a:spLocks noChangeShapeType="1"/>
            </p:cNvSpPr>
            <p:nvPr/>
          </p:nvSpPr>
          <p:spPr bwMode="auto">
            <a:xfrm>
              <a:off x="2222500" y="4869098"/>
              <a:ext cx="29676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Oval 478"/>
            <p:cNvSpPr>
              <a:spLocks noChangeArrowheads="1"/>
            </p:cNvSpPr>
            <p:nvPr/>
          </p:nvSpPr>
          <p:spPr bwMode="auto">
            <a:xfrm>
              <a:off x="2098675" y="4761148"/>
              <a:ext cx="215900" cy="215900"/>
            </a:xfrm>
            <a:prstGeom prst="ellipse">
              <a:avLst/>
            </a:prstGeom>
            <a:solidFill>
              <a:srgbClr val="FF33CC">
                <a:alpha val="4588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endParaRPr kumimoji="0" lang="ko-KR" altLang="en-US" sz="70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607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내용 개체 틀 3"/>
          <p:cNvSpPr>
            <a:spLocks noGrp="1"/>
          </p:cNvSpPr>
          <p:nvPr>
            <p:ph idx="1"/>
          </p:nvPr>
        </p:nvSpPr>
        <p:spPr>
          <a:xfrm>
            <a:off x="128935" y="145776"/>
            <a:ext cx="8835677" cy="338040"/>
          </a:xfrm>
        </p:spPr>
        <p:txBody>
          <a:bodyPr/>
          <a:lstStyle/>
          <a:p>
            <a:pPr marL="0" lvl="0" indent="0">
              <a:spcBef>
                <a:spcPts val="0"/>
              </a:spcBef>
            </a:pPr>
            <a:r>
              <a:rPr lang="en-US" altLang="ko-KR" sz="18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1.2 Menu Structure</a:t>
            </a:r>
            <a:endParaRPr lang="ko-KR" altLang="en-US" sz="1800" b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5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538919" y="944724"/>
            <a:ext cx="1203956" cy="37291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Camera App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2248610" y="944724"/>
            <a:ext cx="1203954" cy="37291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촬영하기</a:t>
            </a:r>
            <a:r>
              <a:rPr lang="en-US" altLang="ko-KR" sz="9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ko-KR" altLang="en-US" sz="900" b="1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메인화면</a:t>
            </a:r>
            <a:r>
              <a:rPr lang="en-US" altLang="ko-KR" sz="9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3976698" y="1797091"/>
            <a:ext cx="1203954" cy="3704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갤러리</a:t>
            </a:r>
            <a:endParaRPr lang="ko-KR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1" name="직선 연결선 60"/>
          <p:cNvCxnSpPr>
            <a:stCxn id="58" idx="3"/>
            <a:endCxn id="59" idx="1"/>
          </p:cNvCxnSpPr>
          <p:nvPr/>
        </p:nvCxnSpPr>
        <p:spPr>
          <a:xfrm>
            <a:off x="1742875" y="1131184"/>
            <a:ext cx="505735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59" idx="3"/>
            <a:endCxn id="60" idx="1"/>
          </p:cNvCxnSpPr>
          <p:nvPr/>
        </p:nvCxnSpPr>
        <p:spPr>
          <a:xfrm>
            <a:off x="3452564" y="1131184"/>
            <a:ext cx="524134" cy="851115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976698" y="945974"/>
            <a:ext cx="1203954" cy="3704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촬영사진확인</a:t>
            </a:r>
            <a:endParaRPr lang="ko-KR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4" name="직선 연결선 63"/>
          <p:cNvCxnSpPr>
            <a:stCxn id="59" idx="3"/>
            <a:endCxn id="63" idx="1"/>
          </p:cNvCxnSpPr>
          <p:nvPr/>
        </p:nvCxnSpPr>
        <p:spPr>
          <a:xfrm flipV="1">
            <a:off x="3452565" y="1131182"/>
            <a:ext cx="524134" cy="2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5744310" y="945974"/>
            <a:ext cx="1203954" cy="3704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상세정보관리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6" name="직선 연결선 65"/>
          <p:cNvCxnSpPr>
            <a:stCxn id="63" idx="3"/>
            <a:endCxn id="65" idx="1"/>
          </p:cNvCxnSpPr>
          <p:nvPr/>
        </p:nvCxnSpPr>
        <p:spPr>
          <a:xfrm>
            <a:off x="5180652" y="1131182"/>
            <a:ext cx="56365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744310" y="1797091"/>
            <a:ext cx="1203954" cy="3704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사진리스트</a:t>
            </a:r>
            <a:endParaRPr lang="ko-KR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8" name="직선 연결선 67"/>
          <p:cNvCxnSpPr>
            <a:stCxn id="60" idx="3"/>
            <a:endCxn id="67" idx="1"/>
          </p:cNvCxnSpPr>
          <p:nvPr/>
        </p:nvCxnSpPr>
        <p:spPr>
          <a:xfrm>
            <a:off x="5180652" y="1982299"/>
            <a:ext cx="563658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3976698" y="3133505"/>
            <a:ext cx="1203954" cy="3704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모드</a:t>
            </a:r>
            <a:endParaRPr lang="ko-KR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976698" y="3984623"/>
            <a:ext cx="1203954" cy="3704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설정</a:t>
            </a:r>
            <a:endParaRPr lang="ko-KR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744310" y="3984623"/>
            <a:ext cx="1203954" cy="3704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카메라상세설정</a:t>
            </a:r>
          </a:p>
        </p:txBody>
      </p:sp>
      <p:cxnSp>
        <p:nvCxnSpPr>
          <p:cNvPr id="74" name="직선 연결선 73"/>
          <p:cNvCxnSpPr>
            <a:stCxn id="72" idx="3"/>
            <a:endCxn id="73" idx="1"/>
          </p:cNvCxnSpPr>
          <p:nvPr/>
        </p:nvCxnSpPr>
        <p:spPr>
          <a:xfrm>
            <a:off x="5180652" y="4169831"/>
            <a:ext cx="563658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59" idx="3"/>
            <a:endCxn id="69" idx="1"/>
          </p:cNvCxnSpPr>
          <p:nvPr/>
        </p:nvCxnSpPr>
        <p:spPr>
          <a:xfrm>
            <a:off x="3452564" y="1131184"/>
            <a:ext cx="524134" cy="2187529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59" idx="3"/>
            <a:endCxn id="72" idx="1"/>
          </p:cNvCxnSpPr>
          <p:nvPr/>
        </p:nvCxnSpPr>
        <p:spPr>
          <a:xfrm>
            <a:off x="3452564" y="1131184"/>
            <a:ext cx="524134" cy="3038647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0"/>
          <p:cNvSpPr txBox="1">
            <a:spLocks noChangeArrowheads="1"/>
          </p:cNvSpPr>
          <p:nvPr/>
        </p:nvSpPr>
        <p:spPr bwMode="auto">
          <a:xfrm>
            <a:off x="3960510" y="1324052"/>
            <a:ext cx="1867375" cy="28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defPPr>
              <a:defRPr lang="ko-KR"/>
            </a:defPPr>
            <a:lvl1pPr>
              <a:defRPr sz="800"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9pPr>
          </a:lstStyle>
          <a:p>
            <a:pPr defTabSz="1031626">
              <a:defRPr/>
            </a:pPr>
            <a:r>
              <a:rPr lang="en-US" altLang="ko-KR" sz="700" dirty="0" smtClean="0">
                <a:latin typeface="Calibri" pitchFamily="34" charset="0"/>
                <a:cs typeface="Calibri" pitchFamily="34" charset="0"/>
              </a:rPr>
              <a:t>‘</a:t>
            </a:r>
            <a:r>
              <a:rPr lang="ko-KR" altLang="en-US" sz="700" dirty="0" smtClean="0">
                <a:latin typeface="Calibri" pitchFamily="34" charset="0"/>
                <a:cs typeface="Calibri" pitchFamily="34" charset="0"/>
              </a:rPr>
              <a:t>촬영 </a:t>
            </a:r>
            <a:r>
              <a:rPr lang="ko-KR" altLang="en-US" sz="700" dirty="0">
                <a:latin typeface="Calibri" pitchFamily="34" charset="0"/>
                <a:cs typeface="Calibri" pitchFamily="34" charset="0"/>
              </a:rPr>
              <a:t>시 저장방식 </a:t>
            </a:r>
            <a:r>
              <a:rPr lang="ko-KR" altLang="en-US" sz="700" dirty="0" smtClean="0">
                <a:latin typeface="Calibri" pitchFamily="34" charset="0"/>
                <a:cs typeface="Calibri" pitchFamily="34" charset="0"/>
              </a:rPr>
              <a:t>설정</a:t>
            </a:r>
            <a:r>
              <a:rPr lang="en-US" altLang="ko-KR" sz="700" dirty="0" smtClean="0">
                <a:latin typeface="Calibri" pitchFamily="34" charset="0"/>
                <a:cs typeface="Calibri" pitchFamily="34" charset="0"/>
              </a:rPr>
              <a:t>’</a:t>
            </a:r>
            <a:r>
              <a:rPr lang="ko-KR" altLang="en-US" sz="700" dirty="0" smtClean="0">
                <a:latin typeface="Calibri" pitchFamily="34" charset="0"/>
                <a:cs typeface="Calibri" pitchFamily="34" charset="0"/>
              </a:rPr>
              <a:t>에서 </a:t>
            </a:r>
            <a:r>
              <a:rPr lang="en-US" altLang="ko-KR" sz="700" dirty="0" smtClean="0">
                <a:latin typeface="Calibri" pitchFamily="34" charset="0"/>
                <a:cs typeface="Calibri" pitchFamily="34" charset="0"/>
              </a:rPr>
              <a:t>‘</a:t>
            </a:r>
            <a:r>
              <a:rPr lang="ko-KR" altLang="en-US" sz="700" dirty="0" smtClean="0">
                <a:latin typeface="Arial" pitchFamily="34" charset="0"/>
                <a:cs typeface="Arial" pitchFamily="34" charset="0"/>
              </a:rPr>
              <a:t>촬영사진 </a:t>
            </a:r>
            <a:r>
              <a:rPr lang="ko-KR" altLang="en-US" sz="700" dirty="0">
                <a:latin typeface="Arial" pitchFamily="34" charset="0"/>
                <a:cs typeface="Arial" pitchFamily="34" charset="0"/>
              </a:rPr>
              <a:t>확인 후 </a:t>
            </a:r>
            <a:r>
              <a:rPr lang="ko-KR" altLang="en-US" sz="700" dirty="0" smtClean="0">
                <a:latin typeface="Arial" pitchFamily="34" charset="0"/>
                <a:cs typeface="Arial" pitchFamily="34" charset="0"/>
              </a:rPr>
              <a:t>저장</a:t>
            </a:r>
            <a:r>
              <a:rPr lang="en-US" altLang="ko-KR" sz="700" dirty="0" smtClean="0">
                <a:latin typeface="Arial" pitchFamily="34" charset="0"/>
                <a:cs typeface="Arial" pitchFamily="34" charset="0"/>
              </a:rPr>
              <a:t>’</a:t>
            </a:r>
            <a:r>
              <a:rPr lang="ko-KR" altLang="en-US" sz="700" dirty="0" smtClean="0">
                <a:latin typeface="Calibri" pitchFamily="34" charset="0"/>
                <a:cs typeface="Calibri" pitchFamily="34" charset="0"/>
              </a:rPr>
              <a:t>으로 설정 시 촬영사진확인화면 제공</a:t>
            </a:r>
            <a:r>
              <a:rPr lang="en-US" altLang="ko-KR" sz="700" dirty="0" smtClean="0">
                <a:latin typeface="Calibri" pitchFamily="34" charset="0"/>
                <a:cs typeface="Calibri" pitchFamily="34" charset="0"/>
              </a:rPr>
              <a:t>.</a:t>
            </a:r>
            <a:endParaRPr lang="ko-KR" alt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744310" y="2498132"/>
            <a:ext cx="1203954" cy="3704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상세정보관리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9" name="꺾인 연결선 28"/>
          <p:cNvCxnSpPr>
            <a:stCxn id="60" idx="3"/>
            <a:endCxn id="28" idx="1"/>
          </p:cNvCxnSpPr>
          <p:nvPr/>
        </p:nvCxnSpPr>
        <p:spPr>
          <a:xfrm>
            <a:off x="5180652" y="1982299"/>
            <a:ext cx="563658" cy="701041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48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내용 개체 틀 3"/>
          <p:cNvSpPr>
            <a:spLocks noGrp="1"/>
          </p:cNvSpPr>
          <p:nvPr>
            <p:ph idx="1"/>
          </p:nvPr>
        </p:nvSpPr>
        <p:spPr>
          <a:xfrm>
            <a:off x="128935" y="145776"/>
            <a:ext cx="8835677" cy="338040"/>
          </a:xfrm>
        </p:spPr>
        <p:txBody>
          <a:bodyPr/>
          <a:lstStyle/>
          <a:p>
            <a:r>
              <a:rPr lang="en-US" altLang="ko-KR" sz="1800" dirty="0" smtClean="0"/>
              <a:t>1.3 </a:t>
            </a:r>
            <a:r>
              <a:rPr lang="ko-KR" altLang="en-US" sz="1800" dirty="0" smtClean="0"/>
              <a:t>사진촬영 시 음성안내정보</a:t>
            </a:r>
            <a:endParaRPr lang="en-US" altLang="ko-KR" sz="1800" dirty="0"/>
          </a:p>
        </p:txBody>
      </p:sp>
      <p:sp>
        <p:nvSpPr>
          <p:cNvPr id="10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336550" y="584684"/>
            <a:ext cx="2667965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tIns="36000" rIns="36000" bIns="3600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>
                <a:sym typeface="Wingdings 2" pitchFamily="18" charset="2"/>
              </a:rPr>
              <a:t>[[</a:t>
            </a:r>
            <a:r>
              <a:rPr lang="ko-KR" altLang="en-US" dirty="0" smtClean="0">
                <a:sym typeface="Wingdings 2" pitchFamily="18" charset="2"/>
              </a:rPr>
              <a:t>촬영하기</a:t>
            </a:r>
            <a:r>
              <a:rPr lang="en-US" altLang="ko-KR" dirty="0" smtClean="0">
                <a:sym typeface="Wingdings 2" pitchFamily="18" charset="2"/>
              </a:rPr>
              <a:t>]</a:t>
            </a:r>
            <a:r>
              <a:rPr lang="ko-KR" altLang="en-US" dirty="0" smtClean="0">
                <a:sym typeface="Wingdings 2" pitchFamily="18" charset="2"/>
              </a:rPr>
              <a:t>화면에서 사진촬영  시 제공되는 음성안내정보</a:t>
            </a:r>
            <a:r>
              <a:rPr lang="en-US" altLang="ko-KR" dirty="0" smtClean="0">
                <a:sym typeface="Wingdings 2" pitchFamily="18" charset="2"/>
              </a:rPr>
              <a:t>]</a:t>
            </a:r>
            <a:endParaRPr lang="en-US" altLang="ko-KR" dirty="0">
              <a:sym typeface="Wingdings 2" pitchFamily="18" charset="2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6550" y="780498"/>
            <a:ext cx="7259786" cy="2239450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8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촬영 시 제공되는 정보 항목</a:t>
            </a:r>
            <a:endParaRPr kumimoji="1" lang="en-US" altLang="ko-KR" sz="8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marL="171450" indent="-17145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기본적으로 제공되는 정보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: </a:t>
            </a:r>
            <a:r>
              <a:rPr kumimoji="1" lang="ko-KR" altLang="en-US" sz="800" dirty="0" err="1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뷰파인더에</a:t>
            </a: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</a:t>
            </a:r>
            <a:r>
              <a:rPr kumimoji="1" lang="ko-KR" altLang="en-US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인식된 얼굴 </a:t>
            </a: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수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,  </a:t>
            </a:r>
            <a:r>
              <a:rPr kumimoji="1" lang="ko-KR" altLang="en-US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등록된 인물정보 </a:t>
            </a:r>
            <a:r>
              <a:rPr kumimoji="1" lang="en-US" altLang="ko-KR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DB, </a:t>
            </a:r>
            <a:r>
              <a:rPr kumimoji="1" lang="ko-KR" altLang="en-US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얼굴크기</a:t>
            </a:r>
            <a:r>
              <a:rPr kumimoji="1" lang="en-US" altLang="ko-KR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, </a:t>
            </a: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얼굴위치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</a:p>
          <a:p>
            <a:pPr marL="171450" indent="-17145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설정 또는 상황에 따라 추가적으로 제공되는 정보</a:t>
            </a:r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ko-KR" altLang="en-US" sz="8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뷰파인더에서</a:t>
            </a:r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얼굴이 잘렸을 경우 </a:t>
            </a:r>
            <a:r>
              <a:rPr lang="ko-KR" altLang="en-US" sz="8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알림정보</a:t>
            </a:r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날씨정보</a:t>
            </a:r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밝기정보</a:t>
            </a:r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현재 촬영환경의 밝기가 어두워 플래시 없이 촬영 시 얼굴 인식이 어려울 경우 </a:t>
            </a:r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“</a:t>
            </a:r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플래시를 켜세요</a:t>
            </a:r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” </a:t>
            </a:r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안내음성정보제공</a:t>
            </a:r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)</a:t>
            </a:r>
            <a:b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endParaRPr lang="en-US" altLang="ko-KR" sz="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Case1_ 1</a:t>
            </a:r>
            <a:r>
              <a:rPr kumimoji="1" lang="ko-KR" altLang="en-US" sz="800" b="1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명의 얼굴 촬영 시 인물정보 </a:t>
            </a:r>
            <a:r>
              <a:rPr kumimoji="1" lang="en-US" altLang="ko-KR" sz="800" b="1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DB</a:t>
            </a:r>
            <a:r>
              <a:rPr kumimoji="1" lang="ko-KR" altLang="en-US" sz="800" b="1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가 없는 </a:t>
            </a:r>
            <a:r>
              <a:rPr kumimoji="1" lang="ko-KR" altLang="en-US" sz="8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경우</a:t>
            </a:r>
            <a:endParaRPr kumimoji="1" lang="en-US" altLang="ko-KR" sz="800" b="1" dirty="0" smtClean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marL="171450" indent="-17145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800" dirty="0" err="1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뷰파인더에</a:t>
            </a: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</a:t>
            </a:r>
            <a:r>
              <a:rPr kumimoji="1" lang="ko-KR" altLang="en-US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인식된 얼굴 </a:t>
            </a: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수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, </a:t>
            </a: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얼굴크기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(</a:t>
            </a: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큰 얼굴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/</a:t>
            </a: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작은 얼굴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), </a:t>
            </a: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얼굴위치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b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</a:b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예시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: “1</a:t>
            </a: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명의 큰 얼굴 왼쪽상단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”, “1</a:t>
            </a: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명의 작은 얼굴 </a:t>
            </a:r>
            <a:r>
              <a:rPr kumimoji="1" lang="ko-KR" altLang="en-US" sz="800" dirty="0" err="1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정중앙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” </a:t>
            </a: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등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/>
            </a:r>
            <a:b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</a:br>
            <a:endParaRPr kumimoji="1" lang="en-US" altLang="ko-KR" sz="8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Case2_ </a:t>
            </a:r>
            <a:r>
              <a:rPr kumimoji="1" lang="en-US" altLang="ko-KR" sz="800" b="1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1</a:t>
            </a:r>
            <a:r>
              <a:rPr kumimoji="1" lang="ko-KR" altLang="en-US" sz="800" b="1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명의 얼굴 촬영 시 인물정보 </a:t>
            </a:r>
            <a:r>
              <a:rPr kumimoji="1" lang="en-US" altLang="ko-KR" sz="800" b="1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DB</a:t>
            </a:r>
            <a:r>
              <a:rPr kumimoji="1" lang="ko-KR" altLang="en-US" sz="800" b="1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가 </a:t>
            </a:r>
            <a:r>
              <a:rPr kumimoji="1" lang="ko-KR" altLang="en-US" sz="8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있는 경우</a:t>
            </a:r>
            <a:endParaRPr kumimoji="1" lang="en-US" altLang="ko-KR" sz="8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marL="171450" indent="-17145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800" dirty="0" err="1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뷰파인더에</a:t>
            </a: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</a:t>
            </a:r>
            <a:r>
              <a:rPr kumimoji="1" lang="ko-KR" altLang="en-US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인식된 </a:t>
            </a: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얼굴 수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,  </a:t>
            </a: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등록된 인물정보 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DB, </a:t>
            </a: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얼굴크기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(</a:t>
            </a:r>
            <a:r>
              <a:rPr kumimoji="1" lang="ko-KR" altLang="en-US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큰 얼굴</a:t>
            </a:r>
            <a:r>
              <a:rPr kumimoji="1" lang="en-US" altLang="ko-KR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/</a:t>
            </a:r>
            <a:r>
              <a:rPr kumimoji="1" lang="ko-KR" altLang="en-US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작은 </a:t>
            </a: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얼굴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), </a:t>
            </a: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얼굴위치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b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</a:b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예시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: ”</a:t>
            </a:r>
            <a:r>
              <a:rPr kumimoji="1" lang="en-US" altLang="ko-KR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1</a:t>
            </a:r>
            <a:r>
              <a:rPr kumimoji="1" lang="ko-KR" altLang="en-US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명의 </a:t>
            </a: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홍길동 큰 </a:t>
            </a:r>
            <a:r>
              <a:rPr kumimoji="1" lang="ko-KR" altLang="en-US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얼굴 왼쪽상단</a:t>
            </a:r>
            <a:r>
              <a:rPr kumimoji="1" lang="en-US" altLang="ko-KR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”, “1</a:t>
            </a:r>
            <a:r>
              <a:rPr kumimoji="1" lang="ko-KR" altLang="en-US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명의 </a:t>
            </a: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홍길동 작은 </a:t>
            </a:r>
            <a:r>
              <a:rPr kumimoji="1" lang="ko-KR" altLang="en-US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얼굴 </a:t>
            </a:r>
            <a:r>
              <a:rPr kumimoji="1" lang="ko-KR" altLang="en-US" sz="800" dirty="0" err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정중앙</a:t>
            </a:r>
            <a:r>
              <a:rPr kumimoji="1" lang="en-US" altLang="ko-KR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” </a:t>
            </a: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등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/>
            </a:r>
            <a:b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</a:br>
            <a:endParaRPr kumimoji="1" lang="en-US" altLang="ko-KR" sz="8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Case3_ 2</a:t>
            </a:r>
            <a:r>
              <a:rPr kumimoji="1" lang="ko-KR" altLang="en-US" sz="8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명 이상의 </a:t>
            </a:r>
            <a:r>
              <a:rPr kumimoji="1" lang="ko-KR" altLang="en-US" sz="800" b="1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얼굴 촬영 </a:t>
            </a:r>
            <a:r>
              <a:rPr kumimoji="1" lang="ko-KR" altLang="en-US" sz="8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시</a:t>
            </a:r>
            <a:endParaRPr kumimoji="1" lang="en-US" altLang="ko-KR" sz="8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marL="171450" indent="-17145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800" dirty="0" err="1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뷰파인더에</a:t>
            </a: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인식된 총 얼굴 수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, </a:t>
            </a: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인물정보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DB </a:t>
            </a: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안내 제공 안 함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b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</a:b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예시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: “5</a:t>
            </a: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명의 얼굴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”</a:t>
            </a:r>
            <a:endParaRPr kumimoji="1" lang="en-US" altLang="ko-KR" sz="8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336550" y="3125246"/>
            <a:ext cx="2554152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tIns="36000" rIns="36000" bIns="3600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>
                <a:sym typeface="Wingdings 2" pitchFamily="18" charset="2"/>
              </a:rPr>
              <a:t>[</a:t>
            </a:r>
            <a:r>
              <a:rPr lang="ko-KR" altLang="en-US" dirty="0" err="1" smtClean="0">
                <a:sym typeface="Wingdings 2" pitchFamily="18" charset="2"/>
              </a:rPr>
              <a:t>뷰파인더에</a:t>
            </a:r>
            <a:r>
              <a:rPr lang="ko-KR" altLang="en-US" dirty="0" smtClean="0">
                <a:sym typeface="Wingdings 2" pitchFamily="18" charset="2"/>
              </a:rPr>
              <a:t> 인식된 얼굴의 위치 별  음성안내정보 정의</a:t>
            </a:r>
            <a:r>
              <a:rPr lang="en-US" altLang="ko-KR" dirty="0" smtClean="0">
                <a:sym typeface="Wingdings 2" pitchFamily="18" charset="2"/>
              </a:rPr>
              <a:t>]</a:t>
            </a:r>
            <a:endParaRPr lang="en-US" altLang="ko-KR" dirty="0">
              <a:sym typeface="Wingdings 2" pitchFamily="18" charset="2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41756" y="3351798"/>
            <a:ext cx="4103649" cy="442035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marL="171450" indent="-17145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800" dirty="0" err="1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뷰파인더를</a:t>
            </a: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3x3</a:t>
            </a: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으로 정 분할 된 </a:t>
            </a:r>
            <a:r>
              <a:rPr kumimoji="1" lang="ko-KR" altLang="en-US" sz="800" dirty="0" err="1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안내선을</a:t>
            </a: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기준으로 인식된 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‘</a:t>
            </a: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얼굴인식 포커스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’</a:t>
            </a: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가 제공된 위치에 따라  얼굴위치 음성안내정보를 제공함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b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</a:b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촬영해상도 </a:t>
            </a:r>
            <a:r>
              <a:rPr lang="en-US" altLang="ko-KR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640 x 480 pix</a:t>
            </a:r>
            <a:r>
              <a:rPr lang="ko-KR" alt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일 때 얼굴인식 가능한 크기는 </a:t>
            </a:r>
            <a:r>
              <a:rPr lang="en-US" altLang="ko-KR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30 x 30 pix</a:t>
            </a:r>
            <a:r>
              <a:rPr lang="ko-KR" alt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까지 가능함</a:t>
            </a:r>
            <a:r>
              <a:rPr lang="en-US" altLang="ko-KR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endParaRPr kumimoji="1" lang="en-US" altLang="ko-KR" sz="800" dirty="0" smtClean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36551" y="3351798"/>
            <a:ext cx="1826786" cy="3196872"/>
            <a:chOff x="336550" y="2767641"/>
            <a:chExt cx="2160591" cy="3781029"/>
          </a:xfrm>
        </p:grpSpPr>
        <p:sp>
          <p:nvSpPr>
            <p:cNvPr id="12" name="직사각형 11"/>
            <p:cNvSpPr>
              <a:spLocks noChangeAspect="1"/>
            </p:cNvSpPr>
            <p:nvPr/>
          </p:nvSpPr>
          <p:spPr>
            <a:xfrm>
              <a:off x="336550" y="2767641"/>
              <a:ext cx="2160588" cy="37810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err="1" smtClean="0">
                  <a:solidFill>
                    <a:schemeClr val="bg1">
                      <a:lumMod val="75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776942" y="2767641"/>
              <a:ext cx="0" cy="3781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056746" y="2767641"/>
              <a:ext cx="0" cy="378102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rot="16200000">
              <a:off x="1416847" y="2947689"/>
              <a:ext cx="0" cy="216058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16200000">
              <a:off x="1416847" y="4208033"/>
              <a:ext cx="0" cy="2160589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10"/>
            <p:cNvSpPr txBox="1">
              <a:spLocks noChangeArrowheads="1"/>
            </p:cNvSpPr>
            <p:nvPr/>
          </p:nvSpPr>
          <p:spPr bwMode="auto">
            <a:xfrm>
              <a:off x="418204" y="3301521"/>
              <a:ext cx="579252" cy="195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>
              <a:spAutoFit/>
            </a:bodyPr>
            <a:lstStyle>
              <a:defPPr>
                <a:defRPr lang="ko-KR"/>
              </a:defPPr>
              <a:lvl1pPr>
                <a:defRPr sz="800"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>
                <a:defRPr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>
                <a:defRPr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>
                <a:defRPr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>
                <a:defRPr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/>
              <a:r>
                <a:rPr lang="en-US" altLang="ko-KR" b="1" dirty="0" smtClean="0">
                  <a:latin typeface="+mn-ea"/>
                  <a:ea typeface="+mn-ea"/>
                  <a:cs typeface="Arial" pitchFamily="34" charset="0"/>
                </a:rPr>
                <a:t>“</a:t>
              </a:r>
              <a:r>
                <a:rPr lang="ko-KR" altLang="en-US" b="1" dirty="0" smtClean="0">
                  <a:latin typeface="+mn-ea"/>
                  <a:ea typeface="+mn-ea"/>
                  <a:cs typeface="Arial" pitchFamily="34" charset="0"/>
                </a:rPr>
                <a:t>왼쪽상단</a:t>
              </a:r>
              <a:r>
                <a:rPr lang="en-US" altLang="ko-KR" b="1" dirty="0" smtClean="0">
                  <a:latin typeface="+mn-ea"/>
                  <a:ea typeface="+mn-ea"/>
                  <a:cs typeface="Arial" pitchFamily="34" charset="0"/>
                </a:rPr>
                <a:t>”</a:t>
              </a:r>
              <a:endParaRPr lang="en-US" altLang="ko-KR" b="1" dirty="0"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24" name="TextBox 10"/>
            <p:cNvSpPr txBox="1">
              <a:spLocks noChangeArrowheads="1"/>
            </p:cNvSpPr>
            <p:nvPr/>
          </p:nvSpPr>
          <p:spPr bwMode="auto">
            <a:xfrm>
              <a:off x="1127221" y="3301521"/>
              <a:ext cx="579253" cy="195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>
              <a:spAutoFit/>
            </a:bodyPr>
            <a:lstStyle>
              <a:defPPr>
                <a:defRPr lang="ko-KR"/>
              </a:defPPr>
              <a:lvl1pPr>
                <a:defRPr sz="800"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>
                <a:defRPr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>
                <a:defRPr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>
                <a:defRPr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>
                <a:defRPr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/>
              <a:r>
                <a:rPr lang="en-US" altLang="ko-KR" b="1" smtClean="0">
                  <a:latin typeface="+mn-ea"/>
                  <a:ea typeface="+mn-ea"/>
                  <a:cs typeface="Arial" pitchFamily="34" charset="0"/>
                </a:rPr>
                <a:t>“</a:t>
              </a:r>
              <a:r>
                <a:rPr lang="ko-KR" altLang="en-US" b="1" dirty="0" smtClean="0">
                  <a:latin typeface="+mn-ea"/>
                  <a:ea typeface="+mn-ea"/>
                  <a:cs typeface="Arial" pitchFamily="34" charset="0"/>
                </a:rPr>
                <a:t>중</a:t>
              </a:r>
              <a:r>
                <a:rPr lang="ko-KR" altLang="en-US" b="1" dirty="0">
                  <a:latin typeface="+mn-ea"/>
                  <a:ea typeface="+mn-ea"/>
                  <a:cs typeface="Arial" pitchFamily="34" charset="0"/>
                </a:rPr>
                <a:t>앙</a:t>
              </a:r>
              <a:r>
                <a:rPr lang="ko-KR" altLang="en-US" b="1" dirty="0" smtClean="0">
                  <a:latin typeface="+mn-ea"/>
                  <a:ea typeface="+mn-ea"/>
                  <a:cs typeface="Arial" pitchFamily="34" charset="0"/>
                </a:rPr>
                <a:t>상단</a:t>
              </a:r>
              <a:r>
                <a:rPr lang="en-US" altLang="ko-KR" b="1" dirty="0" smtClean="0">
                  <a:latin typeface="+mn-ea"/>
                  <a:ea typeface="+mn-ea"/>
                  <a:cs typeface="Arial" pitchFamily="34" charset="0"/>
                </a:rPr>
                <a:t>”</a:t>
              </a:r>
              <a:endParaRPr lang="en-US" altLang="ko-KR" b="1" dirty="0"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25" name="TextBox 10"/>
            <p:cNvSpPr txBox="1">
              <a:spLocks noChangeArrowheads="1"/>
            </p:cNvSpPr>
            <p:nvPr/>
          </p:nvSpPr>
          <p:spPr bwMode="auto">
            <a:xfrm>
              <a:off x="1805537" y="3301521"/>
              <a:ext cx="681844" cy="195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>
              <a:spAutoFit/>
            </a:bodyPr>
            <a:lstStyle>
              <a:defPPr>
                <a:defRPr lang="ko-KR"/>
              </a:defPPr>
              <a:lvl1pPr>
                <a:defRPr sz="800"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>
                <a:defRPr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>
                <a:defRPr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>
                <a:defRPr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>
                <a:defRPr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/>
              <a:r>
                <a:rPr lang="en-US" altLang="ko-KR" b="1" dirty="0" smtClean="0">
                  <a:latin typeface="+mn-ea"/>
                  <a:ea typeface="+mn-ea"/>
                  <a:cs typeface="Arial" pitchFamily="34" charset="0"/>
                </a:rPr>
                <a:t>“</a:t>
              </a:r>
              <a:r>
                <a:rPr lang="ko-KR" altLang="en-US" b="1" dirty="0" smtClean="0">
                  <a:latin typeface="+mn-ea"/>
                  <a:ea typeface="+mn-ea"/>
                  <a:cs typeface="Arial" pitchFamily="34" charset="0"/>
                </a:rPr>
                <a:t>오른</a:t>
              </a:r>
              <a:r>
                <a:rPr lang="ko-KR" altLang="en-US" b="1" dirty="0">
                  <a:latin typeface="+mn-ea"/>
                  <a:ea typeface="+mn-ea"/>
                  <a:cs typeface="Arial" pitchFamily="34" charset="0"/>
                </a:rPr>
                <a:t>쪽</a:t>
              </a:r>
              <a:r>
                <a:rPr lang="ko-KR" altLang="en-US" b="1" dirty="0" smtClean="0">
                  <a:latin typeface="+mn-ea"/>
                  <a:ea typeface="+mn-ea"/>
                  <a:cs typeface="Arial" pitchFamily="34" charset="0"/>
                </a:rPr>
                <a:t>상단</a:t>
              </a:r>
              <a:r>
                <a:rPr lang="en-US" altLang="ko-KR" b="1" dirty="0" smtClean="0">
                  <a:latin typeface="+mn-ea"/>
                  <a:ea typeface="+mn-ea"/>
                  <a:cs typeface="Arial" pitchFamily="34" charset="0"/>
                </a:rPr>
                <a:t>”</a:t>
              </a:r>
              <a:endParaRPr lang="en-US" altLang="ko-KR" b="1" dirty="0"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26" name="TextBox 10"/>
            <p:cNvSpPr txBox="1">
              <a:spLocks noChangeArrowheads="1"/>
            </p:cNvSpPr>
            <p:nvPr/>
          </p:nvSpPr>
          <p:spPr bwMode="auto">
            <a:xfrm>
              <a:off x="418204" y="4560248"/>
              <a:ext cx="579253" cy="195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>
              <a:spAutoFit/>
            </a:bodyPr>
            <a:lstStyle>
              <a:defPPr>
                <a:defRPr lang="ko-KR"/>
              </a:defPPr>
              <a:lvl1pPr>
                <a:defRPr sz="800"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>
                <a:defRPr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>
                <a:defRPr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>
                <a:defRPr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>
                <a:defRPr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/>
              <a:r>
                <a:rPr lang="en-US" altLang="ko-KR" b="1" dirty="0" smtClean="0">
                  <a:latin typeface="+mn-ea"/>
                  <a:ea typeface="+mn-ea"/>
                  <a:cs typeface="Arial" pitchFamily="34" charset="0"/>
                </a:rPr>
                <a:t>“</a:t>
              </a:r>
              <a:r>
                <a:rPr lang="ko-KR" altLang="en-US" b="1" dirty="0" smtClean="0">
                  <a:latin typeface="+mn-ea"/>
                  <a:ea typeface="+mn-ea"/>
                  <a:cs typeface="Arial" pitchFamily="34" charset="0"/>
                </a:rPr>
                <a:t>왼쪽중앙</a:t>
              </a:r>
              <a:r>
                <a:rPr lang="en-US" altLang="ko-KR" b="1" dirty="0" smtClean="0">
                  <a:latin typeface="+mn-ea"/>
                  <a:ea typeface="+mn-ea"/>
                  <a:cs typeface="Arial" pitchFamily="34" charset="0"/>
                </a:rPr>
                <a:t>”</a:t>
              </a:r>
              <a:endParaRPr lang="en-US" altLang="ko-KR" b="1" dirty="0"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27" name="TextBox 10"/>
            <p:cNvSpPr txBox="1">
              <a:spLocks noChangeArrowheads="1"/>
            </p:cNvSpPr>
            <p:nvPr/>
          </p:nvSpPr>
          <p:spPr bwMode="auto">
            <a:xfrm>
              <a:off x="1178518" y="4560248"/>
              <a:ext cx="476660" cy="195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>
              <a:spAutoFit/>
            </a:bodyPr>
            <a:lstStyle>
              <a:defPPr>
                <a:defRPr lang="ko-KR"/>
              </a:defPPr>
              <a:lvl1pPr>
                <a:defRPr sz="800"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>
                <a:defRPr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>
                <a:defRPr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>
                <a:defRPr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>
                <a:defRPr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/>
              <a:r>
                <a:rPr lang="en-US" altLang="ko-KR" b="1" dirty="0" smtClean="0">
                  <a:latin typeface="+mn-ea"/>
                  <a:ea typeface="+mn-ea"/>
                  <a:cs typeface="Arial" pitchFamily="34" charset="0"/>
                </a:rPr>
                <a:t>“</a:t>
              </a:r>
              <a:r>
                <a:rPr lang="ko-KR" altLang="en-US" b="1" dirty="0" err="1" smtClean="0">
                  <a:latin typeface="+mn-ea"/>
                  <a:ea typeface="+mn-ea"/>
                  <a:cs typeface="Arial" pitchFamily="34" charset="0"/>
                </a:rPr>
                <a:t>정중앙</a:t>
              </a:r>
              <a:r>
                <a:rPr lang="en-US" altLang="ko-KR" b="1" dirty="0" smtClean="0">
                  <a:latin typeface="+mn-ea"/>
                  <a:ea typeface="+mn-ea"/>
                  <a:cs typeface="Arial" pitchFamily="34" charset="0"/>
                </a:rPr>
                <a:t>”</a:t>
              </a:r>
              <a:endParaRPr lang="en-US" altLang="ko-KR" b="1" dirty="0"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28" name="TextBox 10"/>
            <p:cNvSpPr txBox="1">
              <a:spLocks noChangeArrowheads="1"/>
            </p:cNvSpPr>
            <p:nvPr/>
          </p:nvSpPr>
          <p:spPr bwMode="auto">
            <a:xfrm>
              <a:off x="1805539" y="4560248"/>
              <a:ext cx="681844" cy="195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>
              <a:spAutoFit/>
            </a:bodyPr>
            <a:lstStyle>
              <a:defPPr>
                <a:defRPr lang="ko-KR"/>
              </a:defPPr>
              <a:lvl1pPr>
                <a:defRPr sz="800"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>
                <a:defRPr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>
                <a:defRPr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>
                <a:defRPr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>
                <a:defRPr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/>
              <a:r>
                <a:rPr lang="en-US" altLang="ko-KR" b="1" dirty="0" smtClean="0">
                  <a:latin typeface="+mn-ea"/>
                  <a:ea typeface="+mn-ea"/>
                  <a:cs typeface="Arial" pitchFamily="34" charset="0"/>
                </a:rPr>
                <a:t>“</a:t>
              </a:r>
              <a:r>
                <a:rPr lang="ko-KR" altLang="en-US" b="1" dirty="0" smtClean="0">
                  <a:latin typeface="+mn-ea"/>
                  <a:ea typeface="+mn-ea"/>
                  <a:cs typeface="Arial" pitchFamily="34" charset="0"/>
                </a:rPr>
                <a:t>오른쪽중앙</a:t>
              </a:r>
              <a:r>
                <a:rPr lang="en-US" altLang="ko-KR" b="1" dirty="0" smtClean="0">
                  <a:latin typeface="+mn-ea"/>
                  <a:ea typeface="+mn-ea"/>
                  <a:cs typeface="Arial" pitchFamily="34" charset="0"/>
                </a:rPr>
                <a:t>”</a:t>
              </a:r>
              <a:endParaRPr lang="en-US" altLang="ko-KR" b="1" dirty="0"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29" name="TextBox 10"/>
            <p:cNvSpPr txBox="1">
              <a:spLocks noChangeArrowheads="1"/>
            </p:cNvSpPr>
            <p:nvPr/>
          </p:nvSpPr>
          <p:spPr bwMode="auto">
            <a:xfrm>
              <a:off x="418204" y="5814262"/>
              <a:ext cx="579253" cy="195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>
              <a:spAutoFit/>
            </a:bodyPr>
            <a:lstStyle>
              <a:defPPr>
                <a:defRPr lang="ko-KR"/>
              </a:defPPr>
              <a:lvl1pPr>
                <a:defRPr sz="800"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>
                <a:defRPr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>
                <a:defRPr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>
                <a:defRPr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>
                <a:defRPr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/>
              <a:r>
                <a:rPr lang="en-US" altLang="ko-KR" b="1" dirty="0" smtClean="0">
                  <a:latin typeface="+mn-ea"/>
                  <a:ea typeface="+mn-ea"/>
                  <a:cs typeface="Arial" pitchFamily="34" charset="0"/>
                </a:rPr>
                <a:t>“</a:t>
              </a:r>
              <a:r>
                <a:rPr lang="ko-KR" altLang="en-US" b="1" dirty="0" smtClean="0">
                  <a:latin typeface="+mn-ea"/>
                  <a:ea typeface="+mn-ea"/>
                  <a:cs typeface="Arial" pitchFamily="34" charset="0"/>
                </a:rPr>
                <a:t>왼쪽하단</a:t>
              </a:r>
              <a:r>
                <a:rPr lang="en-US" altLang="ko-KR" b="1" dirty="0" smtClean="0">
                  <a:latin typeface="+mn-ea"/>
                  <a:ea typeface="+mn-ea"/>
                  <a:cs typeface="Arial" pitchFamily="34" charset="0"/>
                </a:rPr>
                <a:t>”</a:t>
              </a:r>
              <a:endParaRPr lang="en-US" altLang="ko-KR" b="1" dirty="0"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30" name="TextBox 10"/>
            <p:cNvSpPr txBox="1">
              <a:spLocks noChangeArrowheads="1"/>
            </p:cNvSpPr>
            <p:nvPr/>
          </p:nvSpPr>
          <p:spPr bwMode="auto">
            <a:xfrm>
              <a:off x="1127221" y="5814262"/>
              <a:ext cx="579253" cy="195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>
              <a:spAutoFit/>
            </a:bodyPr>
            <a:lstStyle>
              <a:defPPr>
                <a:defRPr lang="ko-KR"/>
              </a:defPPr>
              <a:lvl1pPr>
                <a:defRPr sz="800"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>
                <a:defRPr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>
                <a:defRPr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>
                <a:defRPr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>
                <a:defRPr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/>
              <a:r>
                <a:rPr lang="en-US" altLang="ko-KR" b="1" dirty="0" smtClean="0">
                  <a:latin typeface="+mn-ea"/>
                  <a:ea typeface="+mn-ea"/>
                  <a:cs typeface="Arial" pitchFamily="34" charset="0"/>
                </a:rPr>
                <a:t>“</a:t>
              </a:r>
              <a:r>
                <a:rPr lang="ko-KR" altLang="en-US" b="1" dirty="0" smtClean="0">
                  <a:latin typeface="+mn-ea"/>
                  <a:ea typeface="+mn-ea"/>
                  <a:cs typeface="Arial" pitchFamily="34" charset="0"/>
                </a:rPr>
                <a:t>중앙</a:t>
              </a:r>
              <a:r>
                <a:rPr lang="ko-KR" altLang="en-US" b="1" dirty="0">
                  <a:latin typeface="+mn-ea"/>
                  <a:ea typeface="+mn-ea"/>
                  <a:cs typeface="Arial" pitchFamily="34" charset="0"/>
                </a:rPr>
                <a:t>하</a:t>
              </a:r>
              <a:r>
                <a:rPr lang="ko-KR" altLang="en-US" b="1" dirty="0" smtClean="0">
                  <a:latin typeface="+mn-ea"/>
                  <a:ea typeface="+mn-ea"/>
                  <a:cs typeface="Arial" pitchFamily="34" charset="0"/>
                </a:rPr>
                <a:t>단</a:t>
              </a:r>
              <a:r>
                <a:rPr lang="en-US" altLang="ko-KR" b="1" dirty="0" smtClean="0">
                  <a:latin typeface="+mn-ea"/>
                  <a:ea typeface="+mn-ea"/>
                  <a:cs typeface="Arial" pitchFamily="34" charset="0"/>
                </a:rPr>
                <a:t>”</a:t>
              </a:r>
              <a:endParaRPr lang="en-US" altLang="ko-KR" b="1" dirty="0">
                <a:latin typeface="+mn-ea"/>
                <a:ea typeface="+mn-ea"/>
                <a:cs typeface="Arial" pitchFamily="34" charset="0"/>
              </a:endParaRPr>
            </a:p>
          </p:txBody>
        </p:sp>
        <p:sp>
          <p:nvSpPr>
            <p:cNvPr id="31" name="TextBox 10"/>
            <p:cNvSpPr txBox="1">
              <a:spLocks noChangeArrowheads="1"/>
            </p:cNvSpPr>
            <p:nvPr/>
          </p:nvSpPr>
          <p:spPr bwMode="auto">
            <a:xfrm>
              <a:off x="1805537" y="5814262"/>
              <a:ext cx="681844" cy="195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>
              <a:spAutoFit/>
            </a:bodyPr>
            <a:lstStyle>
              <a:defPPr>
                <a:defRPr lang="ko-KR"/>
              </a:defPPr>
              <a:lvl1pPr>
                <a:defRPr sz="800"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>
                <a:defRPr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>
                <a:defRPr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>
                <a:defRPr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>
                <a:defRPr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/>
              <a:r>
                <a:rPr lang="en-US" altLang="ko-KR" b="1" dirty="0" smtClean="0">
                  <a:latin typeface="+mn-ea"/>
                  <a:ea typeface="+mn-ea"/>
                  <a:cs typeface="Arial" pitchFamily="34" charset="0"/>
                </a:rPr>
                <a:t>“</a:t>
              </a:r>
              <a:r>
                <a:rPr lang="ko-KR" altLang="en-US" b="1" dirty="0" smtClean="0">
                  <a:latin typeface="+mn-ea"/>
                  <a:ea typeface="+mn-ea"/>
                  <a:cs typeface="Arial" pitchFamily="34" charset="0"/>
                </a:rPr>
                <a:t>오른쪽</a:t>
              </a:r>
              <a:r>
                <a:rPr lang="ko-KR" altLang="en-US" b="1" dirty="0">
                  <a:latin typeface="+mn-ea"/>
                  <a:ea typeface="+mn-ea"/>
                  <a:cs typeface="Arial" pitchFamily="34" charset="0"/>
                </a:rPr>
                <a:t>하</a:t>
              </a:r>
              <a:r>
                <a:rPr lang="ko-KR" altLang="en-US" b="1" dirty="0" smtClean="0">
                  <a:latin typeface="+mn-ea"/>
                  <a:ea typeface="+mn-ea"/>
                  <a:cs typeface="Arial" pitchFamily="34" charset="0"/>
                </a:rPr>
                <a:t>단</a:t>
              </a:r>
              <a:r>
                <a:rPr lang="en-US" altLang="ko-KR" b="1" dirty="0" smtClean="0">
                  <a:latin typeface="+mn-ea"/>
                  <a:ea typeface="+mn-ea"/>
                  <a:cs typeface="Arial" pitchFamily="34" charset="0"/>
                </a:rPr>
                <a:t>”</a:t>
              </a:r>
              <a:endParaRPr lang="en-US" altLang="ko-KR" b="1" dirty="0">
                <a:latin typeface="+mn-ea"/>
                <a:ea typeface="+mn-ea"/>
                <a:cs typeface="Arial" pitchFamily="34" charset="0"/>
              </a:endParaRPr>
            </a:p>
          </p:txBody>
        </p:sp>
      </p:grp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748863"/>
              </p:ext>
            </p:extLst>
          </p:nvPr>
        </p:nvGraphicFramePr>
        <p:xfrm>
          <a:off x="6941820" y="0"/>
          <a:ext cx="2210543" cy="356040"/>
        </p:xfrm>
        <a:graphic>
          <a:graphicData uri="http://schemas.openxmlformats.org/drawingml/2006/table">
            <a:tbl>
              <a:tblPr/>
              <a:tblGrid>
                <a:gridCol w="2210543"/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700" b="1" dirty="0" smtClean="0">
                          <a:solidFill>
                            <a:srgbClr val="C00000"/>
                          </a:solidFill>
                          <a:latin typeface="Calibri" pitchFamily="34" charset="0"/>
                          <a:cs typeface="Calibri" pitchFamily="34" charset="0"/>
                        </a:rPr>
                        <a:t>Aeon_130705</a:t>
                      </a:r>
                    </a:p>
                    <a:p>
                      <a:pPr latinLnBrk="1"/>
                      <a:r>
                        <a:rPr lang="en-US" altLang="ko-KR" sz="700" b="0" dirty="0" smtClean="0">
                          <a:solidFill>
                            <a:srgbClr val="C00000"/>
                          </a:solidFill>
                          <a:latin typeface="Calibri" pitchFamily="34" charset="0"/>
                          <a:cs typeface="Calibri" pitchFamily="34" charset="0"/>
                        </a:rPr>
                        <a:t>- 3~5</a:t>
                      </a:r>
                      <a:r>
                        <a:rPr lang="ko-KR" altLang="en-US" sz="700" b="0" dirty="0" smtClean="0">
                          <a:solidFill>
                            <a:srgbClr val="C00000"/>
                          </a:solidFill>
                          <a:latin typeface="Calibri" pitchFamily="34" charset="0"/>
                          <a:cs typeface="Calibri" pitchFamily="34" charset="0"/>
                        </a:rPr>
                        <a:t>명일 경우 얼굴의 크기가 크고 작고의 기준은 어떻게 판단하는지 확인필요</a:t>
                      </a:r>
                      <a:r>
                        <a:rPr lang="en-US" altLang="ko-KR" sz="700" b="0" dirty="0" smtClean="0">
                          <a:solidFill>
                            <a:srgbClr val="C00000"/>
                          </a:solidFill>
                          <a:latin typeface="Calibri" pitchFamily="34" charset="0"/>
                          <a:cs typeface="Calibri" pitchFamily="34" charset="0"/>
                        </a:rPr>
                        <a:t>.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05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내용 개체 틀 3"/>
          <p:cNvSpPr>
            <a:spLocks noGrp="1"/>
          </p:cNvSpPr>
          <p:nvPr>
            <p:ph idx="1"/>
          </p:nvPr>
        </p:nvSpPr>
        <p:spPr>
          <a:xfrm>
            <a:off x="128935" y="145776"/>
            <a:ext cx="8835677" cy="338040"/>
          </a:xfrm>
        </p:spPr>
        <p:txBody>
          <a:bodyPr/>
          <a:lstStyle/>
          <a:p>
            <a:r>
              <a:rPr lang="en-US" altLang="ko-KR" sz="1800" dirty="0" smtClean="0"/>
              <a:t>1.3 </a:t>
            </a:r>
            <a:r>
              <a:rPr lang="ko-KR" altLang="en-US" sz="1800" dirty="0" smtClean="0"/>
              <a:t>사진촬영 </a:t>
            </a:r>
            <a:r>
              <a:rPr lang="ko-KR" altLang="en-US" sz="1800" dirty="0"/>
              <a:t>시 사진구도 </a:t>
            </a:r>
            <a:r>
              <a:rPr lang="ko-KR" altLang="en-US" sz="1800" dirty="0" smtClean="0"/>
              <a:t>음성가이드</a:t>
            </a:r>
            <a:endParaRPr lang="ko-KR" altLang="en-US" sz="1800" dirty="0"/>
          </a:p>
        </p:txBody>
      </p:sp>
      <p:sp>
        <p:nvSpPr>
          <p:cNvPr id="10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388424" y="6634065"/>
            <a:ext cx="648072" cy="172934"/>
          </a:xfrm>
        </p:spPr>
        <p:txBody>
          <a:bodyPr/>
          <a:lstStyle/>
          <a:p>
            <a:fld id="{6A268C94-A6BE-4F20-8E4B-4FF85EEA97CB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336550" y="584684"/>
            <a:ext cx="2348967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tIns="36000" rIns="36000" bIns="3600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>
                <a:sym typeface="Wingdings 2" pitchFamily="18" charset="2"/>
              </a:rPr>
              <a:t>[</a:t>
            </a:r>
            <a:r>
              <a:rPr lang="ko-KR" altLang="en-US" dirty="0" smtClean="0">
                <a:sym typeface="Wingdings 2" pitchFamily="18" charset="2"/>
              </a:rPr>
              <a:t>사진구</a:t>
            </a:r>
            <a:r>
              <a:rPr lang="ko-KR" altLang="en-US" dirty="0">
                <a:sym typeface="Wingdings 2" pitchFamily="18" charset="2"/>
              </a:rPr>
              <a:t>도</a:t>
            </a:r>
            <a:r>
              <a:rPr lang="ko-KR" altLang="en-US" dirty="0" smtClean="0">
                <a:sym typeface="Wingdings 2" pitchFamily="18" charset="2"/>
              </a:rPr>
              <a:t> 상황 </a:t>
            </a:r>
            <a:r>
              <a:rPr lang="ko-KR" altLang="en-US" dirty="0">
                <a:sym typeface="Wingdings 2" pitchFamily="18" charset="2"/>
              </a:rPr>
              <a:t>별  </a:t>
            </a:r>
            <a:r>
              <a:rPr lang="ko-KR" altLang="en-US" dirty="0" smtClean="0">
                <a:sym typeface="Wingdings 2" pitchFamily="18" charset="2"/>
              </a:rPr>
              <a:t>제공되는 음성가이드 정보 </a:t>
            </a:r>
            <a:r>
              <a:rPr lang="ko-KR" altLang="en-US" dirty="0">
                <a:sym typeface="Wingdings 2" pitchFamily="18" charset="2"/>
              </a:rPr>
              <a:t>정의</a:t>
            </a:r>
            <a:r>
              <a:rPr lang="en-US" altLang="ko-KR" dirty="0">
                <a:sym typeface="Wingdings 2" pitchFamily="18" charset="2"/>
              </a:rPr>
              <a:t>]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36550" y="780498"/>
            <a:ext cx="7259786" cy="2682648"/>
          </a:xfrm>
          <a:prstGeom prst="rect">
            <a:avLst/>
          </a:prstGeom>
          <a:solidFill>
            <a:srgbClr val="FFFFCC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8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촬영 시 제공되는 사진구도 음성가이드 정보</a:t>
            </a:r>
            <a:endParaRPr kumimoji="1" lang="en-US" altLang="ko-KR" sz="8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marL="171450" indent="-17145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800" dirty="0" err="1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뷰파인더에서</a:t>
            </a: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얼굴이 잘린 위치 음성정보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, </a:t>
            </a: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기기이동 가이드 음성정보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kumimoji="1" lang="ko-KR" altLang="en-US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기본적으로 제공되는 </a:t>
            </a: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음성안내정보와 사진구도 음성가이드 함께 음성안내로 제공됨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)</a:t>
            </a:r>
            <a:endParaRPr lang="en-US" altLang="ko-KR" sz="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en-US" altLang="ko-KR" sz="800" b="1" dirty="0" smtClean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Case1_ 1</a:t>
            </a:r>
            <a:r>
              <a:rPr kumimoji="1" lang="ko-KR" altLang="en-US" sz="800" b="1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명의 얼굴 촬영 시 </a:t>
            </a:r>
            <a:r>
              <a:rPr kumimoji="1" lang="ko-KR" altLang="en-US" sz="8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얼굴이 잘린 경우</a:t>
            </a:r>
            <a:endParaRPr kumimoji="1" lang="en-US" altLang="ko-KR" sz="800" b="1" dirty="0" smtClean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marL="171450" indent="-17145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800" dirty="0" err="1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뷰파인더</a:t>
            </a: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상하좌우 중 얼굴이 잘린 곳에 대한 정보와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</a:t>
            </a:r>
            <a:r>
              <a:rPr kumimoji="1" lang="ko-KR" altLang="en-US" sz="800" dirty="0" err="1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뷰파인더에서</a:t>
            </a: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잘리지 않을 수 있도록 구도를 잡을 수 있는 안내음성 제공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b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</a:b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안내문구참고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:</a:t>
            </a: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[</a:t>
            </a:r>
            <a:r>
              <a:rPr kumimoji="1" lang="ko-KR" altLang="en-US" sz="800" dirty="0" err="1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뷰파인더에서</a:t>
            </a: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</a:t>
            </a:r>
            <a:r>
              <a:rPr kumimoji="1" lang="ko-KR" altLang="en-US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얼굴이 잘린 위치 별  음성가이드정보 </a:t>
            </a: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정의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]</a:t>
            </a:r>
            <a:b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</a:br>
            <a:endParaRPr kumimoji="1" lang="en-US" altLang="ko-KR" sz="8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Case2_ </a:t>
            </a:r>
            <a:r>
              <a:rPr kumimoji="1" lang="en-US" altLang="ko-KR" sz="800" b="1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2</a:t>
            </a:r>
            <a:r>
              <a:rPr kumimoji="1" lang="ko-KR" altLang="en-US" sz="800" b="1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명 이상의 얼굴 촬영 시 </a:t>
            </a:r>
            <a:r>
              <a:rPr kumimoji="1" lang="ko-KR" altLang="en-US" sz="8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얼굴이 </a:t>
            </a:r>
            <a:r>
              <a:rPr kumimoji="1" lang="ko-KR" altLang="en-US" sz="800" b="1" dirty="0" err="1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뷰파인더</a:t>
            </a:r>
            <a:r>
              <a:rPr kumimoji="1" lang="ko-KR" altLang="en-US" sz="8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상하좌우 중 한곳만 </a:t>
            </a:r>
            <a:r>
              <a:rPr kumimoji="1" lang="ko-KR" altLang="en-US" sz="800" b="1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잘린 경우</a:t>
            </a:r>
            <a:endParaRPr kumimoji="1" lang="en-US" altLang="ko-KR" sz="8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marL="171450" indent="-17145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800" dirty="0" err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뷰파인더</a:t>
            </a:r>
            <a:r>
              <a:rPr kumimoji="1" lang="ko-KR" altLang="en-US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상하좌우 중 얼굴이 잘린 곳에 대한 정보와</a:t>
            </a:r>
            <a:r>
              <a:rPr kumimoji="1" lang="en-US" altLang="ko-KR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</a:t>
            </a:r>
            <a:r>
              <a:rPr kumimoji="1" lang="ko-KR" altLang="en-US" sz="800" dirty="0" err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뷰파인더에서</a:t>
            </a:r>
            <a:r>
              <a:rPr kumimoji="1" lang="ko-KR" altLang="en-US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잘리지 않을 수 있도록 구도를 잡을 수 있는 안내음성 제공</a:t>
            </a:r>
            <a:r>
              <a:rPr kumimoji="1" lang="en-US" altLang="ko-KR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br>
              <a:rPr kumimoji="1" lang="en-US" altLang="ko-KR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</a:br>
            <a:r>
              <a:rPr kumimoji="1" lang="ko-KR" altLang="en-US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안내문구참고</a:t>
            </a:r>
            <a:r>
              <a:rPr kumimoji="1" lang="en-US" altLang="ko-KR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:</a:t>
            </a:r>
            <a:r>
              <a:rPr kumimoji="1" lang="ko-KR" altLang="en-US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</a:t>
            </a:r>
            <a:r>
              <a:rPr kumimoji="1" lang="en-US" altLang="ko-KR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[</a:t>
            </a:r>
            <a:r>
              <a:rPr kumimoji="1" lang="ko-KR" altLang="en-US" sz="800" dirty="0" err="1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뷰파인더에서</a:t>
            </a:r>
            <a:r>
              <a:rPr kumimoji="1" lang="ko-KR" altLang="en-US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얼굴이 잘린 위치 별  음성가이드정보 정의</a:t>
            </a:r>
            <a:r>
              <a:rPr kumimoji="1" lang="en-US" altLang="ko-KR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]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/>
            </a:r>
            <a:b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</a:br>
            <a:endParaRPr kumimoji="1" lang="en-US" altLang="ko-KR" sz="8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Case3_ 2</a:t>
            </a:r>
            <a:r>
              <a:rPr kumimoji="1" lang="ko-KR" altLang="en-US" sz="8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명 이상의 </a:t>
            </a:r>
            <a:r>
              <a:rPr kumimoji="1" lang="ko-KR" altLang="en-US" sz="800" b="1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얼굴 촬영 </a:t>
            </a:r>
            <a:r>
              <a:rPr kumimoji="1" lang="ko-KR" altLang="en-US" sz="8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시 얼굴이 </a:t>
            </a:r>
            <a:r>
              <a:rPr kumimoji="1" lang="ko-KR" altLang="en-US" sz="800" b="1" dirty="0" err="1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뷰파인더</a:t>
            </a:r>
            <a:r>
              <a:rPr kumimoji="1" lang="ko-KR" altLang="en-US" sz="8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상하좌우 중 두 곳 이상 잘린 경우</a:t>
            </a:r>
            <a:endParaRPr kumimoji="1" lang="en-US" altLang="ko-KR" sz="8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marL="171450" indent="-17145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800" dirty="0" err="1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뷰파인더안에</a:t>
            </a: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얼굴이 모두 들어갈 수 있게 피사체와 거리 조절 할 수 있도록 안내음성 제공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b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</a:b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예시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: “</a:t>
            </a: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촬영대상에서 멀어지세요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”</a:t>
            </a:r>
          </a:p>
          <a:p>
            <a:pPr marL="171450" indent="-17145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endParaRPr kumimoji="1" lang="en-US" altLang="ko-KR" sz="800" dirty="0" smtClean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Case4_ </a:t>
            </a:r>
            <a:r>
              <a:rPr kumimoji="1" lang="ko-KR" altLang="en-US" sz="8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기기가 </a:t>
            </a:r>
            <a:r>
              <a:rPr kumimoji="1" lang="ko-KR" altLang="en-US" sz="800" b="1" dirty="0" err="1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기울어저</a:t>
            </a:r>
            <a:r>
              <a:rPr kumimoji="1" lang="ko-KR" altLang="en-US" sz="8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않아 </a:t>
            </a:r>
            <a:r>
              <a:rPr kumimoji="1" lang="ko-KR" altLang="en-US" sz="800" b="1" dirty="0" err="1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뷰파인더상의</a:t>
            </a:r>
            <a:r>
              <a:rPr kumimoji="1" lang="ko-KR" altLang="en-US" sz="800" b="1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수평상태가 유지되지 않고 있는 경우</a:t>
            </a:r>
            <a:endParaRPr kumimoji="1" lang="en-US" altLang="ko-KR" sz="800" b="1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marL="171450" indent="-17145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수평상태를 유지되고 있지 않음 안내음성 제공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.</a:t>
            </a:r>
            <a:r>
              <a:rPr kumimoji="1" lang="en-US" altLang="ko-KR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/>
            </a:r>
            <a:br>
              <a:rPr kumimoji="1" lang="en-US" altLang="ko-KR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</a:br>
            <a:r>
              <a:rPr kumimoji="1" lang="ko-KR" altLang="en-US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예시</a:t>
            </a:r>
            <a:r>
              <a:rPr kumimoji="1" lang="en-US" altLang="ko-KR" sz="800" dirty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: 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“</a:t>
            </a: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기기 왼쪽 기울어짐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”, “</a:t>
            </a:r>
            <a:r>
              <a:rPr kumimoji="1" lang="ko-KR" altLang="en-US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기기 오른쪽 기울어짐</a:t>
            </a:r>
            <a:r>
              <a:rPr kumimoji="1" lang="en-US" altLang="ko-KR" sz="800" dirty="0" smtClean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”</a:t>
            </a:r>
            <a:endParaRPr kumimoji="1" lang="en-US" altLang="ko-KR" sz="800" dirty="0">
              <a:solidFill>
                <a:schemeClr val="tx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336550" y="3533282"/>
            <a:ext cx="2634302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tIns="36000" rIns="36000" bIns="36000">
            <a:spAutoFit/>
          </a:bodyPr>
          <a:lstStyle>
            <a:defPPr>
              <a:defRPr lang="ko-KR"/>
            </a:defPPr>
            <a:lvl1pPr marL="228600" indent="-228600" fontAlgn="base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>
                <a:sym typeface="Wingdings 2" pitchFamily="18" charset="2"/>
              </a:rPr>
              <a:t>[</a:t>
            </a:r>
            <a:r>
              <a:rPr lang="ko-KR" altLang="en-US" dirty="0" err="1" smtClean="0">
                <a:sym typeface="Wingdings 2" pitchFamily="18" charset="2"/>
              </a:rPr>
              <a:t>뷰파인더에서</a:t>
            </a:r>
            <a:r>
              <a:rPr lang="ko-KR" altLang="en-US" dirty="0" smtClean="0">
                <a:sym typeface="Wingdings 2" pitchFamily="18" charset="2"/>
              </a:rPr>
              <a:t> 얼굴이 잘린 위치 별  음성가이드정보 정의</a:t>
            </a:r>
            <a:r>
              <a:rPr lang="en-US" altLang="ko-KR" dirty="0" smtClean="0">
                <a:sym typeface="Wingdings 2" pitchFamily="18" charset="2"/>
              </a:rPr>
              <a:t>]</a:t>
            </a:r>
            <a:endParaRPr lang="en-US" altLang="ko-KR" dirty="0">
              <a:sym typeface="Wingdings 2" pitchFamily="18" charset="2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286249" y="4049278"/>
            <a:ext cx="1234058" cy="2159598"/>
            <a:chOff x="336551" y="3351798"/>
            <a:chExt cx="1826786" cy="3196872"/>
          </a:xfrm>
        </p:grpSpPr>
        <p:sp>
          <p:nvSpPr>
            <p:cNvPr id="9" name="직사각형 8"/>
            <p:cNvSpPr>
              <a:spLocks noChangeAspect="1"/>
            </p:cNvSpPr>
            <p:nvPr/>
          </p:nvSpPr>
          <p:spPr>
            <a:xfrm>
              <a:off x="336551" y="3351798"/>
              <a:ext cx="1826783" cy="319687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err="1" smtClean="0">
                  <a:solidFill>
                    <a:schemeClr val="bg1">
                      <a:lumMod val="75000"/>
                    </a:schemeClr>
                  </a:solidFill>
                  <a:latin typeface="Calibri" pitchFamily="34" charset="0"/>
                  <a:cs typeface="Calibri" pitchFamily="34" charset="0"/>
                </a:rPr>
                <a:t>뷰파인더</a:t>
              </a:r>
              <a:endPara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1554407" y="3351798"/>
              <a:ext cx="0" cy="3196872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945479" y="3351798"/>
              <a:ext cx="0" cy="3196872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16200000">
              <a:off x="1249945" y="3504029"/>
              <a:ext cx="0" cy="1826784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rot="16200000">
              <a:off x="1249945" y="4569654"/>
              <a:ext cx="0" cy="1826784"/>
            </a:xfrm>
            <a:prstGeom prst="line">
              <a:avLst/>
            </a:prstGeom>
            <a:ln w="31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0"/>
          <p:cNvSpPr txBox="1">
            <a:spLocks noChangeArrowheads="1"/>
          </p:cNvSpPr>
          <p:nvPr/>
        </p:nvSpPr>
        <p:spPr bwMode="auto">
          <a:xfrm>
            <a:off x="2520308" y="4908059"/>
            <a:ext cx="990821" cy="44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defPPr>
              <a:defRPr lang="ko-KR"/>
            </a:defPPr>
            <a:lvl1pPr>
              <a:defRPr sz="800"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/>
            <a:r>
              <a:rPr lang="en-US" altLang="ko-KR" b="1" dirty="0" smtClean="0">
                <a:latin typeface="+mn-ea"/>
                <a:ea typeface="+mn-ea"/>
                <a:cs typeface="Arial" pitchFamily="34" charset="0"/>
              </a:rPr>
              <a:t>“</a:t>
            </a:r>
            <a:r>
              <a:rPr lang="ko-KR" altLang="en-US" b="1" dirty="0" smtClean="0">
                <a:latin typeface="+mn-ea"/>
                <a:ea typeface="+mn-ea"/>
                <a:cs typeface="Arial" pitchFamily="34" charset="0"/>
              </a:rPr>
              <a:t>오른쪽 얼굴 잘림 기기를 오른쪽으로 이동하시오</a:t>
            </a:r>
            <a:r>
              <a:rPr lang="en-US" altLang="ko-KR" b="1" dirty="0" smtClean="0">
                <a:latin typeface="+mn-ea"/>
                <a:ea typeface="+mn-ea"/>
                <a:cs typeface="Arial" pitchFamily="34" charset="0"/>
              </a:rPr>
              <a:t>”</a:t>
            </a:r>
            <a:endParaRPr lang="en-US" altLang="ko-KR" b="1" dirty="0">
              <a:latin typeface="+mn-ea"/>
              <a:ea typeface="+mn-ea"/>
              <a:cs typeface="Arial" pitchFamily="34" charset="0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840707"/>
              </p:ext>
            </p:extLst>
          </p:nvPr>
        </p:nvGraphicFramePr>
        <p:xfrm>
          <a:off x="6941820" y="0"/>
          <a:ext cx="2210543" cy="249360"/>
        </p:xfrm>
        <a:graphic>
          <a:graphicData uri="http://schemas.openxmlformats.org/drawingml/2006/table">
            <a:tbl>
              <a:tblPr/>
              <a:tblGrid>
                <a:gridCol w="2210543"/>
              </a:tblGrid>
              <a:tr h="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v.0.2_130712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-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페이지추가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TextBox 10"/>
          <p:cNvSpPr txBox="1">
            <a:spLocks noChangeArrowheads="1"/>
          </p:cNvSpPr>
          <p:nvPr/>
        </p:nvSpPr>
        <p:spPr bwMode="auto">
          <a:xfrm>
            <a:off x="379958" y="4908059"/>
            <a:ext cx="906291" cy="44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defPPr>
              <a:defRPr lang="ko-KR"/>
            </a:defPPr>
            <a:lvl1pPr>
              <a:defRPr sz="800"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/>
            <a:r>
              <a:rPr lang="en-US" altLang="ko-KR" b="1" dirty="0" smtClean="0">
                <a:latin typeface="+mn-ea"/>
                <a:ea typeface="+mn-ea"/>
                <a:cs typeface="Arial" pitchFamily="34" charset="0"/>
              </a:rPr>
              <a:t>“</a:t>
            </a:r>
            <a:r>
              <a:rPr lang="ko-KR" altLang="en-US" b="1" dirty="0" smtClean="0">
                <a:latin typeface="+mn-ea"/>
                <a:ea typeface="+mn-ea"/>
                <a:cs typeface="Arial" pitchFamily="34" charset="0"/>
              </a:rPr>
              <a:t>왼</a:t>
            </a:r>
            <a:r>
              <a:rPr lang="ko-KR" altLang="en-US" b="1" dirty="0">
                <a:latin typeface="+mn-ea"/>
                <a:ea typeface="+mn-ea"/>
                <a:cs typeface="Arial" pitchFamily="34" charset="0"/>
              </a:rPr>
              <a:t>쪽</a:t>
            </a:r>
            <a:r>
              <a:rPr lang="ko-KR" altLang="en-US" b="1" dirty="0" smtClean="0">
                <a:latin typeface="+mn-ea"/>
                <a:ea typeface="+mn-ea"/>
                <a:cs typeface="Arial" pitchFamily="34" charset="0"/>
              </a:rPr>
              <a:t> 얼굴 잘림 기기를 왼쪽으로 이동하시오</a:t>
            </a:r>
            <a:r>
              <a:rPr lang="en-US" altLang="ko-KR" b="1" dirty="0" smtClean="0">
                <a:latin typeface="+mn-ea"/>
                <a:ea typeface="+mn-ea"/>
                <a:cs typeface="Arial" pitchFamily="34" charset="0"/>
              </a:rPr>
              <a:t>”</a:t>
            </a:r>
            <a:endParaRPr lang="en-US" altLang="ko-KR" b="1" dirty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26" name="TextBox 10"/>
          <p:cNvSpPr txBox="1">
            <a:spLocks noChangeArrowheads="1"/>
          </p:cNvSpPr>
          <p:nvPr/>
        </p:nvSpPr>
        <p:spPr bwMode="auto">
          <a:xfrm>
            <a:off x="1286250" y="3730354"/>
            <a:ext cx="1234057" cy="318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defPPr>
              <a:defRPr lang="ko-KR"/>
            </a:defPPr>
            <a:lvl1pPr>
              <a:defRPr sz="800"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/>
            <a:r>
              <a:rPr lang="en-US" altLang="ko-KR" b="1" dirty="0" smtClean="0">
                <a:latin typeface="+mn-ea"/>
                <a:ea typeface="+mn-ea"/>
                <a:cs typeface="Arial" pitchFamily="34" charset="0"/>
              </a:rPr>
              <a:t>“</a:t>
            </a:r>
            <a:r>
              <a:rPr lang="ko-KR" altLang="en-US" b="1" dirty="0" smtClean="0">
                <a:latin typeface="+mn-ea"/>
                <a:ea typeface="+mn-ea"/>
                <a:cs typeface="Arial" pitchFamily="34" charset="0"/>
              </a:rPr>
              <a:t>상</a:t>
            </a:r>
            <a:r>
              <a:rPr lang="ko-KR" altLang="en-US" b="1" dirty="0">
                <a:latin typeface="+mn-ea"/>
                <a:ea typeface="+mn-ea"/>
                <a:cs typeface="Arial" pitchFamily="34" charset="0"/>
              </a:rPr>
              <a:t>단</a:t>
            </a:r>
            <a:r>
              <a:rPr lang="ko-KR" altLang="en-US" b="1" dirty="0" smtClean="0">
                <a:latin typeface="+mn-ea"/>
                <a:ea typeface="+mn-ea"/>
                <a:cs typeface="Arial" pitchFamily="34" charset="0"/>
              </a:rPr>
              <a:t> 얼굴 잘림 기기를 위로 이동하시오</a:t>
            </a:r>
            <a:r>
              <a:rPr lang="en-US" altLang="ko-KR" b="1" dirty="0" smtClean="0">
                <a:latin typeface="+mn-ea"/>
                <a:ea typeface="+mn-ea"/>
                <a:cs typeface="Arial" pitchFamily="34" charset="0"/>
              </a:rPr>
              <a:t>”</a:t>
            </a:r>
            <a:endParaRPr lang="en-US" altLang="ko-KR" b="1" dirty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27" name="TextBox 10"/>
          <p:cNvSpPr txBox="1">
            <a:spLocks noChangeArrowheads="1"/>
          </p:cNvSpPr>
          <p:nvPr/>
        </p:nvSpPr>
        <p:spPr bwMode="auto">
          <a:xfrm>
            <a:off x="1286250" y="6208876"/>
            <a:ext cx="1234057" cy="318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defPPr>
              <a:defRPr lang="ko-KR"/>
            </a:defPPr>
            <a:lvl1pPr>
              <a:defRPr sz="800"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/>
            <a:r>
              <a:rPr lang="en-US" altLang="ko-KR" b="1" dirty="0" smtClean="0">
                <a:latin typeface="+mn-ea"/>
                <a:ea typeface="+mn-ea"/>
                <a:cs typeface="Arial" pitchFamily="34" charset="0"/>
              </a:rPr>
              <a:t>“</a:t>
            </a:r>
            <a:r>
              <a:rPr lang="ko-KR" altLang="en-US" b="1" dirty="0">
                <a:latin typeface="+mn-ea"/>
                <a:ea typeface="+mn-ea"/>
                <a:cs typeface="Arial" pitchFamily="34" charset="0"/>
              </a:rPr>
              <a:t>하</a:t>
            </a:r>
            <a:r>
              <a:rPr lang="ko-KR" altLang="en-US" b="1" dirty="0" smtClean="0">
                <a:latin typeface="+mn-ea"/>
                <a:ea typeface="+mn-ea"/>
                <a:cs typeface="Arial" pitchFamily="34" charset="0"/>
              </a:rPr>
              <a:t>단 얼굴 잘림 기기를 아</a:t>
            </a:r>
            <a:r>
              <a:rPr lang="ko-KR" altLang="en-US" b="1" dirty="0">
                <a:latin typeface="+mn-ea"/>
                <a:ea typeface="+mn-ea"/>
                <a:cs typeface="Arial" pitchFamily="34" charset="0"/>
              </a:rPr>
              <a:t>래</a:t>
            </a:r>
            <a:r>
              <a:rPr lang="ko-KR" altLang="en-US" b="1" dirty="0" smtClean="0">
                <a:latin typeface="+mn-ea"/>
                <a:ea typeface="+mn-ea"/>
                <a:cs typeface="Arial" pitchFamily="34" charset="0"/>
              </a:rPr>
              <a:t>로 이동하시오</a:t>
            </a:r>
            <a:r>
              <a:rPr lang="en-US" altLang="ko-KR" b="1" dirty="0" smtClean="0">
                <a:latin typeface="+mn-ea"/>
                <a:ea typeface="+mn-ea"/>
                <a:cs typeface="Arial" pitchFamily="34" charset="0"/>
              </a:rPr>
              <a:t>”</a:t>
            </a:r>
            <a:endParaRPr lang="en-US" altLang="ko-KR" b="1" dirty="0">
              <a:latin typeface="+mn-ea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4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lIns="36000" tIns="36000" rIns="36000" bIns="36000" rtlCol="0" anchor="t"/>
      <a:lstStyle>
        <a:defPPr>
          <a:defRPr sz="9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69446</TotalTime>
  <Words>8455</Words>
  <Application>Microsoft Office PowerPoint</Application>
  <PresentationFormat>화면 슬라이드 쇼(4:3)</PresentationFormat>
  <Paragraphs>4030</Paragraphs>
  <Slides>53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kun</cp:lastModifiedBy>
  <cp:revision>5879</cp:revision>
  <cp:lastPrinted>2012-10-11T01:28:18Z</cp:lastPrinted>
  <dcterms:created xsi:type="dcterms:W3CDTF">2012-02-14T06:03:39Z</dcterms:created>
  <dcterms:modified xsi:type="dcterms:W3CDTF">2013-07-15T04:22:35Z</dcterms:modified>
</cp:coreProperties>
</file>