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39C5-9A6B-4F3B-9466-93B9034176E9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50D6-849C-4FD4-A56F-7A88DBAC6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70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39C5-9A6B-4F3B-9466-93B9034176E9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50D6-849C-4FD4-A56F-7A88DBAC6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19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39C5-9A6B-4F3B-9466-93B9034176E9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50D6-849C-4FD4-A56F-7A88DBAC6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59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39C5-9A6B-4F3B-9466-93B9034176E9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50D6-849C-4FD4-A56F-7A88DBAC6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39C5-9A6B-4F3B-9466-93B9034176E9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50D6-849C-4FD4-A56F-7A88DBAC6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39C5-9A6B-4F3B-9466-93B9034176E9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50D6-849C-4FD4-A56F-7A88DBAC6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2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39C5-9A6B-4F3B-9466-93B9034176E9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50D6-849C-4FD4-A56F-7A88DBAC6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90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39C5-9A6B-4F3B-9466-93B9034176E9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50D6-849C-4FD4-A56F-7A88DBAC6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22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39C5-9A6B-4F3B-9466-93B9034176E9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50D6-849C-4FD4-A56F-7A88DBAC6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24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39C5-9A6B-4F3B-9466-93B9034176E9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50D6-849C-4FD4-A56F-7A88DBAC6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2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039C5-9A6B-4F3B-9466-93B9034176E9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50D6-849C-4FD4-A56F-7A88DBAC6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70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39C5-9A6B-4F3B-9466-93B9034176E9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A50D6-849C-4FD4-A56F-7A88DBAC61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02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8" y="145357"/>
            <a:ext cx="6866862" cy="523984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1348" y="5561215"/>
            <a:ext cx="408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Разбиение на три оптимальных участка по скорости.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865091" y="360218"/>
            <a:ext cx="60590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Длина круга = 4614 м</a:t>
            </a:r>
          </a:p>
          <a:p>
            <a:r>
              <a:rPr lang="ru-RU" dirty="0" smtClean="0"/>
              <a:t>Средняя </a:t>
            </a:r>
            <a:r>
              <a:rPr lang="ru-RU" dirty="0"/>
              <a:t>скорость прохождения </a:t>
            </a:r>
            <a:r>
              <a:rPr lang="ru-RU" dirty="0" smtClean="0"/>
              <a:t>круга = 10.3 км/ч</a:t>
            </a:r>
          </a:p>
          <a:p>
            <a:r>
              <a:rPr lang="ru-RU" dirty="0" smtClean="0"/>
              <a:t>Начало первого круга = 14:08:58 </a:t>
            </a:r>
            <a:r>
              <a:rPr lang="en-US" dirty="0" smtClean="0"/>
              <a:t>MSK</a:t>
            </a:r>
          </a:p>
          <a:p>
            <a:r>
              <a:rPr lang="ru-RU" dirty="0" smtClean="0"/>
              <a:t>Начало второго круга = </a:t>
            </a:r>
            <a:r>
              <a:rPr lang="en-US" dirty="0" smtClean="0"/>
              <a:t>14:36:03</a:t>
            </a:r>
          </a:p>
          <a:p>
            <a:r>
              <a:rPr lang="ru-RU" dirty="0" smtClean="0"/>
              <a:t>Конец второго круга = 15:02:40</a:t>
            </a:r>
          </a:p>
          <a:p>
            <a:r>
              <a:rPr lang="ru-RU" dirty="0" smtClean="0"/>
              <a:t>Максимально удалённая точка это узел 565, находится на расстоянии 771.6 м.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6498" y="2606404"/>
            <a:ext cx="5400675" cy="2533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46498" y="4913745"/>
            <a:ext cx="5231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График с неравномерностью перемещения.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6858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54</Words>
  <Application>Microsoft Office PowerPoint</Application>
  <PresentationFormat>Широкоэкранный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vano</dc:creator>
  <cp:lastModifiedBy>vano</cp:lastModifiedBy>
  <cp:revision>5</cp:revision>
  <dcterms:created xsi:type="dcterms:W3CDTF">2025-03-23T13:34:33Z</dcterms:created>
  <dcterms:modified xsi:type="dcterms:W3CDTF">2025-04-09T14:06:39Z</dcterms:modified>
</cp:coreProperties>
</file>