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6" r:id="rId2"/>
    <p:sldId id="345" r:id="rId3"/>
    <p:sldId id="316" r:id="rId4"/>
    <p:sldId id="346" r:id="rId5"/>
    <p:sldId id="337" r:id="rId6"/>
    <p:sldId id="257" r:id="rId7"/>
    <p:sldId id="258" r:id="rId8"/>
    <p:sldId id="259" r:id="rId9"/>
    <p:sldId id="260" r:id="rId10"/>
    <p:sldId id="256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0529E-5A3D-4BE2-B307-CCC850860F5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2DA9-56F0-476D-889D-5A60A963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E943-DCE0-41E4-A47A-4860EC85486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E9C9-59FE-48E3-A2FD-27ABC6F6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A4AB-58E8-4E7D-B569-12585F6D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66" y="1690689"/>
            <a:ext cx="7493788" cy="3530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Pure Blocks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Participants focus on only one of the two tasks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i.e., only doing the odd even task for all trials in a block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Switch Blocks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Participants change task type for different trials in the same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5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1E5029-70C3-4B0F-B1CA-0B15B87B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652"/>
            <a:ext cx="9144000" cy="633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Younger Adult </a:t>
            </a:r>
            <a:r>
              <a:rPr lang="en-US" sz="2800" b="1" dirty="0" err="1"/>
              <a:t>Vincentiles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70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-- Pure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847851"/>
            <a:ext cx="9058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– Alt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5" y="814203"/>
            <a:ext cx="9058275" cy="2785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4E3B8-EF52-454C-984E-C3637CF4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49210"/>
            <a:ext cx="9058275" cy="26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9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– Random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5" y="819955"/>
            <a:ext cx="9058275" cy="2774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4E3B8-EF52-454C-984E-C3637CF4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26018"/>
            <a:ext cx="9058275" cy="27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99" y="910976"/>
            <a:ext cx="9122801" cy="44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93" y="910976"/>
            <a:ext cx="8593413" cy="44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"/>
          <a:stretch/>
        </p:blipFill>
        <p:spPr>
          <a:xfrm>
            <a:off x="189743" y="998483"/>
            <a:ext cx="8785713" cy="43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Alternating Runs Switch Task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Task instructions change after every other trial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i.e., CV, CV, OE, OE, CV, CV</a:t>
            </a:r>
          </a:p>
        </p:txBody>
      </p:sp>
    </p:spTree>
    <p:extLst>
      <p:ext uri="{BB962C8B-B14F-4D97-AF65-F5344CB8AC3E}">
        <p14:creationId xmlns:p14="http://schemas.microsoft.com/office/powerpoint/2010/main" val="144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Alternating Runs Switch Task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Task instructions change after every other trial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i.e., CV, CV, </a:t>
            </a:r>
            <a:r>
              <a:rPr lang="en-US" sz="2400" b="1" dirty="0">
                <a:solidFill>
                  <a:schemeClr val="accent1"/>
                </a:solidFill>
              </a:rPr>
              <a:t>OE</a:t>
            </a:r>
            <a:r>
              <a:rPr lang="en-US" sz="2400" dirty="0">
                <a:solidFill>
                  <a:schemeClr val="tx1"/>
                </a:solidFill>
              </a:rPr>
              <a:t>, OE, </a:t>
            </a:r>
            <a:r>
              <a:rPr lang="en-US" sz="2400" b="1" dirty="0">
                <a:solidFill>
                  <a:schemeClr val="accent1"/>
                </a:solidFill>
              </a:rPr>
              <a:t>CV</a:t>
            </a:r>
            <a:r>
              <a:rPr lang="en-US" sz="2400" dirty="0">
                <a:solidFill>
                  <a:schemeClr val="tx1"/>
                </a:solidFill>
              </a:rPr>
              <a:t>, CV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Every other trial is a switch trial</a:t>
            </a:r>
          </a:p>
        </p:txBody>
      </p:sp>
    </p:spTree>
    <p:extLst>
      <p:ext uri="{BB962C8B-B14F-4D97-AF65-F5344CB8AC3E}">
        <p14:creationId xmlns:p14="http://schemas.microsoft.com/office/powerpoint/2010/main" val="28597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0BA0-6FEE-4895-8140-7E4A951C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DDEC-8AFA-4F60-A62D-7BDEF375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836688" cy="353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Local switch costs </a:t>
            </a:r>
            <a:r>
              <a:rPr lang="en-US" sz="2400" dirty="0">
                <a:solidFill>
                  <a:schemeClr val="tx1"/>
                </a:solidFill>
              </a:rPr>
              <a:t>– Comparison of trials within a switch block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Global switch costs </a:t>
            </a:r>
            <a:r>
              <a:rPr lang="en-US" sz="2400" dirty="0">
                <a:solidFill>
                  <a:schemeClr val="tx1"/>
                </a:solidFill>
              </a:rPr>
              <a:t>– Comparison of non-switch trials (within a switch block) to pure trials (i.e., non-switch blocks)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01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0BA0-6FEE-4895-8140-7E4A951C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DDEC-8AFA-4F60-A62D-7BDEF375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836688" cy="353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Local switch costs </a:t>
            </a:r>
            <a:r>
              <a:rPr lang="en-US" sz="2400" dirty="0">
                <a:solidFill>
                  <a:schemeClr val="tx1"/>
                </a:solidFill>
              </a:rPr>
              <a:t>reflect task-set reconfiguration that arises from changing tasks across trials 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Global switch costs </a:t>
            </a:r>
            <a:r>
              <a:rPr lang="en-US" sz="2400" dirty="0">
                <a:solidFill>
                  <a:schemeClr val="tx1"/>
                </a:solidFill>
              </a:rPr>
              <a:t>represent the cost of actively maintaining two different tasks sets relative to only having to perform a single task.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561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365"/>
            <a:ext cx="9144000" cy="61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58311"/>
            <a:ext cx="9144000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54" y="558311"/>
            <a:ext cx="8898292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9" y="558311"/>
            <a:ext cx="9122801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203</Words>
  <Application>Microsoft Office PowerPoint</Application>
  <PresentationFormat>On-screen Show (4:3)</PresentationFormat>
  <Paragraphs>27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Block Types</vt:lpstr>
      <vt:lpstr>Block Types</vt:lpstr>
      <vt:lpstr>Block Types</vt:lpstr>
      <vt:lpstr>Switch Costs</vt:lpstr>
      <vt:lpstr>Switch Costs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Maxwell</dc:creator>
  <cp:lastModifiedBy>Nicholas Maxwell</cp:lastModifiedBy>
  <cp:revision>2</cp:revision>
  <dcterms:created xsi:type="dcterms:W3CDTF">2021-10-27T15:56:04Z</dcterms:created>
  <dcterms:modified xsi:type="dcterms:W3CDTF">2021-10-27T16:14:21Z</dcterms:modified>
</cp:coreProperties>
</file>