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omments/modernComment_100_0.xml" ContentType="application/vnd.ms-powerpoint.comments+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handoutMasterIdLst>
    <p:handoutMasterId r:id="rId4"/>
  </p:handoutMasterIdLst>
  <p:sldIdLst>
    <p:sldId id="256" r:id="rId2"/>
  </p:sldIdLst>
  <p:sldSz cx="42062400" cy="31546800"/>
  <p:notesSz cx="32099250" cy="49523650"/>
  <p:defaultTextStyle>
    <a:defPPr>
      <a:defRPr lang="en-US"/>
    </a:defPPr>
    <a:lvl1pPr algn="l" defTabSz="2193925" rtl="0" fontAlgn="base">
      <a:spcBef>
        <a:spcPct val="0"/>
      </a:spcBef>
      <a:spcAft>
        <a:spcPct val="0"/>
      </a:spcAft>
      <a:defRPr sz="8600" kern="1200">
        <a:solidFill>
          <a:schemeClr val="tx1"/>
        </a:solidFill>
        <a:latin typeface="Arial" charset="0"/>
        <a:ea typeface="+mn-ea"/>
        <a:cs typeface="Arial" charset="0"/>
      </a:defRPr>
    </a:lvl1pPr>
    <a:lvl2pPr marL="2193925" indent="-1736725" algn="l" defTabSz="2193925" rtl="0" fontAlgn="base">
      <a:spcBef>
        <a:spcPct val="0"/>
      </a:spcBef>
      <a:spcAft>
        <a:spcPct val="0"/>
      </a:spcAft>
      <a:defRPr sz="8600" kern="1200">
        <a:solidFill>
          <a:schemeClr val="tx1"/>
        </a:solidFill>
        <a:latin typeface="Arial" charset="0"/>
        <a:ea typeface="+mn-ea"/>
        <a:cs typeface="Arial" charset="0"/>
      </a:defRPr>
    </a:lvl2pPr>
    <a:lvl3pPr marL="4387850" indent="-3473450" algn="l" defTabSz="2193925" rtl="0" fontAlgn="base">
      <a:spcBef>
        <a:spcPct val="0"/>
      </a:spcBef>
      <a:spcAft>
        <a:spcPct val="0"/>
      </a:spcAft>
      <a:defRPr sz="8600" kern="1200">
        <a:solidFill>
          <a:schemeClr val="tx1"/>
        </a:solidFill>
        <a:latin typeface="Arial" charset="0"/>
        <a:ea typeface="+mn-ea"/>
        <a:cs typeface="Arial" charset="0"/>
      </a:defRPr>
    </a:lvl3pPr>
    <a:lvl4pPr marL="6583363" indent="-5211763" algn="l" defTabSz="2193925" rtl="0" fontAlgn="base">
      <a:spcBef>
        <a:spcPct val="0"/>
      </a:spcBef>
      <a:spcAft>
        <a:spcPct val="0"/>
      </a:spcAft>
      <a:defRPr sz="8600" kern="1200">
        <a:solidFill>
          <a:schemeClr val="tx1"/>
        </a:solidFill>
        <a:latin typeface="Arial" charset="0"/>
        <a:ea typeface="+mn-ea"/>
        <a:cs typeface="Arial" charset="0"/>
      </a:defRPr>
    </a:lvl4pPr>
    <a:lvl5pPr marL="8777288" indent="-6948488" algn="l" defTabSz="2193925" rtl="0" fontAlgn="base">
      <a:spcBef>
        <a:spcPct val="0"/>
      </a:spcBef>
      <a:spcAft>
        <a:spcPct val="0"/>
      </a:spcAft>
      <a:defRPr sz="8600" kern="1200">
        <a:solidFill>
          <a:schemeClr val="tx1"/>
        </a:solidFill>
        <a:latin typeface="Arial" charset="0"/>
        <a:ea typeface="+mn-ea"/>
        <a:cs typeface="Arial" charset="0"/>
      </a:defRPr>
    </a:lvl5pPr>
    <a:lvl6pPr marL="2286000" algn="l" defTabSz="914400" rtl="0" eaLnBrk="1" latinLnBrk="0" hangingPunct="1">
      <a:defRPr sz="8600" kern="1200">
        <a:solidFill>
          <a:schemeClr val="tx1"/>
        </a:solidFill>
        <a:latin typeface="Arial" charset="0"/>
        <a:ea typeface="+mn-ea"/>
        <a:cs typeface="Arial" charset="0"/>
      </a:defRPr>
    </a:lvl6pPr>
    <a:lvl7pPr marL="2743200" algn="l" defTabSz="914400" rtl="0" eaLnBrk="1" latinLnBrk="0" hangingPunct="1">
      <a:defRPr sz="8600" kern="1200">
        <a:solidFill>
          <a:schemeClr val="tx1"/>
        </a:solidFill>
        <a:latin typeface="Arial" charset="0"/>
        <a:ea typeface="+mn-ea"/>
        <a:cs typeface="Arial" charset="0"/>
      </a:defRPr>
    </a:lvl7pPr>
    <a:lvl8pPr marL="3200400" algn="l" defTabSz="914400" rtl="0" eaLnBrk="1" latinLnBrk="0" hangingPunct="1">
      <a:defRPr sz="8600" kern="1200">
        <a:solidFill>
          <a:schemeClr val="tx1"/>
        </a:solidFill>
        <a:latin typeface="Arial" charset="0"/>
        <a:ea typeface="+mn-ea"/>
        <a:cs typeface="Arial" charset="0"/>
      </a:defRPr>
    </a:lvl8pPr>
    <a:lvl9pPr marL="3657600" algn="l" defTabSz="914400" rtl="0" eaLnBrk="1" latinLnBrk="0" hangingPunct="1">
      <a:defRPr sz="8600"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9936">
          <p15:clr>
            <a:srgbClr val="A4A3A4"/>
          </p15:clr>
        </p15:guide>
        <p15:guide id="2" pos="13248">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87FE9073-15DF-6984-6A99-74371DB31B9B}" name="Nick Maxwell" initials="NM" userId="Nick Maxwell" providerId="None"/>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Mary Pyc" initials="MP" lastIdx="1" clrIdx="0"/>
  <p:cmAuthor id="2" name="Mark Huff" initials="MH" lastIdx="6" clrIdx="1">
    <p:extLst>
      <p:ext uri="{19B8F6BF-5375-455C-9EA6-DF929625EA0E}">
        <p15:presenceInfo xmlns:p15="http://schemas.microsoft.com/office/powerpoint/2012/main" userId="1401e3e00133cd3c" providerId="Windows Live"/>
      </p:ext>
    </p:extLst>
  </p:cmAuthor>
  <p:cmAuthor id="3" name="Nick Maxwell" initials="NM" lastIdx="5" clrIdx="2">
    <p:extLst>
      <p:ext uri="{19B8F6BF-5375-455C-9EA6-DF929625EA0E}">
        <p15:presenceInfo xmlns:p15="http://schemas.microsoft.com/office/powerpoint/2012/main" userId="8614ede61265de7b" providerId="Windows Live"/>
      </p:ext>
    </p:extLst>
  </p:cmAuthor>
  <p:cmAuthor id="4" name="Nicholas Maxwell" initials="NM" lastIdx="6" clrIdx="3">
    <p:extLst>
      <p:ext uri="{19B8F6BF-5375-455C-9EA6-DF929625EA0E}">
        <p15:presenceInfo xmlns:p15="http://schemas.microsoft.com/office/powerpoint/2012/main" userId="S::w10026941@usm.edu::1a044d9d-3e7b-4dec-96dd-0930cc4f0d4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90"/>
    <a:srgbClr val="0080FF"/>
    <a:srgbClr val="179923"/>
    <a:srgbClr val="00CC00"/>
    <a:srgbClr val="0000FF"/>
    <a:srgbClr val="07E32C"/>
    <a:srgbClr val="09104F"/>
    <a:srgbClr val="202248"/>
    <a:srgbClr val="2E3150"/>
    <a:srgbClr val="373B5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7C9F687-4E13-4B06-B804-44D229819238}" v="36" dt="2019-04-03T19:57:42.42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5854" autoAdjust="0"/>
    <p:restoredTop sz="94173" autoAdjust="0"/>
  </p:normalViewPr>
  <p:slideViewPr>
    <p:cSldViewPr snapToObjects="1">
      <p:cViewPr>
        <p:scale>
          <a:sx n="33" d="100"/>
          <a:sy n="33" d="100"/>
        </p:scale>
        <p:origin x="-1194" y="-3360"/>
      </p:cViewPr>
      <p:guideLst>
        <p:guide orient="horz" pos="9936"/>
        <p:guide pos="13248"/>
      </p:guideLst>
    </p:cSldViewPr>
  </p:slideViewPr>
  <p:outlineViewPr>
    <p:cViewPr>
      <p:scale>
        <a:sx n="33" d="100"/>
        <a:sy n="33" d="100"/>
      </p:scale>
      <p:origin x="0" y="0"/>
    </p:cViewPr>
  </p:outlin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notesMaster" Target="notesMasters/notesMaster1.xml"/><Relationship Id="rId7" Type="http://schemas.openxmlformats.org/officeDocument/2006/relationships/viewProps" Target="viewProps.xml"/><Relationship Id="rId12" Type="http://schemas.microsoft.com/office/2018/10/relationships/authors" Target="author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11" Type="http://schemas.microsoft.com/office/2015/10/relationships/revisionInfo" Target="revisionInfo.xml"/><Relationship Id="rId5" Type="http://schemas.openxmlformats.org/officeDocument/2006/relationships/commentAuthors" Target="commentAuthors.xml"/><Relationship Id="rId10" Type="http://schemas.microsoft.com/office/2016/11/relationships/changesInfo" Target="changesInfos/changesInfo1.xml"/><Relationship Id="rId4" Type="http://schemas.openxmlformats.org/officeDocument/2006/relationships/handoutMaster" Target="handoutMasters/handoutMaster1.xml"/><Relationship Id="rId9"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ick Maxwell" userId="8614ede61265de7b" providerId="LiveId" clId="{27C9F687-4E13-4B06-B804-44D229819238}"/>
    <pc:docChg chg="modSld">
      <pc:chgData name="Nick Maxwell" userId="8614ede61265de7b" providerId="LiveId" clId="{27C9F687-4E13-4B06-B804-44D229819238}" dt="2019-04-03T19:57:42.426" v="35" actId="122"/>
      <pc:docMkLst>
        <pc:docMk/>
      </pc:docMkLst>
      <pc:sldChg chg="modSp">
        <pc:chgData name="Nick Maxwell" userId="8614ede61265de7b" providerId="LiveId" clId="{27C9F687-4E13-4B06-B804-44D229819238}" dt="2019-04-03T19:57:42.426" v="35" actId="122"/>
        <pc:sldMkLst>
          <pc:docMk/>
          <pc:sldMk cId="0" sldId="256"/>
        </pc:sldMkLst>
        <pc:spChg chg="mod">
          <ac:chgData name="Nick Maxwell" userId="8614ede61265de7b" providerId="LiveId" clId="{27C9F687-4E13-4B06-B804-44D229819238}" dt="2019-04-03T19:57:42.426" v="35" actId="122"/>
          <ac:spMkLst>
            <pc:docMk/>
            <pc:sldMk cId="0" sldId="256"/>
            <ac:spMk id="4" creationId="{00000000-0000-0000-0000-000000000000}"/>
          </ac:spMkLst>
        </pc:spChg>
      </pc:sldChg>
    </pc:docChg>
  </pc:docChgLst>
</pc:chgInfo>
</file>

<file path=ppt/comments/modernComment_100_0.xml><?xml version="1.0" encoding="utf-8"?>
<p188:cmLst xmlns:a="http://schemas.openxmlformats.org/drawingml/2006/main" xmlns:r="http://schemas.openxmlformats.org/officeDocument/2006/relationships" xmlns:p188="http://schemas.microsoft.com/office/powerpoint/2018/8/main">
  <p188:cm id="{A6F9BA71-7820-4190-B5DB-B34611DB37B6}" authorId="{87FE9073-15DF-6984-6A99-74371DB31B9B}" created="2022-03-14T21:12:12.913">
    <ac:txMkLst xmlns:ac="http://schemas.microsoft.com/office/drawing/2013/main/command">
      <pc:docMk xmlns:pc="http://schemas.microsoft.com/office/powerpoint/2013/main/command"/>
      <pc:sldMk xmlns:pc="http://schemas.microsoft.com/office/powerpoint/2013/main/command" cId="0" sldId="256"/>
      <ac:spMk id="54" creationId="{00000000-0000-0000-0000-000000000000}"/>
      <ac:txMk cp="845" len="10">
        <ac:context len="1852" hash="3213644662"/>
      </ac:txMk>
    </ac:txMkLst>
    <p188:pos x="1843674" y="5484130"/>
    <p188:txBody>
      <a:bodyPr/>
      <a:lstStyle/>
      <a:p>
        <a:r>
          <a:rPr lang="en-US"/>
          <a:t>Run some analyses</a:t>
        </a:r>
      </a:p>
    </p188:txBody>
  </p188:cm>
</p188: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13909675" cy="2476183"/>
          </a:xfrm>
          <a:prstGeom prst="rect">
            <a:avLst/>
          </a:prstGeom>
        </p:spPr>
        <p:txBody>
          <a:bodyPr vert="horz" lIns="466408" tIns="233204" rIns="466408" bIns="233204" rtlCol="0"/>
          <a:lstStyle>
            <a:lvl1pPr algn="l" defTabSz="11193792" fontAlgn="auto">
              <a:spcBef>
                <a:spcPts val="0"/>
              </a:spcBef>
              <a:spcAft>
                <a:spcPts val="0"/>
              </a:spcAft>
              <a:defRPr sz="6100">
                <a:latin typeface="+mn-lt"/>
                <a:cs typeface="+mn-cs"/>
              </a:defRPr>
            </a:lvl1pPr>
          </a:lstStyle>
          <a:p>
            <a:pPr>
              <a:defRPr/>
            </a:pPr>
            <a:endParaRPr lang="en-US"/>
          </a:p>
        </p:txBody>
      </p:sp>
      <p:sp>
        <p:nvSpPr>
          <p:cNvPr id="3" name="Date Placeholder 2"/>
          <p:cNvSpPr>
            <a:spLocks noGrp="1"/>
          </p:cNvSpPr>
          <p:nvPr>
            <p:ph type="dt" sz="quarter" idx="1"/>
          </p:nvPr>
        </p:nvSpPr>
        <p:spPr>
          <a:xfrm>
            <a:off x="18182147" y="0"/>
            <a:ext cx="13909675" cy="2476183"/>
          </a:xfrm>
          <a:prstGeom prst="rect">
            <a:avLst/>
          </a:prstGeom>
        </p:spPr>
        <p:txBody>
          <a:bodyPr vert="horz" lIns="466408" tIns="233204" rIns="466408" bIns="233204" rtlCol="0"/>
          <a:lstStyle>
            <a:lvl1pPr algn="r" defTabSz="11193792" fontAlgn="auto">
              <a:spcBef>
                <a:spcPts val="0"/>
              </a:spcBef>
              <a:spcAft>
                <a:spcPts val="0"/>
              </a:spcAft>
              <a:defRPr sz="6100" smtClean="0">
                <a:latin typeface="+mn-lt"/>
                <a:cs typeface="+mn-cs"/>
              </a:defRPr>
            </a:lvl1pPr>
          </a:lstStyle>
          <a:p>
            <a:pPr>
              <a:defRPr/>
            </a:pPr>
            <a:fld id="{AF146C44-DBBC-4DC3-BC1B-D95C60BD55A4}" type="datetimeFigureOut">
              <a:rPr lang="en-US"/>
              <a:pPr>
                <a:defRPr/>
              </a:pPr>
              <a:t>3/14/2022</a:t>
            </a:fld>
            <a:endParaRPr lang="en-US"/>
          </a:p>
        </p:txBody>
      </p:sp>
      <p:sp>
        <p:nvSpPr>
          <p:cNvPr id="4" name="Footer Placeholder 3"/>
          <p:cNvSpPr>
            <a:spLocks noGrp="1"/>
          </p:cNvSpPr>
          <p:nvPr>
            <p:ph type="ftr" sz="quarter" idx="2"/>
          </p:nvPr>
        </p:nvSpPr>
        <p:spPr>
          <a:xfrm>
            <a:off x="0" y="47038872"/>
            <a:ext cx="13909675" cy="2476183"/>
          </a:xfrm>
          <a:prstGeom prst="rect">
            <a:avLst/>
          </a:prstGeom>
        </p:spPr>
        <p:txBody>
          <a:bodyPr vert="horz" lIns="466408" tIns="233204" rIns="466408" bIns="233204" rtlCol="0" anchor="b"/>
          <a:lstStyle>
            <a:lvl1pPr algn="l" defTabSz="11193792" fontAlgn="auto">
              <a:spcBef>
                <a:spcPts val="0"/>
              </a:spcBef>
              <a:spcAft>
                <a:spcPts val="0"/>
              </a:spcAft>
              <a:defRPr sz="6100">
                <a:latin typeface="+mn-lt"/>
                <a:cs typeface="+mn-cs"/>
              </a:defRPr>
            </a:lvl1pPr>
          </a:lstStyle>
          <a:p>
            <a:pPr>
              <a:defRPr/>
            </a:pPr>
            <a:endParaRPr lang="en-US"/>
          </a:p>
        </p:txBody>
      </p:sp>
      <p:sp>
        <p:nvSpPr>
          <p:cNvPr id="5" name="Slide Number Placeholder 4"/>
          <p:cNvSpPr>
            <a:spLocks noGrp="1"/>
          </p:cNvSpPr>
          <p:nvPr>
            <p:ph type="sldNum" sz="quarter" idx="3"/>
          </p:nvPr>
        </p:nvSpPr>
        <p:spPr>
          <a:xfrm>
            <a:off x="18182147" y="47038872"/>
            <a:ext cx="13909675" cy="2476183"/>
          </a:xfrm>
          <a:prstGeom prst="rect">
            <a:avLst/>
          </a:prstGeom>
        </p:spPr>
        <p:txBody>
          <a:bodyPr vert="horz" lIns="466408" tIns="233204" rIns="466408" bIns="233204" rtlCol="0" anchor="b"/>
          <a:lstStyle>
            <a:lvl1pPr algn="r" defTabSz="11193792" fontAlgn="auto">
              <a:spcBef>
                <a:spcPts val="0"/>
              </a:spcBef>
              <a:spcAft>
                <a:spcPts val="0"/>
              </a:spcAft>
              <a:defRPr sz="6100" smtClean="0">
                <a:latin typeface="+mn-lt"/>
                <a:cs typeface="+mn-cs"/>
              </a:defRPr>
            </a:lvl1pPr>
          </a:lstStyle>
          <a:p>
            <a:pPr>
              <a:defRPr/>
            </a:pPr>
            <a:fld id="{70C059D5-DA22-434C-9FD4-68A29573F71C}" type="slidenum">
              <a:rPr lang="en-US"/>
              <a:pPr>
                <a:defRPr/>
              </a:pPr>
              <a:t>‹#›</a:t>
            </a:fld>
            <a:endParaRPr lang="en-US"/>
          </a:p>
        </p:txBody>
      </p:sp>
    </p:spTree>
    <p:extLst>
      <p:ext uri="{BB962C8B-B14F-4D97-AF65-F5344CB8AC3E}">
        <p14:creationId xmlns:p14="http://schemas.microsoft.com/office/powerpoint/2010/main" val="21025273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13909675" cy="2476183"/>
          </a:xfrm>
          <a:prstGeom prst="rect">
            <a:avLst/>
          </a:prstGeom>
        </p:spPr>
        <p:txBody>
          <a:bodyPr vert="horz" lIns="466408" tIns="233204" rIns="466408" bIns="233204" rtlCol="0"/>
          <a:lstStyle>
            <a:lvl1pPr algn="l" defTabSz="11193792" fontAlgn="auto">
              <a:spcBef>
                <a:spcPts val="0"/>
              </a:spcBef>
              <a:spcAft>
                <a:spcPts val="0"/>
              </a:spcAft>
              <a:defRPr sz="6100">
                <a:latin typeface="+mn-lt"/>
                <a:cs typeface="+mn-cs"/>
              </a:defRPr>
            </a:lvl1pPr>
          </a:lstStyle>
          <a:p>
            <a:pPr>
              <a:defRPr/>
            </a:pPr>
            <a:endParaRPr lang="en-US"/>
          </a:p>
        </p:txBody>
      </p:sp>
      <p:sp>
        <p:nvSpPr>
          <p:cNvPr id="3" name="Date Placeholder 2"/>
          <p:cNvSpPr>
            <a:spLocks noGrp="1"/>
          </p:cNvSpPr>
          <p:nvPr>
            <p:ph type="dt" idx="1"/>
          </p:nvPr>
        </p:nvSpPr>
        <p:spPr>
          <a:xfrm>
            <a:off x="18182147" y="0"/>
            <a:ext cx="13909675" cy="2476183"/>
          </a:xfrm>
          <a:prstGeom prst="rect">
            <a:avLst/>
          </a:prstGeom>
        </p:spPr>
        <p:txBody>
          <a:bodyPr vert="horz" lIns="466408" tIns="233204" rIns="466408" bIns="233204" rtlCol="0"/>
          <a:lstStyle>
            <a:lvl1pPr algn="r" defTabSz="11193792" fontAlgn="auto">
              <a:spcBef>
                <a:spcPts val="0"/>
              </a:spcBef>
              <a:spcAft>
                <a:spcPts val="0"/>
              </a:spcAft>
              <a:defRPr sz="6100" smtClean="0">
                <a:latin typeface="+mn-lt"/>
                <a:cs typeface="+mn-cs"/>
              </a:defRPr>
            </a:lvl1pPr>
          </a:lstStyle>
          <a:p>
            <a:pPr>
              <a:defRPr/>
            </a:pPr>
            <a:fld id="{E5723581-BD50-4342-A046-BA9E0087A503}" type="datetimeFigureOut">
              <a:rPr lang="en-US"/>
              <a:pPr>
                <a:defRPr/>
              </a:pPr>
              <a:t>3/14/2022</a:t>
            </a:fld>
            <a:endParaRPr lang="en-US"/>
          </a:p>
        </p:txBody>
      </p:sp>
      <p:sp>
        <p:nvSpPr>
          <p:cNvPr id="4" name="Slide Image Placeholder 3"/>
          <p:cNvSpPr>
            <a:spLocks noGrp="1" noRot="1" noChangeAspect="1"/>
          </p:cNvSpPr>
          <p:nvPr>
            <p:ph type="sldImg" idx="2"/>
          </p:nvPr>
        </p:nvSpPr>
        <p:spPr>
          <a:xfrm>
            <a:off x="3670300" y="3714750"/>
            <a:ext cx="24758650" cy="18570575"/>
          </a:xfrm>
          <a:prstGeom prst="rect">
            <a:avLst/>
          </a:prstGeom>
          <a:noFill/>
          <a:ln w="12700">
            <a:solidFill>
              <a:prstClr val="black"/>
            </a:solidFill>
          </a:ln>
        </p:spPr>
        <p:txBody>
          <a:bodyPr vert="horz" lIns="466408" tIns="233204" rIns="466408" bIns="233204" rtlCol="0" anchor="ctr"/>
          <a:lstStyle/>
          <a:p>
            <a:pPr lvl="0"/>
            <a:endParaRPr lang="en-US" noProof="0"/>
          </a:p>
        </p:txBody>
      </p:sp>
      <p:sp>
        <p:nvSpPr>
          <p:cNvPr id="5" name="Notes Placeholder 4"/>
          <p:cNvSpPr>
            <a:spLocks noGrp="1"/>
          </p:cNvSpPr>
          <p:nvPr>
            <p:ph type="body" sz="quarter" idx="3"/>
          </p:nvPr>
        </p:nvSpPr>
        <p:spPr>
          <a:xfrm>
            <a:off x="3209925" y="23523733"/>
            <a:ext cx="25679400" cy="22285643"/>
          </a:xfrm>
          <a:prstGeom prst="rect">
            <a:avLst/>
          </a:prstGeom>
        </p:spPr>
        <p:txBody>
          <a:bodyPr vert="horz" lIns="466408" tIns="233204" rIns="466408" bIns="233204" rtlCol="0">
            <a:normAutofit/>
          </a:bodyPr>
          <a:lstStyle/>
          <a:p>
            <a:pPr lvl="0"/>
            <a:r>
              <a:rPr lang="en-CA" noProof="0"/>
              <a:t>Click to edit Master text styles</a:t>
            </a:r>
          </a:p>
          <a:p>
            <a:pPr lvl="1"/>
            <a:r>
              <a:rPr lang="en-CA" noProof="0"/>
              <a:t>Second level</a:t>
            </a:r>
          </a:p>
          <a:p>
            <a:pPr lvl="2"/>
            <a:r>
              <a:rPr lang="en-CA" noProof="0"/>
              <a:t>Third level</a:t>
            </a:r>
          </a:p>
          <a:p>
            <a:pPr lvl="3"/>
            <a:r>
              <a:rPr lang="en-CA" noProof="0"/>
              <a:t>Fourth level</a:t>
            </a:r>
          </a:p>
          <a:p>
            <a:pPr lvl="4"/>
            <a:r>
              <a:rPr lang="en-CA" noProof="0"/>
              <a:t>Fifth level</a:t>
            </a:r>
            <a:endParaRPr lang="en-US" noProof="0"/>
          </a:p>
        </p:txBody>
      </p:sp>
      <p:sp>
        <p:nvSpPr>
          <p:cNvPr id="6" name="Footer Placeholder 5"/>
          <p:cNvSpPr>
            <a:spLocks noGrp="1"/>
          </p:cNvSpPr>
          <p:nvPr>
            <p:ph type="ftr" sz="quarter" idx="4"/>
          </p:nvPr>
        </p:nvSpPr>
        <p:spPr>
          <a:xfrm>
            <a:off x="0" y="47038872"/>
            <a:ext cx="13909675" cy="2476183"/>
          </a:xfrm>
          <a:prstGeom prst="rect">
            <a:avLst/>
          </a:prstGeom>
        </p:spPr>
        <p:txBody>
          <a:bodyPr vert="horz" lIns="466408" tIns="233204" rIns="466408" bIns="233204" rtlCol="0" anchor="b"/>
          <a:lstStyle>
            <a:lvl1pPr algn="l" defTabSz="11193792" fontAlgn="auto">
              <a:spcBef>
                <a:spcPts val="0"/>
              </a:spcBef>
              <a:spcAft>
                <a:spcPts val="0"/>
              </a:spcAft>
              <a:defRPr sz="61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18182147" y="47038872"/>
            <a:ext cx="13909675" cy="2476183"/>
          </a:xfrm>
          <a:prstGeom prst="rect">
            <a:avLst/>
          </a:prstGeom>
        </p:spPr>
        <p:txBody>
          <a:bodyPr vert="horz" lIns="466408" tIns="233204" rIns="466408" bIns="233204" rtlCol="0" anchor="b"/>
          <a:lstStyle>
            <a:lvl1pPr algn="r" defTabSz="11193792" fontAlgn="auto">
              <a:spcBef>
                <a:spcPts val="0"/>
              </a:spcBef>
              <a:spcAft>
                <a:spcPts val="0"/>
              </a:spcAft>
              <a:defRPr sz="6100" smtClean="0">
                <a:latin typeface="+mn-lt"/>
                <a:cs typeface="+mn-cs"/>
              </a:defRPr>
            </a:lvl1pPr>
          </a:lstStyle>
          <a:p>
            <a:pPr>
              <a:defRPr/>
            </a:pPr>
            <a:fld id="{1C8F59EE-7A49-48BD-94EE-9EE133FD4F55}" type="slidenum">
              <a:rPr lang="en-US"/>
              <a:pPr>
                <a:defRPr/>
              </a:pPr>
              <a:t>‹#›</a:t>
            </a:fld>
            <a:endParaRPr lang="en-US"/>
          </a:p>
        </p:txBody>
      </p:sp>
    </p:spTree>
    <p:extLst>
      <p:ext uri="{BB962C8B-B14F-4D97-AF65-F5344CB8AC3E}">
        <p14:creationId xmlns:p14="http://schemas.microsoft.com/office/powerpoint/2010/main" val="47381477"/>
      </p:ext>
    </p:extLst>
  </p:cSld>
  <p:clrMap bg1="lt1" tx1="dk1" bg2="lt2" tx2="dk2" accent1="accent1" accent2="accent2" accent3="accent3" accent4="accent4" accent5="accent5" accent6="accent6" hlink="hlink" folHlink="folHlink"/>
  <p:notesStyle>
    <a:lvl1pPr algn="l" defTabSz="457200" rtl="0" fontAlgn="base">
      <a:spcBef>
        <a:spcPct val="30000"/>
      </a:spcBef>
      <a:spcAft>
        <a:spcPct val="0"/>
      </a:spcAft>
      <a:defRPr sz="1200" kern="1200">
        <a:solidFill>
          <a:schemeClr val="tx1"/>
        </a:solidFill>
        <a:latin typeface="+mn-lt"/>
        <a:ea typeface="+mn-ea"/>
        <a:cs typeface="+mn-cs"/>
      </a:defRPr>
    </a:lvl1pPr>
    <a:lvl2pPr marL="457200" algn="l" defTabSz="457200" rtl="0" fontAlgn="base">
      <a:spcBef>
        <a:spcPct val="30000"/>
      </a:spcBef>
      <a:spcAft>
        <a:spcPct val="0"/>
      </a:spcAft>
      <a:defRPr sz="1200" kern="1200">
        <a:solidFill>
          <a:schemeClr val="tx1"/>
        </a:solidFill>
        <a:latin typeface="+mn-lt"/>
        <a:ea typeface="+mn-ea"/>
        <a:cs typeface="+mn-cs"/>
      </a:defRPr>
    </a:lvl2pPr>
    <a:lvl3pPr marL="914400" algn="l" defTabSz="457200" rtl="0" fontAlgn="base">
      <a:spcBef>
        <a:spcPct val="30000"/>
      </a:spcBef>
      <a:spcAft>
        <a:spcPct val="0"/>
      </a:spcAft>
      <a:defRPr sz="1200" kern="1200">
        <a:solidFill>
          <a:schemeClr val="tx1"/>
        </a:solidFill>
        <a:latin typeface="+mn-lt"/>
        <a:ea typeface="+mn-ea"/>
        <a:cs typeface="+mn-cs"/>
      </a:defRPr>
    </a:lvl3pPr>
    <a:lvl4pPr marL="1371600" algn="l" defTabSz="457200" rtl="0" fontAlgn="base">
      <a:spcBef>
        <a:spcPct val="30000"/>
      </a:spcBef>
      <a:spcAft>
        <a:spcPct val="0"/>
      </a:spcAft>
      <a:defRPr sz="1200" kern="1200">
        <a:solidFill>
          <a:schemeClr val="tx1"/>
        </a:solidFill>
        <a:latin typeface="+mn-lt"/>
        <a:ea typeface="+mn-ea"/>
        <a:cs typeface="+mn-cs"/>
      </a:defRPr>
    </a:lvl4pPr>
    <a:lvl5pPr marL="1828800" algn="l" defTabSz="457200" rtl="0" fontAlgn="base">
      <a:spcBef>
        <a:spcPct val="30000"/>
      </a:spcBef>
      <a:spcAft>
        <a:spcPct val="0"/>
      </a:spcAft>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Slide Image Placeholder 1"/>
          <p:cNvSpPr>
            <a:spLocks noGrp="1" noRot="1" noChangeAspect="1"/>
          </p:cNvSpPr>
          <p:nvPr>
            <p:ph type="sldImg"/>
          </p:nvPr>
        </p:nvSpPr>
        <p:spPr bwMode="auto">
          <a:xfrm>
            <a:off x="3670300" y="3714750"/>
            <a:ext cx="24758650" cy="18570575"/>
          </a:xfrm>
          <a:noFill/>
          <a:ln>
            <a:solidFill>
              <a:srgbClr val="000000"/>
            </a:solidFill>
            <a:miter lim="800000"/>
            <a:headEnd/>
            <a:tailEnd/>
          </a:ln>
        </p:spPr>
      </p:sp>
      <p:sp>
        <p:nvSpPr>
          <p:cNvPr id="16386"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
        <p:nvSpPr>
          <p:cNvPr id="16387"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defTabSz="11190553" fontAlgn="base">
              <a:spcBef>
                <a:spcPct val="0"/>
              </a:spcBef>
              <a:spcAft>
                <a:spcPct val="0"/>
              </a:spcAft>
            </a:pPr>
            <a:fld id="{A79FC9CB-CBC5-466A-80F1-59D166C03F36}" type="slidenum">
              <a:rPr lang="en-US">
                <a:cs typeface="Arial" charset="0"/>
              </a:rPr>
              <a:pPr defTabSz="11190553" fontAlgn="base">
                <a:spcBef>
                  <a:spcPct val="0"/>
                </a:spcBef>
                <a:spcAft>
                  <a:spcPct val="0"/>
                </a:spcAft>
              </a:pPr>
              <a:t>1</a:t>
            </a:fld>
            <a:endParaRPr lang="en-US" dirty="0">
              <a:cs typeface="Arial" charset="0"/>
            </a:endParaRPr>
          </a:p>
        </p:txBody>
      </p:sp>
    </p:spTree>
    <p:extLst>
      <p:ext uri="{BB962C8B-B14F-4D97-AF65-F5344CB8AC3E}">
        <p14:creationId xmlns:p14="http://schemas.microsoft.com/office/powerpoint/2010/main" val="35340368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154680" y="9799957"/>
            <a:ext cx="35753040" cy="6762115"/>
          </a:xfrm>
          <a:prstGeom prst="rect">
            <a:avLst/>
          </a:prstGeom>
        </p:spPr>
        <p:txBody>
          <a:bodyPr vert="horz" lIns="438912" tIns="219456" rIns="438912" bIns="219456"/>
          <a:lstStyle/>
          <a:p>
            <a:r>
              <a:rPr lang="en-US"/>
              <a:t>Click to edit Master title style</a:t>
            </a:r>
          </a:p>
        </p:txBody>
      </p:sp>
      <p:sp>
        <p:nvSpPr>
          <p:cNvPr id="3" name="Subtitle 2"/>
          <p:cNvSpPr>
            <a:spLocks noGrp="1"/>
          </p:cNvSpPr>
          <p:nvPr>
            <p:ph type="subTitle" idx="1"/>
          </p:nvPr>
        </p:nvSpPr>
        <p:spPr>
          <a:xfrm>
            <a:off x="6309360" y="17876520"/>
            <a:ext cx="29443680" cy="8061960"/>
          </a:xfrm>
          <a:prstGeom prst="rect">
            <a:avLst/>
          </a:prstGeom>
        </p:spPr>
        <p:txBody>
          <a:bodyPr vert="horz" lIns="438912" tIns="219456" rIns="438912" bIns="219456"/>
          <a:lstStyle>
            <a:lvl1pPr marL="0" indent="0" algn="ctr">
              <a:buNone/>
              <a:defRPr>
                <a:solidFill>
                  <a:schemeClr val="tx1">
                    <a:tint val="75000"/>
                  </a:schemeClr>
                </a:solidFill>
              </a:defRPr>
            </a:lvl1pPr>
            <a:lvl2pPr marL="2194560" indent="0" algn="ctr">
              <a:buNone/>
              <a:defRPr>
                <a:solidFill>
                  <a:schemeClr val="tx1">
                    <a:tint val="75000"/>
                  </a:schemeClr>
                </a:solidFill>
              </a:defRPr>
            </a:lvl2pPr>
            <a:lvl3pPr marL="4389120" indent="0" algn="ctr">
              <a:buNone/>
              <a:defRPr>
                <a:solidFill>
                  <a:schemeClr val="tx1">
                    <a:tint val="75000"/>
                  </a:schemeClr>
                </a:solidFill>
              </a:defRPr>
            </a:lvl3pPr>
            <a:lvl4pPr marL="6583680" indent="0" algn="ctr">
              <a:buNone/>
              <a:defRPr>
                <a:solidFill>
                  <a:schemeClr val="tx1">
                    <a:tint val="75000"/>
                  </a:schemeClr>
                </a:solidFill>
              </a:defRPr>
            </a:lvl4pPr>
            <a:lvl5pPr marL="8778240" indent="0" algn="ctr">
              <a:buNone/>
              <a:defRPr>
                <a:solidFill>
                  <a:schemeClr val="tx1">
                    <a:tint val="75000"/>
                  </a:schemeClr>
                </a:solidFill>
              </a:defRPr>
            </a:lvl5pPr>
            <a:lvl6pPr marL="10972800" indent="0" algn="ctr">
              <a:buNone/>
              <a:defRPr>
                <a:solidFill>
                  <a:schemeClr val="tx1">
                    <a:tint val="75000"/>
                  </a:schemeClr>
                </a:solidFill>
              </a:defRPr>
            </a:lvl6pPr>
            <a:lvl7pPr marL="13167360" indent="0" algn="ctr">
              <a:buNone/>
              <a:defRPr>
                <a:solidFill>
                  <a:schemeClr val="tx1">
                    <a:tint val="75000"/>
                  </a:schemeClr>
                </a:solidFill>
              </a:defRPr>
            </a:lvl7pPr>
            <a:lvl8pPr marL="15361920" indent="0" algn="ctr">
              <a:buNone/>
              <a:defRPr>
                <a:solidFill>
                  <a:schemeClr val="tx1">
                    <a:tint val="75000"/>
                  </a:schemeClr>
                </a:solidFill>
              </a:defRPr>
            </a:lvl8pPr>
            <a:lvl9pPr marL="17556480" indent="0" algn="ctr">
              <a:buNone/>
              <a:defRPr>
                <a:solidFill>
                  <a:schemeClr val="tx1">
                    <a:tint val="75000"/>
                  </a:schemeClr>
                </a:solidFill>
              </a:defRPr>
            </a:lvl9pPr>
          </a:lstStyle>
          <a:p>
            <a:r>
              <a:rPr 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2103120" y="1263335"/>
            <a:ext cx="37856160" cy="5257800"/>
          </a:xfrm>
          <a:prstGeom prst="rect">
            <a:avLst/>
          </a:prstGeom>
        </p:spPr>
        <p:txBody>
          <a:bodyPr vert="horz" lIns="438912" tIns="219456" rIns="438912" bIns="219456"/>
          <a:lstStyle/>
          <a:p>
            <a:r>
              <a:rPr lang="en-US"/>
              <a:t>Click to edit Master title style</a:t>
            </a:r>
          </a:p>
        </p:txBody>
      </p:sp>
      <p:sp>
        <p:nvSpPr>
          <p:cNvPr id="3" name="Vertical Text Placeholder 2"/>
          <p:cNvSpPr>
            <a:spLocks noGrp="1"/>
          </p:cNvSpPr>
          <p:nvPr>
            <p:ph type="body" orient="vert" idx="1"/>
          </p:nvPr>
        </p:nvSpPr>
        <p:spPr>
          <a:xfrm>
            <a:off x="2103120" y="7360922"/>
            <a:ext cx="37856160" cy="20819430"/>
          </a:xfrm>
          <a:prstGeom prst="rect">
            <a:avLst/>
          </a:prstGeom>
        </p:spPr>
        <p:txBody>
          <a:bodyPr vert="eaVert" lIns="438912" tIns="219456" rIns="438912" bIns="219456"/>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0495240" y="1263337"/>
            <a:ext cx="9464040" cy="26917015"/>
          </a:xfrm>
          <a:prstGeom prst="rect">
            <a:avLst/>
          </a:prstGeom>
        </p:spPr>
        <p:txBody>
          <a:bodyPr vert="eaVert" lIns="438912" tIns="219456" rIns="438912" bIns="219456"/>
          <a:lstStyle/>
          <a:p>
            <a:r>
              <a:rPr lang="en-US"/>
              <a:t>Click to edit Master title style</a:t>
            </a:r>
          </a:p>
        </p:txBody>
      </p:sp>
      <p:sp>
        <p:nvSpPr>
          <p:cNvPr id="3" name="Vertical Text Placeholder 2"/>
          <p:cNvSpPr>
            <a:spLocks noGrp="1"/>
          </p:cNvSpPr>
          <p:nvPr>
            <p:ph type="body" orient="vert" idx="1"/>
          </p:nvPr>
        </p:nvSpPr>
        <p:spPr>
          <a:xfrm>
            <a:off x="2103120" y="1263337"/>
            <a:ext cx="27691080" cy="26917015"/>
          </a:xfrm>
          <a:prstGeom prst="rect">
            <a:avLst/>
          </a:prstGeom>
        </p:spPr>
        <p:txBody>
          <a:bodyPr vert="eaVert" lIns="438912" tIns="219456" rIns="438912" bIns="219456"/>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103120" y="1263335"/>
            <a:ext cx="37856160" cy="5257800"/>
          </a:xfrm>
          <a:prstGeom prst="rect">
            <a:avLst/>
          </a:prstGeom>
        </p:spPr>
        <p:txBody>
          <a:bodyPr vert="horz" lIns="438912" tIns="219456" rIns="438912" bIns="219456"/>
          <a:lstStyle/>
          <a:p>
            <a:r>
              <a:rPr lang="en-US"/>
              <a:t>Click to edit Master title style</a:t>
            </a:r>
          </a:p>
        </p:txBody>
      </p:sp>
      <p:sp>
        <p:nvSpPr>
          <p:cNvPr id="3" name="Content Placeholder 2"/>
          <p:cNvSpPr>
            <a:spLocks noGrp="1"/>
          </p:cNvSpPr>
          <p:nvPr>
            <p:ph idx="1"/>
          </p:nvPr>
        </p:nvSpPr>
        <p:spPr>
          <a:xfrm>
            <a:off x="2103120" y="7360922"/>
            <a:ext cx="37856160" cy="20819430"/>
          </a:xfrm>
          <a:prstGeom prst="rect">
            <a:avLst/>
          </a:prstGeom>
        </p:spPr>
        <p:txBody>
          <a:bodyPr vert="horz" lIns="438912" tIns="219456" rIns="438912" bIns="219456"/>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322640" y="20271742"/>
            <a:ext cx="35753040" cy="6265545"/>
          </a:xfrm>
          <a:prstGeom prst="rect">
            <a:avLst/>
          </a:prstGeom>
        </p:spPr>
        <p:txBody>
          <a:bodyPr vert="horz" lIns="438912" tIns="219456" rIns="438912" bIns="219456" anchor="t"/>
          <a:lstStyle>
            <a:lvl1pPr algn="l">
              <a:defRPr sz="19200" b="1" cap="all"/>
            </a:lvl1pPr>
          </a:lstStyle>
          <a:p>
            <a:r>
              <a:rPr lang="en-US"/>
              <a:t>Click to edit Master title style</a:t>
            </a:r>
          </a:p>
        </p:txBody>
      </p:sp>
      <p:sp>
        <p:nvSpPr>
          <p:cNvPr id="3" name="Text Placeholder 2"/>
          <p:cNvSpPr>
            <a:spLocks noGrp="1"/>
          </p:cNvSpPr>
          <p:nvPr>
            <p:ph type="body" idx="1"/>
          </p:nvPr>
        </p:nvSpPr>
        <p:spPr>
          <a:xfrm>
            <a:off x="3322640" y="13370882"/>
            <a:ext cx="35753040" cy="6900860"/>
          </a:xfrm>
          <a:prstGeom prst="rect">
            <a:avLst/>
          </a:prstGeom>
        </p:spPr>
        <p:txBody>
          <a:bodyPr vert="horz" lIns="438912" tIns="219456" rIns="438912" bIns="219456" anchor="b"/>
          <a:lstStyle>
            <a:lvl1pPr marL="0" indent="0">
              <a:buNone/>
              <a:defRPr sz="9600">
                <a:solidFill>
                  <a:schemeClr val="tx1">
                    <a:tint val="75000"/>
                  </a:schemeClr>
                </a:solidFill>
              </a:defRPr>
            </a:lvl1pPr>
            <a:lvl2pPr marL="2194560" indent="0">
              <a:buNone/>
              <a:defRPr sz="8600">
                <a:solidFill>
                  <a:schemeClr val="tx1">
                    <a:tint val="75000"/>
                  </a:schemeClr>
                </a:solidFill>
              </a:defRPr>
            </a:lvl2pPr>
            <a:lvl3pPr marL="4389120" indent="0">
              <a:buNone/>
              <a:defRPr sz="7700">
                <a:solidFill>
                  <a:schemeClr val="tx1">
                    <a:tint val="75000"/>
                  </a:schemeClr>
                </a:solidFill>
              </a:defRPr>
            </a:lvl3pPr>
            <a:lvl4pPr marL="6583680" indent="0">
              <a:buNone/>
              <a:defRPr sz="6700">
                <a:solidFill>
                  <a:schemeClr val="tx1">
                    <a:tint val="75000"/>
                  </a:schemeClr>
                </a:solidFill>
              </a:defRPr>
            </a:lvl4pPr>
            <a:lvl5pPr marL="8778240" indent="0">
              <a:buNone/>
              <a:defRPr sz="6700">
                <a:solidFill>
                  <a:schemeClr val="tx1">
                    <a:tint val="75000"/>
                  </a:schemeClr>
                </a:solidFill>
              </a:defRPr>
            </a:lvl5pPr>
            <a:lvl6pPr marL="10972800" indent="0">
              <a:buNone/>
              <a:defRPr sz="6700">
                <a:solidFill>
                  <a:schemeClr val="tx1">
                    <a:tint val="75000"/>
                  </a:schemeClr>
                </a:solidFill>
              </a:defRPr>
            </a:lvl6pPr>
            <a:lvl7pPr marL="13167360" indent="0">
              <a:buNone/>
              <a:defRPr sz="6700">
                <a:solidFill>
                  <a:schemeClr val="tx1">
                    <a:tint val="75000"/>
                  </a:schemeClr>
                </a:solidFill>
              </a:defRPr>
            </a:lvl7pPr>
            <a:lvl8pPr marL="15361920" indent="0">
              <a:buNone/>
              <a:defRPr sz="6700">
                <a:solidFill>
                  <a:schemeClr val="tx1">
                    <a:tint val="75000"/>
                  </a:schemeClr>
                </a:solidFill>
              </a:defRPr>
            </a:lvl8pPr>
            <a:lvl9pPr marL="17556480" indent="0">
              <a:buNone/>
              <a:defRPr sz="6700">
                <a:solidFill>
                  <a:schemeClr val="tx1">
                    <a:tint val="75000"/>
                  </a:schemeClr>
                </a:solidFill>
              </a:defRPr>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103120" y="1263335"/>
            <a:ext cx="37856160" cy="5257800"/>
          </a:xfrm>
          <a:prstGeom prst="rect">
            <a:avLst/>
          </a:prstGeom>
        </p:spPr>
        <p:txBody>
          <a:bodyPr vert="horz" lIns="438912" tIns="219456" rIns="438912" bIns="219456"/>
          <a:lstStyle/>
          <a:p>
            <a:r>
              <a:rPr lang="en-US"/>
              <a:t>Click to edit Master title style</a:t>
            </a:r>
          </a:p>
        </p:txBody>
      </p:sp>
      <p:sp>
        <p:nvSpPr>
          <p:cNvPr id="3" name="Content Placeholder 2"/>
          <p:cNvSpPr>
            <a:spLocks noGrp="1"/>
          </p:cNvSpPr>
          <p:nvPr>
            <p:ph sz="half" idx="1"/>
          </p:nvPr>
        </p:nvSpPr>
        <p:spPr>
          <a:xfrm>
            <a:off x="2103120" y="7360922"/>
            <a:ext cx="18577560" cy="20819430"/>
          </a:xfrm>
          <a:prstGeom prst="rect">
            <a:avLst/>
          </a:prstGeom>
        </p:spPr>
        <p:txBody>
          <a:bodyPr vert="horz" lIns="438912" tIns="219456" rIns="438912" bIns="219456"/>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1381720" y="7360922"/>
            <a:ext cx="18577560" cy="20819430"/>
          </a:xfrm>
          <a:prstGeom prst="rect">
            <a:avLst/>
          </a:prstGeom>
        </p:spPr>
        <p:txBody>
          <a:bodyPr vert="horz" lIns="438912" tIns="219456" rIns="438912" bIns="219456"/>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03120" y="1263335"/>
            <a:ext cx="37856160" cy="5257800"/>
          </a:xfrm>
          <a:prstGeom prst="rect">
            <a:avLst/>
          </a:prstGeom>
        </p:spPr>
        <p:txBody>
          <a:bodyPr vert="horz" lIns="438912" tIns="219456" rIns="438912" bIns="219456"/>
          <a:lstStyle>
            <a:lvl1pPr>
              <a:defRPr/>
            </a:lvl1pPr>
          </a:lstStyle>
          <a:p>
            <a:r>
              <a:rPr lang="en-US"/>
              <a:t>Click to edit Master title style</a:t>
            </a:r>
          </a:p>
        </p:txBody>
      </p:sp>
      <p:sp>
        <p:nvSpPr>
          <p:cNvPr id="3" name="Text Placeholder 2"/>
          <p:cNvSpPr>
            <a:spLocks noGrp="1"/>
          </p:cNvSpPr>
          <p:nvPr>
            <p:ph type="body" idx="1"/>
          </p:nvPr>
        </p:nvSpPr>
        <p:spPr>
          <a:xfrm>
            <a:off x="2103121" y="7061520"/>
            <a:ext cx="18584865" cy="2942905"/>
          </a:xfrm>
          <a:prstGeom prst="rect">
            <a:avLst/>
          </a:prstGeom>
        </p:spPr>
        <p:txBody>
          <a:bodyPr vert="horz" lIns="438912" tIns="219456" rIns="438912" bIns="219456"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a:t>Click to edit Master text styles</a:t>
            </a:r>
          </a:p>
        </p:txBody>
      </p:sp>
      <p:sp>
        <p:nvSpPr>
          <p:cNvPr id="4" name="Content Placeholder 3"/>
          <p:cNvSpPr>
            <a:spLocks noGrp="1"/>
          </p:cNvSpPr>
          <p:nvPr>
            <p:ph sz="half" idx="2"/>
          </p:nvPr>
        </p:nvSpPr>
        <p:spPr>
          <a:xfrm>
            <a:off x="2103121" y="10004425"/>
            <a:ext cx="18584865" cy="18175925"/>
          </a:xfrm>
          <a:prstGeom prst="rect">
            <a:avLst/>
          </a:prstGeom>
        </p:spPr>
        <p:txBody>
          <a:bodyPr vert="horz" lIns="438912" tIns="219456" rIns="438912" bIns="219456"/>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1367118" y="7061520"/>
            <a:ext cx="18592165" cy="2942905"/>
          </a:xfrm>
          <a:prstGeom prst="rect">
            <a:avLst/>
          </a:prstGeom>
        </p:spPr>
        <p:txBody>
          <a:bodyPr vert="horz" lIns="438912" tIns="219456" rIns="438912" bIns="219456"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a:t>Click to edit Master text styles</a:t>
            </a:r>
          </a:p>
        </p:txBody>
      </p:sp>
      <p:sp>
        <p:nvSpPr>
          <p:cNvPr id="6" name="Content Placeholder 5"/>
          <p:cNvSpPr>
            <a:spLocks noGrp="1"/>
          </p:cNvSpPr>
          <p:nvPr>
            <p:ph sz="quarter" idx="4"/>
          </p:nvPr>
        </p:nvSpPr>
        <p:spPr>
          <a:xfrm>
            <a:off x="21367118" y="10004425"/>
            <a:ext cx="18592165" cy="18175925"/>
          </a:xfrm>
          <a:prstGeom prst="rect">
            <a:avLst/>
          </a:prstGeom>
        </p:spPr>
        <p:txBody>
          <a:bodyPr vert="horz" lIns="438912" tIns="219456" rIns="438912" bIns="219456"/>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103120" y="1263335"/>
            <a:ext cx="37856160" cy="5257800"/>
          </a:xfrm>
          <a:prstGeom prst="rect">
            <a:avLst/>
          </a:prstGeom>
        </p:spPr>
        <p:txBody>
          <a:bodyPr vert="horz" lIns="438912" tIns="219456" rIns="438912" bIns="219456"/>
          <a:lstStyle/>
          <a:p>
            <a:r>
              <a:rPr lang="en-US"/>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03123" y="1256030"/>
            <a:ext cx="13838240" cy="5345430"/>
          </a:xfrm>
          <a:prstGeom prst="rect">
            <a:avLst/>
          </a:prstGeom>
        </p:spPr>
        <p:txBody>
          <a:bodyPr vert="horz" lIns="438912" tIns="219456" rIns="438912" bIns="219456" anchor="b"/>
          <a:lstStyle>
            <a:lvl1pPr algn="l">
              <a:defRPr sz="9600" b="1"/>
            </a:lvl1pPr>
          </a:lstStyle>
          <a:p>
            <a:r>
              <a:rPr lang="en-US"/>
              <a:t>Click to edit Master title style</a:t>
            </a:r>
          </a:p>
        </p:txBody>
      </p:sp>
      <p:sp>
        <p:nvSpPr>
          <p:cNvPr id="3" name="Content Placeholder 2"/>
          <p:cNvSpPr>
            <a:spLocks noGrp="1"/>
          </p:cNvSpPr>
          <p:nvPr>
            <p:ph idx="1"/>
          </p:nvPr>
        </p:nvSpPr>
        <p:spPr>
          <a:xfrm>
            <a:off x="16445230" y="1256032"/>
            <a:ext cx="23514050" cy="26924320"/>
          </a:xfrm>
          <a:prstGeom prst="rect">
            <a:avLst/>
          </a:prstGeom>
        </p:spPr>
        <p:txBody>
          <a:bodyPr vert="horz" lIns="438912" tIns="219456" rIns="438912" bIns="219456"/>
          <a:lstStyle>
            <a:lvl1pPr>
              <a:defRPr sz="15400"/>
            </a:lvl1pPr>
            <a:lvl2pPr>
              <a:defRPr sz="13400"/>
            </a:lvl2pPr>
            <a:lvl3pPr>
              <a:defRPr sz="11500"/>
            </a:lvl3pPr>
            <a:lvl4pPr>
              <a:defRPr sz="9600"/>
            </a:lvl4pPr>
            <a:lvl5pPr>
              <a:defRPr sz="9600"/>
            </a:lvl5pPr>
            <a:lvl6pPr>
              <a:defRPr sz="9600"/>
            </a:lvl6pPr>
            <a:lvl7pPr>
              <a:defRPr sz="9600"/>
            </a:lvl7pPr>
            <a:lvl8pPr>
              <a:defRPr sz="9600"/>
            </a:lvl8pPr>
            <a:lvl9pPr>
              <a:defRPr sz="9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03123" y="6601462"/>
            <a:ext cx="13838240" cy="21578890"/>
          </a:xfrm>
          <a:prstGeom prst="rect">
            <a:avLst/>
          </a:prstGeom>
        </p:spPr>
        <p:txBody>
          <a:bodyPr vert="horz" lIns="438912" tIns="219456" rIns="438912" bIns="219456"/>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244525" y="22082760"/>
            <a:ext cx="25237440" cy="2606995"/>
          </a:xfrm>
          <a:prstGeom prst="rect">
            <a:avLst/>
          </a:prstGeom>
        </p:spPr>
        <p:txBody>
          <a:bodyPr vert="horz" lIns="438912" tIns="219456" rIns="438912" bIns="219456" anchor="b"/>
          <a:lstStyle>
            <a:lvl1pPr algn="l">
              <a:defRPr sz="9600" b="1"/>
            </a:lvl1pPr>
          </a:lstStyle>
          <a:p>
            <a:r>
              <a:rPr lang="en-US"/>
              <a:t>Click to edit Master title style</a:t>
            </a:r>
          </a:p>
        </p:txBody>
      </p:sp>
      <p:sp>
        <p:nvSpPr>
          <p:cNvPr id="3" name="Picture Placeholder 2"/>
          <p:cNvSpPr>
            <a:spLocks noGrp="1"/>
          </p:cNvSpPr>
          <p:nvPr>
            <p:ph type="pic" idx="1"/>
          </p:nvPr>
        </p:nvSpPr>
        <p:spPr>
          <a:xfrm>
            <a:off x="8244525" y="2818765"/>
            <a:ext cx="25237440" cy="18928080"/>
          </a:xfrm>
          <a:prstGeom prst="rect">
            <a:avLst/>
          </a:prstGeom>
        </p:spPr>
        <p:txBody>
          <a:bodyPr vert="horz" lIns="438912" tIns="219456" rIns="438912" bIns="219456"/>
          <a:lstStyle>
            <a:lvl1pPr marL="0" indent="0">
              <a:buNone/>
              <a:defRPr sz="15400"/>
            </a:lvl1pPr>
            <a:lvl2pPr marL="2194560" indent="0">
              <a:buNone/>
              <a:defRPr sz="13400"/>
            </a:lvl2pPr>
            <a:lvl3pPr marL="4389120" indent="0">
              <a:buNone/>
              <a:defRPr sz="1150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pPr lvl="0"/>
            <a:endParaRPr lang="en-US" noProof="0"/>
          </a:p>
        </p:txBody>
      </p:sp>
      <p:sp>
        <p:nvSpPr>
          <p:cNvPr id="4" name="Text Placeholder 3"/>
          <p:cNvSpPr>
            <a:spLocks noGrp="1"/>
          </p:cNvSpPr>
          <p:nvPr>
            <p:ph type="body" sz="half" idx="2"/>
          </p:nvPr>
        </p:nvSpPr>
        <p:spPr>
          <a:xfrm>
            <a:off x="8244525" y="24689755"/>
            <a:ext cx="25237440" cy="3702365"/>
          </a:xfrm>
          <a:prstGeom prst="rect">
            <a:avLst/>
          </a:prstGeom>
        </p:spPr>
        <p:txBody>
          <a:bodyPr vert="horz" lIns="438912" tIns="219456" rIns="438912" bIns="219456"/>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9104F"/>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9" r:id="rId1"/>
    <p:sldLayoutId id="2147483658" r:id="rId2"/>
    <p:sldLayoutId id="2147483657" r:id="rId3"/>
    <p:sldLayoutId id="2147483656" r:id="rId4"/>
    <p:sldLayoutId id="2147483655" r:id="rId5"/>
    <p:sldLayoutId id="2147483654" r:id="rId6"/>
    <p:sldLayoutId id="2147483653" r:id="rId7"/>
    <p:sldLayoutId id="2147483652" r:id="rId8"/>
    <p:sldLayoutId id="2147483651" r:id="rId9"/>
    <p:sldLayoutId id="2147483650" r:id="rId10"/>
    <p:sldLayoutId id="2147483649" r:id="rId11"/>
  </p:sldLayoutIdLst>
  <p:txStyles>
    <p:titleStyle>
      <a:lvl1pPr algn="ctr" defTabSz="2193925" rtl="0" fontAlgn="base">
        <a:spcBef>
          <a:spcPct val="0"/>
        </a:spcBef>
        <a:spcAft>
          <a:spcPct val="0"/>
        </a:spcAft>
        <a:defRPr sz="21100" kern="1200">
          <a:solidFill>
            <a:schemeClr val="tx1"/>
          </a:solidFill>
          <a:latin typeface="+mj-lt"/>
          <a:ea typeface="+mj-ea"/>
          <a:cs typeface="+mj-cs"/>
        </a:defRPr>
      </a:lvl1pPr>
      <a:lvl2pPr algn="ctr" defTabSz="2193925" rtl="0" fontAlgn="base">
        <a:spcBef>
          <a:spcPct val="0"/>
        </a:spcBef>
        <a:spcAft>
          <a:spcPct val="0"/>
        </a:spcAft>
        <a:defRPr sz="21100">
          <a:solidFill>
            <a:schemeClr val="tx1"/>
          </a:solidFill>
          <a:latin typeface="Calibri" pitchFamily="34" charset="0"/>
        </a:defRPr>
      </a:lvl2pPr>
      <a:lvl3pPr algn="ctr" defTabSz="2193925" rtl="0" fontAlgn="base">
        <a:spcBef>
          <a:spcPct val="0"/>
        </a:spcBef>
        <a:spcAft>
          <a:spcPct val="0"/>
        </a:spcAft>
        <a:defRPr sz="21100">
          <a:solidFill>
            <a:schemeClr val="tx1"/>
          </a:solidFill>
          <a:latin typeface="Calibri" pitchFamily="34" charset="0"/>
        </a:defRPr>
      </a:lvl3pPr>
      <a:lvl4pPr algn="ctr" defTabSz="2193925" rtl="0" fontAlgn="base">
        <a:spcBef>
          <a:spcPct val="0"/>
        </a:spcBef>
        <a:spcAft>
          <a:spcPct val="0"/>
        </a:spcAft>
        <a:defRPr sz="21100">
          <a:solidFill>
            <a:schemeClr val="tx1"/>
          </a:solidFill>
          <a:latin typeface="Calibri" pitchFamily="34" charset="0"/>
        </a:defRPr>
      </a:lvl4pPr>
      <a:lvl5pPr algn="ctr" defTabSz="2193925" rtl="0" fontAlgn="base">
        <a:spcBef>
          <a:spcPct val="0"/>
        </a:spcBef>
        <a:spcAft>
          <a:spcPct val="0"/>
        </a:spcAft>
        <a:defRPr sz="21100">
          <a:solidFill>
            <a:schemeClr val="tx1"/>
          </a:solidFill>
          <a:latin typeface="Calibri" pitchFamily="34" charset="0"/>
        </a:defRPr>
      </a:lvl5pPr>
      <a:lvl6pPr marL="457200" algn="ctr" defTabSz="2193925" rtl="0" fontAlgn="base">
        <a:spcBef>
          <a:spcPct val="0"/>
        </a:spcBef>
        <a:spcAft>
          <a:spcPct val="0"/>
        </a:spcAft>
        <a:defRPr sz="21100">
          <a:solidFill>
            <a:schemeClr val="tx1"/>
          </a:solidFill>
          <a:latin typeface="Calibri" pitchFamily="34" charset="0"/>
        </a:defRPr>
      </a:lvl6pPr>
      <a:lvl7pPr marL="914400" algn="ctr" defTabSz="2193925" rtl="0" fontAlgn="base">
        <a:spcBef>
          <a:spcPct val="0"/>
        </a:spcBef>
        <a:spcAft>
          <a:spcPct val="0"/>
        </a:spcAft>
        <a:defRPr sz="21100">
          <a:solidFill>
            <a:schemeClr val="tx1"/>
          </a:solidFill>
          <a:latin typeface="Calibri" pitchFamily="34" charset="0"/>
        </a:defRPr>
      </a:lvl7pPr>
      <a:lvl8pPr marL="1371600" algn="ctr" defTabSz="2193925" rtl="0" fontAlgn="base">
        <a:spcBef>
          <a:spcPct val="0"/>
        </a:spcBef>
        <a:spcAft>
          <a:spcPct val="0"/>
        </a:spcAft>
        <a:defRPr sz="21100">
          <a:solidFill>
            <a:schemeClr val="tx1"/>
          </a:solidFill>
          <a:latin typeface="Calibri" pitchFamily="34" charset="0"/>
        </a:defRPr>
      </a:lvl8pPr>
      <a:lvl9pPr marL="1828800" algn="ctr" defTabSz="2193925" rtl="0" fontAlgn="base">
        <a:spcBef>
          <a:spcPct val="0"/>
        </a:spcBef>
        <a:spcAft>
          <a:spcPct val="0"/>
        </a:spcAft>
        <a:defRPr sz="21100">
          <a:solidFill>
            <a:schemeClr val="tx1"/>
          </a:solidFill>
          <a:latin typeface="Calibri" pitchFamily="34" charset="0"/>
        </a:defRPr>
      </a:lvl9pPr>
    </p:titleStyle>
    <p:bodyStyle>
      <a:lvl1pPr marL="1644650" indent="-1644650" algn="l" defTabSz="2193925" rtl="0" fontAlgn="base">
        <a:spcBef>
          <a:spcPct val="20000"/>
        </a:spcBef>
        <a:spcAft>
          <a:spcPct val="0"/>
        </a:spcAft>
        <a:buFont typeface="Arial" charset="0"/>
        <a:buChar char="•"/>
        <a:defRPr sz="15400" kern="1200">
          <a:solidFill>
            <a:schemeClr val="tx1"/>
          </a:solidFill>
          <a:latin typeface="+mn-lt"/>
          <a:ea typeface="+mn-ea"/>
          <a:cs typeface="+mn-cs"/>
        </a:defRPr>
      </a:lvl1pPr>
      <a:lvl2pPr marL="3565525" indent="-1371600" algn="l" defTabSz="2193925" rtl="0" fontAlgn="base">
        <a:spcBef>
          <a:spcPct val="20000"/>
        </a:spcBef>
        <a:spcAft>
          <a:spcPct val="0"/>
        </a:spcAft>
        <a:buFont typeface="Arial" charset="0"/>
        <a:buChar char="–"/>
        <a:defRPr sz="13400" kern="1200">
          <a:solidFill>
            <a:schemeClr val="tx1"/>
          </a:solidFill>
          <a:latin typeface="+mn-lt"/>
          <a:ea typeface="+mn-ea"/>
          <a:cs typeface="+mn-cs"/>
        </a:defRPr>
      </a:lvl2pPr>
      <a:lvl3pPr marL="5486400" indent="-1096963" algn="l" defTabSz="2193925" rtl="0" fontAlgn="base">
        <a:spcBef>
          <a:spcPct val="20000"/>
        </a:spcBef>
        <a:spcAft>
          <a:spcPct val="0"/>
        </a:spcAft>
        <a:buFont typeface="Arial" charset="0"/>
        <a:buChar char="•"/>
        <a:defRPr sz="11500" kern="1200">
          <a:solidFill>
            <a:schemeClr val="tx1"/>
          </a:solidFill>
          <a:latin typeface="+mn-lt"/>
          <a:ea typeface="+mn-ea"/>
          <a:cs typeface="+mn-cs"/>
        </a:defRPr>
      </a:lvl3pPr>
      <a:lvl4pPr marL="7680325" indent="-1096963" algn="l" defTabSz="2193925" rtl="0" fontAlgn="base">
        <a:spcBef>
          <a:spcPct val="20000"/>
        </a:spcBef>
        <a:spcAft>
          <a:spcPct val="0"/>
        </a:spcAft>
        <a:buFont typeface="Arial" charset="0"/>
        <a:buChar char="–"/>
        <a:defRPr sz="9600" kern="1200">
          <a:solidFill>
            <a:schemeClr val="tx1"/>
          </a:solidFill>
          <a:latin typeface="+mn-lt"/>
          <a:ea typeface="+mn-ea"/>
          <a:cs typeface="+mn-cs"/>
        </a:defRPr>
      </a:lvl4pPr>
      <a:lvl5pPr marL="9874250" indent="-1096963" algn="l" defTabSz="2193925" rtl="0" fontAlgn="base">
        <a:spcBef>
          <a:spcPct val="20000"/>
        </a:spcBef>
        <a:spcAft>
          <a:spcPct val="0"/>
        </a:spcAft>
        <a:buFont typeface="Arial" charset="0"/>
        <a:buChar char="»"/>
        <a:defRPr sz="9600" kern="1200">
          <a:solidFill>
            <a:schemeClr val="tx1"/>
          </a:solidFill>
          <a:latin typeface="+mn-lt"/>
          <a:ea typeface="+mn-ea"/>
          <a:cs typeface="+mn-cs"/>
        </a:defRPr>
      </a:lvl5pPr>
      <a:lvl6pPr marL="12070080" indent="-1097280" algn="l" defTabSz="2194560" rtl="0" eaLnBrk="1" latinLnBrk="0" hangingPunct="1">
        <a:spcBef>
          <a:spcPct val="20000"/>
        </a:spcBef>
        <a:buFont typeface="Arial"/>
        <a:buChar char="•"/>
        <a:defRPr sz="9600" kern="1200">
          <a:solidFill>
            <a:schemeClr val="tx1"/>
          </a:solidFill>
          <a:latin typeface="+mn-lt"/>
          <a:ea typeface="+mn-ea"/>
          <a:cs typeface="+mn-cs"/>
        </a:defRPr>
      </a:lvl6pPr>
      <a:lvl7pPr marL="14264640" indent="-1097280" algn="l" defTabSz="2194560" rtl="0" eaLnBrk="1" latinLnBrk="0" hangingPunct="1">
        <a:spcBef>
          <a:spcPct val="20000"/>
        </a:spcBef>
        <a:buFont typeface="Arial"/>
        <a:buChar char="•"/>
        <a:defRPr sz="9600" kern="1200">
          <a:solidFill>
            <a:schemeClr val="tx1"/>
          </a:solidFill>
          <a:latin typeface="+mn-lt"/>
          <a:ea typeface="+mn-ea"/>
          <a:cs typeface="+mn-cs"/>
        </a:defRPr>
      </a:lvl7pPr>
      <a:lvl8pPr marL="16459200" indent="-1097280" algn="l" defTabSz="2194560" rtl="0" eaLnBrk="1" latinLnBrk="0" hangingPunct="1">
        <a:spcBef>
          <a:spcPct val="20000"/>
        </a:spcBef>
        <a:buFont typeface="Arial"/>
        <a:buChar char="•"/>
        <a:defRPr sz="9600" kern="1200">
          <a:solidFill>
            <a:schemeClr val="tx1"/>
          </a:solidFill>
          <a:latin typeface="+mn-lt"/>
          <a:ea typeface="+mn-ea"/>
          <a:cs typeface="+mn-cs"/>
        </a:defRPr>
      </a:lvl8pPr>
      <a:lvl9pPr marL="18653760" indent="-1097280" algn="l" defTabSz="2194560" rtl="0" eaLnBrk="1" latinLnBrk="0" hangingPunct="1">
        <a:spcBef>
          <a:spcPct val="20000"/>
        </a:spcBef>
        <a:buFont typeface="Arial"/>
        <a:buChar char="•"/>
        <a:defRPr sz="9600" kern="1200">
          <a:solidFill>
            <a:schemeClr val="tx1"/>
          </a:solidFill>
          <a:latin typeface="+mn-lt"/>
          <a:ea typeface="+mn-ea"/>
          <a:cs typeface="+mn-cs"/>
        </a:defRPr>
      </a:lvl9pPr>
    </p:bodyStyle>
    <p:otherStyle>
      <a:defPPr>
        <a:defRPr lang="en-US"/>
      </a:defPPr>
      <a:lvl1pPr marL="0" algn="l" defTabSz="2194560" rtl="0" eaLnBrk="1" latinLnBrk="0" hangingPunct="1">
        <a:defRPr sz="8600" kern="1200">
          <a:solidFill>
            <a:schemeClr val="tx1"/>
          </a:solidFill>
          <a:latin typeface="+mn-lt"/>
          <a:ea typeface="+mn-ea"/>
          <a:cs typeface="+mn-cs"/>
        </a:defRPr>
      </a:lvl1pPr>
      <a:lvl2pPr marL="2194560" algn="l" defTabSz="2194560" rtl="0" eaLnBrk="1" latinLnBrk="0" hangingPunct="1">
        <a:defRPr sz="8600" kern="1200">
          <a:solidFill>
            <a:schemeClr val="tx1"/>
          </a:solidFill>
          <a:latin typeface="+mn-lt"/>
          <a:ea typeface="+mn-ea"/>
          <a:cs typeface="+mn-cs"/>
        </a:defRPr>
      </a:lvl2pPr>
      <a:lvl3pPr marL="4389120" algn="l" defTabSz="2194560" rtl="0" eaLnBrk="1" latinLnBrk="0" hangingPunct="1">
        <a:defRPr sz="8600" kern="1200">
          <a:solidFill>
            <a:schemeClr val="tx1"/>
          </a:solidFill>
          <a:latin typeface="+mn-lt"/>
          <a:ea typeface="+mn-ea"/>
          <a:cs typeface="+mn-cs"/>
        </a:defRPr>
      </a:lvl3pPr>
      <a:lvl4pPr marL="6583680" algn="l" defTabSz="2194560" rtl="0" eaLnBrk="1" latinLnBrk="0" hangingPunct="1">
        <a:defRPr sz="8600" kern="1200">
          <a:solidFill>
            <a:schemeClr val="tx1"/>
          </a:solidFill>
          <a:latin typeface="+mn-lt"/>
          <a:ea typeface="+mn-ea"/>
          <a:cs typeface="+mn-cs"/>
        </a:defRPr>
      </a:lvl4pPr>
      <a:lvl5pPr marL="8778240" algn="l" defTabSz="2194560" rtl="0" eaLnBrk="1" latinLnBrk="0" hangingPunct="1">
        <a:defRPr sz="8600" kern="1200">
          <a:solidFill>
            <a:schemeClr val="tx1"/>
          </a:solidFill>
          <a:latin typeface="+mn-lt"/>
          <a:ea typeface="+mn-ea"/>
          <a:cs typeface="+mn-cs"/>
        </a:defRPr>
      </a:lvl5pPr>
      <a:lvl6pPr marL="10972800" algn="l" defTabSz="2194560" rtl="0" eaLnBrk="1" latinLnBrk="0" hangingPunct="1">
        <a:defRPr sz="8600" kern="1200">
          <a:solidFill>
            <a:schemeClr val="tx1"/>
          </a:solidFill>
          <a:latin typeface="+mn-lt"/>
          <a:ea typeface="+mn-ea"/>
          <a:cs typeface="+mn-cs"/>
        </a:defRPr>
      </a:lvl6pPr>
      <a:lvl7pPr marL="13167360" algn="l" defTabSz="2194560" rtl="0" eaLnBrk="1" latinLnBrk="0" hangingPunct="1">
        <a:defRPr sz="8600" kern="1200">
          <a:solidFill>
            <a:schemeClr val="tx1"/>
          </a:solidFill>
          <a:latin typeface="+mn-lt"/>
          <a:ea typeface="+mn-ea"/>
          <a:cs typeface="+mn-cs"/>
        </a:defRPr>
      </a:lvl7pPr>
      <a:lvl8pPr marL="15361920" algn="l" defTabSz="2194560" rtl="0" eaLnBrk="1" latinLnBrk="0" hangingPunct="1">
        <a:defRPr sz="8600" kern="1200">
          <a:solidFill>
            <a:schemeClr val="tx1"/>
          </a:solidFill>
          <a:latin typeface="+mn-lt"/>
          <a:ea typeface="+mn-ea"/>
          <a:cs typeface="+mn-cs"/>
        </a:defRPr>
      </a:lvl8pPr>
      <a:lvl9pPr marL="17556480" algn="l" defTabSz="219456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microsoft.com/office/2007/relationships/hdphoto" Target="../media/hdphoto1.wdp"/><Relationship Id="rId3" Type="http://schemas.microsoft.com/office/2018/10/relationships/comments" Target="../comments/modernComment_100_0.xml"/><Relationship Id="rId7"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3.png"/><Relationship Id="rId11" Type="http://schemas.openxmlformats.org/officeDocument/2006/relationships/image" Target="../media/image7.png"/><Relationship Id="rId5" Type="http://schemas.openxmlformats.org/officeDocument/2006/relationships/image" Target="../media/image2.jpeg"/><Relationship Id="rId10" Type="http://schemas.openxmlformats.org/officeDocument/2006/relationships/image" Target="../media/image6.png"/><Relationship Id="rId4" Type="http://schemas.openxmlformats.org/officeDocument/2006/relationships/image" Target="../media/image1.jpeg"/><Relationship Id="rId9"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Rounded Rectangle 144"/>
          <p:cNvSpPr/>
          <p:nvPr/>
        </p:nvSpPr>
        <p:spPr>
          <a:xfrm>
            <a:off x="13106400" y="2667000"/>
            <a:ext cx="13746003" cy="28768856"/>
          </a:xfrm>
          <a:prstGeom prst="round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2194560" fontAlgn="auto">
              <a:spcBef>
                <a:spcPts val="0"/>
              </a:spcBef>
              <a:spcAft>
                <a:spcPts val="0"/>
              </a:spcAft>
              <a:defRPr/>
            </a:pPr>
            <a:endParaRPr lang="en-US" sz="3200" dirty="0">
              <a:latin typeface="Arial" pitchFamily="34" charset="0"/>
              <a:cs typeface="Arial" pitchFamily="34" charset="0"/>
            </a:endParaRPr>
          </a:p>
        </p:txBody>
      </p:sp>
      <p:sp>
        <p:nvSpPr>
          <p:cNvPr id="52" name="Rounded Rectangle 51"/>
          <p:cNvSpPr/>
          <p:nvPr/>
        </p:nvSpPr>
        <p:spPr>
          <a:xfrm>
            <a:off x="245828" y="17297400"/>
            <a:ext cx="12649948" cy="8051995"/>
          </a:xfrm>
          <a:prstGeom prst="round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2194560" fontAlgn="auto">
              <a:spcBef>
                <a:spcPts val="0"/>
              </a:spcBef>
              <a:spcAft>
                <a:spcPts val="0"/>
              </a:spcAft>
              <a:defRPr/>
            </a:pPr>
            <a:endParaRPr lang="en-US" sz="3200" b="1" dirty="0">
              <a:ln w="18000">
                <a:solidFill>
                  <a:schemeClr val="accent2">
                    <a:satMod val="140000"/>
                  </a:schemeClr>
                </a:solidFill>
                <a:prstDash val="solid"/>
                <a:miter lim="800000"/>
              </a:ln>
              <a:noFill/>
              <a:effectLst>
                <a:outerShdw blurRad="25500" dist="23000" dir="7020000" algn="tl">
                  <a:srgbClr val="000000">
                    <a:alpha val="50000"/>
                  </a:srgbClr>
                </a:outerShdw>
              </a:effectLst>
              <a:latin typeface="Arial" pitchFamily="34" charset="0"/>
              <a:cs typeface="Arial" pitchFamily="34" charset="0"/>
            </a:endParaRPr>
          </a:p>
        </p:txBody>
      </p:sp>
      <p:sp>
        <p:nvSpPr>
          <p:cNvPr id="4" name="Rectangle 2"/>
          <p:cNvSpPr txBox="1">
            <a:spLocks noChangeArrowheads="1"/>
          </p:cNvSpPr>
          <p:nvPr/>
        </p:nvSpPr>
        <p:spPr bwMode="auto">
          <a:xfrm>
            <a:off x="393524" y="-228600"/>
            <a:ext cx="27343276" cy="3018820"/>
          </a:xfrm>
          <a:prstGeom prst="rect">
            <a:avLst/>
          </a:prstGeom>
          <a:noFill/>
          <a:ln w="9525">
            <a:noFill/>
            <a:miter lim="800000"/>
            <a:headEnd/>
            <a:tailEnd/>
          </a:ln>
        </p:spPr>
        <p:txBody>
          <a:bodyPr lIns="369484" tIns="184741" rIns="369484" bIns="184741" anchor="ctr"/>
          <a:lstStyle/>
          <a:p>
            <a:pPr defTabSz="3694113">
              <a:defRPr/>
            </a:pPr>
            <a:r>
              <a:rPr lang="en-US" sz="4600" kern="0" dirty="0">
                <a:solidFill>
                  <a:schemeClr val="bg1"/>
                </a:solidFill>
                <a:latin typeface="Arial Black"/>
                <a:ea typeface="+mj-ea"/>
                <a:cs typeface="Arial Black"/>
              </a:rPr>
              <a:t>Evaluating Switch Costs using Alternating-Runs and Random Sequencing in the Consonant-Vowel/Odd-Even Task in Younger, Healthy Older, and Mildly Impaired Older Adults</a:t>
            </a:r>
            <a:endParaRPr lang="en-US" sz="4600" i="1" kern="0" dirty="0">
              <a:solidFill>
                <a:schemeClr val="bg1"/>
              </a:solidFill>
              <a:latin typeface="Arial Black" panose="020B0A04020102020204" pitchFamily="34" charset="0"/>
              <a:ea typeface="+mj-ea"/>
              <a:cs typeface="Arial" pitchFamily="34" charset="0"/>
            </a:endParaRPr>
          </a:p>
        </p:txBody>
      </p:sp>
      <p:sp>
        <p:nvSpPr>
          <p:cNvPr id="5" name="Rounded Rectangle 4"/>
          <p:cNvSpPr/>
          <p:nvPr/>
        </p:nvSpPr>
        <p:spPr>
          <a:xfrm>
            <a:off x="245829" y="2701636"/>
            <a:ext cx="12663926" cy="14424168"/>
          </a:xfrm>
          <a:prstGeom prst="roundRect">
            <a:avLst>
              <a:gd name="adj" fmla="val 10440"/>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2194560" fontAlgn="auto">
              <a:spcBef>
                <a:spcPts val="0"/>
              </a:spcBef>
              <a:spcAft>
                <a:spcPts val="0"/>
              </a:spcAft>
              <a:defRPr/>
            </a:pPr>
            <a:endParaRPr lang="en-US">
              <a:latin typeface="Arial" pitchFamily="34" charset="0"/>
              <a:cs typeface="Arial" pitchFamily="34" charset="0"/>
            </a:endParaRPr>
          </a:p>
        </p:txBody>
      </p:sp>
      <p:sp>
        <p:nvSpPr>
          <p:cNvPr id="18" name="Rounded Rectangle 17"/>
          <p:cNvSpPr/>
          <p:nvPr/>
        </p:nvSpPr>
        <p:spPr>
          <a:xfrm>
            <a:off x="27203400" y="17935434"/>
            <a:ext cx="14689754" cy="11960677"/>
          </a:xfrm>
          <a:prstGeom prst="round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2194560" fontAlgn="auto">
              <a:spcBef>
                <a:spcPts val="0"/>
              </a:spcBef>
              <a:spcAft>
                <a:spcPts val="0"/>
              </a:spcAft>
              <a:defRPr/>
            </a:pPr>
            <a:endParaRPr lang="en-US">
              <a:latin typeface="Arial" pitchFamily="34" charset="0"/>
              <a:cs typeface="Arial" pitchFamily="34" charset="0"/>
            </a:endParaRPr>
          </a:p>
        </p:txBody>
      </p:sp>
      <p:sp>
        <p:nvSpPr>
          <p:cNvPr id="13" name="Text Box 4"/>
          <p:cNvSpPr txBox="1">
            <a:spLocks noChangeArrowheads="1"/>
          </p:cNvSpPr>
          <p:nvPr/>
        </p:nvSpPr>
        <p:spPr bwMode="auto">
          <a:xfrm>
            <a:off x="393524" y="3623736"/>
            <a:ext cx="12502249" cy="13597464"/>
          </a:xfrm>
          <a:prstGeom prst="rect">
            <a:avLst/>
          </a:prstGeom>
          <a:noFill/>
          <a:ln w="9525">
            <a:noFill/>
            <a:miter lim="800000"/>
            <a:headEnd/>
            <a:tailEnd/>
          </a:ln>
        </p:spPr>
        <p:txBody>
          <a:bodyPr lIns="170682" tIns="67367" rIns="170682" bIns="67367"/>
          <a:lstStyle/>
          <a:p>
            <a:pPr lvl="0">
              <a:lnSpc>
                <a:spcPct val="107916"/>
              </a:lnSpc>
              <a:spcBef>
                <a:spcPts val="800"/>
              </a:spcBef>
              <a:spcAft>
                <a:spcPts val="0"/>
              </a:spcAft>
              <a:buClr>
                <a:schemeClr val="dk1"/>
              </a:buClr>
              <a:buSzPts val="1100"/>
            </a:pPr>
            <a:r>
              <a:rPr lang="en-US" sz="3100" b="0" i="0" u="none" strike="noStrike" cap="none" dirty="0">
                <a:solidFill>
                  <a:srgbClr val="000090"/>
                </a:solidFill>
                <a:latin typeface="Calibri"/>
                <a:ea typeface="Calibri"/>
                <a:cs typeface="Calibri"/>
                <a:sym typeface="Calibri"/>
              </a:rPr>
              <a:t>In the Consonant-Vowel/Odd-Even task (CVOE, </a:t>
            </a:r>
            <a:r>
              <a:rPr lang="en-US" sz="3100" b="0" i="0" u="none" strike="noStrike" cap="none" dirty="0" err="1">
                <a:solidFill>
                  <a:srgbClr val="000090"/>
                </a:solidFill>
                <a:latin typeface="Calibri"/>
                <a:ea typeface="Calibri"/>
                <a:cs typeface="Calibri"/>
                <a:sym typeface="Calibri"/>
              </a:rPr>
              <a:t>Minear</a:t>
            </a:r>
            <a:r>
              <a:rPr lang="en-US" sz="3100" b="0" i="0" u="none" strike="noStrike" cap="none" dirty="0">
                <a:solidFill>
                  <a:srgbClr val="000090"/>
                </a:solidFill>
                <a:latin typeface="Calibri"/>
                <a:ea typeface="Calibri"/>
                <a:cs typeface="Calibri"/>
                <a:sym typeface="Calibri"/>
              </a:rPr>
              <a:t> &amp; Shah, 2008), </a:t>
            </a:r>
            <a:r>
              <a:rPr lang="en-US" sz="3100" dirty="0">
                <a:solidFill>
                  <a:srgbClr val="000090"/>
                </a:solidFill>
                <a:latin typeface="Calibri"/>
                <a:ea typeface="Calibri"/>
                <a:cs typeface="Calibri"/>
                <a:sym typeface="Calibri"/>
              </a:rPr>
              <a:t>participants view bivalent stimuli </a:t>
            </a:r>
            <a:r>
              <a:rPr lang="en-US" sz="3100" b="0" i="0" u="none" strike="noStrike" cap="none" dirty="0">
                <a:solidFill>
                  <a:srgbClr val="000090"/>
                </a:solidFill>
                <a:latin typeface="Calibri"/>
                <a:ea typeface="Calibri"/>
                <a:cs typeface="Calibri"/>
                <a:sym typeface="Calibri"/>
              </a:rPr>
              <a:t>(e.g., A 08) and quickly classify the letter (Consonant/Vowel) or number (Odd/Even). Because participants complete </a:t>
            </a:r>
            <a:r>
              <a:rPr lang="en-US" sz="3100" dirty="0">
                <a:solidFill>
                  <a:srgbClr val="000090"/>
                </a:solidFill>
                <a:latin typeface="Calibri"/>
                <a:ea typeface="Calibri"/>
                <a:cs typeface="Calibri"/>
                <a:sym typeface="Calibri"/>
              </a:rPr>
              <a:t>pure blocks (i.e.., all trials are the same task)</a:t>
            </a:r>
            <a:r>
              <a:rPr lang="en-US" sz="3100" b="0" i="0" u="none" strike="noStrike" cap="none" dirty="0">
                <a:solidFill>
                  <a:srgbClr val="000090"/>
                </a:solidFill>
                <a:latin typeface="Calibri"/>
                <a:ea typeface="Calibri"/>
                <a:cs typeface="Calibri"/>
                <a:sym typeface="Calibri"/>
              </a:rPr>
              <a:t> and switch blocks (i.e.., switching between both classification tasks), the CVOE can be used to compare </a:t>
            </a:r>
            <a:r>
              <a:rPr lang="en-US" sz="3100" i="1" dirty="0">
                <a:solidFill>
                  <a:srgbClr val="000090"/>
                </a:solidFill>
                <a:latin typeface="Calibri"/>
                <a:ea typeface="Calibri"/>
                <a:cs typeface="Calibri"/>
                <a:sym typeface="Calibri"/>
              </a:rPr>
              <a:t>global </a:t>
            </a:r>
            <a:r>
              <a:rPr lang="en-US" sz="3100" dirty="0">
                <a:solidFill>
                  <a:srgbClr val="000090"/>
                </a:solidFill>
                <a:latin typeface="Calibri"/>
                <a:ea typeface="Calibri"/>
                <a:cs typeface="Calibri"/>
                <a:sym typeface="Calibri"/>
              </a:rPr>
              <a:t>and </a:t>
            </a:r>
            <a:r>
              <a:rPr lang="en-US" sz="3100" i="1" dirty="0">
                <a:solidFill>
                  <a:srgbClr val="000090"/>
                </a:solidFill>
                <a:latin typeface="Calibri"/>
                <a:ea typeface="Calibri"/>
                <a:cs typeface="Calibri"/>
                <a:sym typeface="Calibri"/>
              </a:rPr>
              <a:t>local </a:t>
            </a:r>
            <a:r>
              <a:rPr lang="en-US" sz="3100" dirty="0">
                <a:solidFill>
                  <a:srgbClr val="000090"/>
                </a:solidFill>
                <a:latin typeface="Calibri"/>
                <a:ea typeface="Calibri"/>
                <a:cs typeface="Calibri"/>
                <a:sym typeface="Calibri"/>
              </a:rPr>
              <a:t>switch costs.</a:t>
            </a:r>
            <a:r>
              <a:rPr lang="en-US" sz="3100" b="0" i="0" u="none" strike="noStrike" cap="none" dirty="0">
                <a:solidFill>
                  <a:srgbClr val="000090"/>
                </a:solidFill>
                <a:latin typeface="Calibri"/>
                <a:ea typeface="Calibri"/>
                <a:cs typeface="Calibri"/>
                <a:sym typeface="Calibri"/>
              </a:rPr>
              <a:t> </a:t>
            </a:r>
            <a:r>
              <a:rPr lang="en-US" sz="3100" dirty="0">
                <a:solidFill>
                  <a:srgbClr val="000090"/>
                </a:solidFill>
                <a:latin typeface="Calibri"/>
                <a:ea typeface="Calibri"/>
                <a:cs typeface="Calibri"/>
                <a:sym typeface="Calibri"/>
              </a:rPr>
              <a:t>G</a:t>
            </a:r>
            <a:r>
              <a:rPr lang="en-US" sz="3100" b="0" i="0" u="none" strike="noStrike" cap="none" dirty="0">
                <a:solidFill>
                  <a:srgbClr val="000090"/>
                </a:solidFill>
                <a:latin typeface="Calibri"/>
                <a:ea typeface="Calibri"/>
                <a:cs typeface="Calibri"/>
                <a:sym typeface="Calibri"/>
              </a:rPr>
              <a:t>lobal costs (</a:t>
            </a:r>
            <a:r>
              <a:rPr lang="en-US" sz="3100" dirty="0">
                <a:solidFill>
                  <a:srgbClr val="000090"/>
                </a:solidFill>
                <a:latin typeface="Calibri"/>
                <a:ea typeface="Calibri"/>
                <a:cs typeface="Calibri"/>
                <a:sym typeface="Calibri"/>
              </a:rPr>
              <a:t>i.e., </a:t>
            </a:r>
            <a:r>
              <a:rPr lang="en-US" sz="3100" b="0" i="0" u="none" strike="noStrike" cap="none" dirty="0">
                <a:solidFill>
                  <a:srgbClr val="000090"/>
                </a:solidFill>
                <a:latin typeface="Calibri"/>
                <a:ea typeface="Calibri"/>
                <a:cs typeface="Calibri"/>
                <a:sym typeface="Calibri"/>
              </a:rPr>
              <a:t>non-switch trials - pure trials) denote the cost of keeping multiple task-sets active in working memory. Alternatively, local costs (i.e., switch trials - non-switch trials) reflect task-set reconfiguration processes that occur from switching tasks within the same block</a:t>
            </a:r>
            <a:r>
              <a:rPr lang="en-US" sz="3100" dirty="0">
                <a:solidFill>
                  <a:srgbClr val="000090"/>
                </a:solidFill>
                <a:latin typeface="Calibri"/>
                <a:ea typeface="Calibri"/>
                <a:cs typeface="Calibri"/>
                <a:sym typeface="Calibri"/>
              </a:rPr>
              <a:t>.</a:t>
            </a:r>
          </a:p>
          <a:p>
            <a:pPr lvl="0">
              <a:lnSpc>
                <a:spcPct val="107916"/>
              </a:lnSpc>
              <a:spcBef>
                <a:spcPts val="800"/>
              </a:spcBef>
              <a:spcAft>
                <a:spcPts val="0"/>
              </a:spcAft>
              <a:buClr>
                <a:schemeClr val="dk1"/>
              </a:buClr>
              <a:buSzPts val="1100"/>
            </a:pPr>
            <a:endParaRPr lang="en-US" sz="200" dirty="0">
              <a:solidFill>
                <a:srgbClr val="000090"/>
              </a:solidFill>
              <a:latin typeface="Calibri"/>
              <a:ea typeface="Calibri"/>
              <a:cs typeface="Calibri"/>
              <a:sym typeface="Calibri"/>
            </a:endParaRPr>
          </a:p>
          <a:p>
            <a:pPr lvl="0">
              <a:lnSpc>
                <a:spcPct val="107916"/>
              </a:lnSpc>
              <a:spcBef>
                <a:spcPts val="800"/>
              </a:spcBef>
              <a:spcAft>
                <a:spcPts val="0"/>
              </a:spcAft>
              <a:buClr>
                <a:schemeClr val="dk1"/>
              </a:buClr>
              <a:buSzPts val="1100"/>
            </a:pPr>
            <a:r>
              <a:rPr lang="en-US" sz="3100" dirty="0">
                <a:solidFill>
                  <a:srgbClr val="000090"/>
                </a:solidFill>
                <a:latin typeface="Calibri"/>
                <a:ea typeface="Calibri"/>
                <a:cs typeface="Calibri"/>
                <a:sym typeface="Calibri"/>
              </a:rPr>
              <a:t>CVOE switch trials are often presented using a </a:t>
            </a:r>
            <a:r>
              <a:rPr lang="en-US" sz="3100" b="0" i="0" u="none" strike="noStrike" cap="none" dirty="0">
                <a:solidFill>
                  <a:srgbClr val="000090"/>
                </a:solidFill>
                <a:latin typeface="Calibri"/>
                <a:ea typeface="Calibri"/>
                <a:cs typeface="Calibri"/>
                <a:sym typeface="Calibri"/>
              </a:rPr>
              <a:t>predictable, alternating runs sequence (e.g., CV, CV, OE, OE, CV, CV). </a:t>
            </a:r>
            <a:r>
              <a:rPr lang="en-US" sz="3100" dirty="0">
                <a:solidFill>
                  <a:srgbClr val="000090"/>
                </a:solidFill>
                <a:latin typeface="Calibri"/>
                <a:ea typeface="Calibri"/>
                <a:cs typeface="Calibri"/>
                <a:sym typeface="Calibri"/>
              </a:rPr>
              <a:t>The present study compares this to random switching in which there is no discernable pattern. We compared differences on each switch task between three groups: younger adults, healthy older adults, and MCI older adults. In addition to assessing changes in mean errors and RTs, we also assessed changes in switch costs using two RT distributions using Vincentile plots and an ex-Gaussian analysis. We expected participants would find the random switching task more difficult, and that these difficulties would be reflected in greater error rates and RTs compared to alternating runs switching. Given breakdowns in working memory and attentional control processes that are associated with AD, we expected that MCI older adults would particularly struggle with the random switch task. Thus, we expected that differences in switch costs previously found using alternating runs would be particularly exaggerated for these individuals when switching was non-predictive. </a:t>
            </a:r>
          </a:p>
        </p:txBody>
      </p:sp>
      <p:sp>
        <p:nvSpPr>
          <p:cNvPr id="15368" name="TextBox 24"/>
          <p:cNvSpPr txBox="1">
            <a:spLocks noChangeArrowheads="1"/>
          </p:cNvSpPr>
          <p:nvPr/>
        </p:nvSpPr>
        <p:spPr bwMode="auto">
          <a:xfrm>
            <a:off x="1480563" y="17373600"/>
            <a:ext cx="10617200" cy="1508105"/>
          </a:xfrm>
          <a:prstGeom prst="rect">
            <a:avLst/>
          </a:prstGeom>
          <a:noFill/>
          <a:ln w="9525">
            <a:noFill/>
            <a:miter lim="800000"/>
            <a:headEnd/>
            <a:tailEnd/>
          </a:ln>
        </p:spPr>
        <p:txBody>
          <a:bodyPr wrap="square">
            <a:spAutoFit/>
          </a:bodyPr>
          <a:lstStyle/>
          <a:p>
            <a:pPr algn="ctr" defTabSz="1347788" eaLnBrk="0" hangingPunct="0"/>
            <a:r>
              <a:rPr lang="en-US" sz="4600" b="1" u="sng" dirty="0">
                <a:solidFill>
                  <a:srgbClr val="0080FF"/>
                </a:solidFill>
              </a:rPr>
              <a:t>Participants</a:t>
            </a:r>
          </a:p>
          <a:p>
            <a:pPr algn="ctr" defTabSz="1347788" eaLnBrk="0" hangingPunct="0"/>
            <a:endParaRPr lang="en-US" sz="4400" b="1" dirty="0">
              <a:solidFill>
                <a:srgbClr val="0000FF"/>
              </a:solidFill>
            </a:endParaRPr>
          </a:p>
        </p:txBody>
      </p:sp>
      <p:sp>
        <p:nvSpPr>
          <p:cNvPr id="54" name="Text Box 4"/>
          <p:cNvSpPr txBox="1">
            <a:spLocks noChangeArrowheads="1"/>
          </p:cNvSpPr>
          <p:nvPr/>
        </p:nvSpPr>
        <p:spPr bwMode="auto">
          <a:xfrm>
            <a:off x="27508200" y="18742559"/>
            <a:ext cx="14246969" cy="10518242"/>
          </a:xfrm>
          <a:prstGeom prst="rect">
            <a:avLst/>
          </a:prstGeom>
          <a:noFill/>
          <a:ln w="9525">
            <a:noFill/>
            <a:miter lim="800000"/>
            <a:headEnd/>
            <a:tailEnd/>
          </a:ln>
        </p:spPr>
        <p:txBody>
          <a:bodyPr lIns="170682" tIns="67367" rIns="170682" bIns="67367"/>
          <a:lstStyle/>
          <a:p>
            <a:pPr defTabSz="1347788" eaLnBrk="0" hangingPunct="0">
              <a:spcBef>
                <a:spcPts val="800"/>
              </a:spcBef>
            </a:pPr>
            <a:r>
              <a:rPr lang="en-US" sz="3100" dirty="0">
                <a:solidFill>
                  <a:srgbClr val="000090"/>
                </a:solidFill>
                <a:latin typeface="Calibri"/>
                <a:cs typeface="Calibri"/>
              </a:rPr>
              <a:t>Overall, MCI older adults produced more errors compared to both younger and healthy older adults. Additionally, both older adult groups had consistently slower RTs across all trial types relative to younger adults. However, within each group, mean error rates and RTs did not differ between alternating runs and random switching. Regarding switch costs, global error costs did not differ between switch tasks as function of age group. For local error costs, however, MCI older adults’ switch costs were greater for predictive vs. non-predictive switching. Finally, for mean RT switch costs, global costs did not differ as function of switch type. However, younger and healthy older adults showed greater local RT costs when switching was random, suggesting that the random switch task was more taxing towards task-set reconfiguration processes.</a:t>
            </a:r>
          </a:p>
          <a:p>
            <a:pPr defTabSz="1347788" eaLnBrk="0" hangingPunct="0">
              <a:spcBef>
                <a:spcPts val="800"/>
              </a:spcBef>
            </a:pPr>
            <a:r>
              <a:rPr lang="en-US" sz="3100" dirty="0" err="1">
                <a:solidFill>
                  <a:srgbClr val="000090"/>
                </a:solidFill>
                <a:latin typeface="Calibri"/>
                <a:cs typeface="Calibri"/>
              </a:rPr>
              <a:t>Vincentile</a:t>
            </a:r>
            <a:r>
              <a:rPr lang="en-US" sz="3100" dirty="0">
                <a:solidFill>
                  <a:srgbClr val="000090"/>
                </a:solidFill>
                <a:latin typeface="Calibri"/>
                <a:cs typeface="Calibri"/>
              </a:rPr>
              <a:t> plots showed that local costs decreased for all groups. However, analysis of these plots failed to detect a three-way interaction between cost type, bin, and group, indicating that decreases across bins did not differ between predictive and random switching. For global costs, all groups showed steady increases across bins, with no differences occurring between switch types, with the three-way interaction again non-significant. Finally, fitting response times to an ex-gaussian distribution revealed that tau (e.g., xxx) was greater for global costs vs. local costs and higher for healthy older adults relative to younger adults. However, for both local and global costs, tau did not differ as function of switch type. Thus, it appears that while local RT costs may be slower for predictive switching when individuals are not impaired, these differences are not reflected in distributional analyses, and switch task performance largely does not differ between predictive and random switching.</a:t>
            </a:r>
            <a:endParaRPr lang="en-US" sz="3100" dirty="0">
              <a:solidFill>
                <a:srgbClr val="000090"/>
              </a:solidFill>
              <a:highlight>
                <a:srgbClr val="FFFF00"/>
              </a:highlight>
              <a:latin typeface="Calibri"/>
              <a:cs typeface="Calibri"/>
            </a:endParaRPr>
          </a:p>
        </p:txBody>
      </p:sp>
      <p:sp>
        <p:nvSpPr>
          <p:cNvPr id="103" name="Rounded Rectangle 102"/>
          <p:cNvSpPr/>
          <p:nvPr/>
        </p:nvSpPr>
        <p:spPr>
          <a:xfrm>
            <a:off x="27049048" y="2713990"/>
            <a:ext cx="14814563" cy="15079176"/>
          </a:xfrm>
          <a:prstGeom prst="round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2194560" fontAlgn="auto">
              <a:spcBef>
                <a:spcPts val="0"/>
              </a:spcBef>
              <a:spcAft>
                <a:spcPts val="0"/>
              </a:spcAft>
              <a:defRPr/>
            </a:pPr>
            <a:endParaRPr lang="en-US" dirty="0">
              <a:latin typeface="Arial" pitchFamily="34" charset="0"/>
              <a:cs typeface="Arial" pitchFamily="34" charset="0"/>
            </a:endParaRPr>
          </a:p>
        </p:txBody>
      </p:sp>
      <p:sp>
        <p:nvSpPr>
          <p:cNvPr id="15375" name="AutoShape 4" descr="data:image/jpeg;base64,/9j/4AAQSkZJRgABAQAAAQABAAD/2wCEAAkGBxQTEBUUExQUFhQXGBoZGBcVGB8fHRgYHBgdGhoeHCccICkgIhwlHBwdIjUhJSw3MC4uHB8zODMsNyktLisBCgoKDgwOGw8QGS4fHSA3NzcsKyw3LzcsOC4zNzcuLDcvODE3KywsLyssNywsLC0rLCssLCwrNywsLCssLCsrN//AABEIAHMAoAMBIgACEQEDEQH/xAAcAAEAAwEBAQEBAAAAAAAAAAAABQYHBAEDAgj/xABGEAACAQMCAgUIBgYHCQAAAAABAgMABBESIQUxBgcTQVEUIjRhcXOyswgjMnKBoSRCRYORsRUzUlOEw9ElJjU2Q1R0wcL/xAAXAQEBAQEAAAAAAAAAAAAAAAAAAwIB/8QAHxEBAAEEAgMBAAAAAAAAAAAAAAECAxEyEnEhQWET/9oADAMBAAIRAxEAPwDcaUpQKUpQKUpQKUpQKUpQKUpQKUpQeGqt0n6WCBuxhXtJztgclJ5ZxuT6hUv0i4h2FtJKOajb7x2H51AdX/BwsXlL+dLLkgnuXP8AMnJNTqmZnjClMREcpcadG765864uDGD+oMn8lIX8zX7PV0Buty4bx0f6MD+dXqlc/Kn35P2q9eGfzJxGxGrX5RCOeSTgevPnD25OKtPR7j0d1HqTZh9pDzX/AFHrqWIrPuOQCw4hFPGNMUpIdRsBuNX4bhgPUa5OaOmoxc8e2h0pSrIlKUoFKUoFKUoFKUoFKUoFKUoK51gegSe1fiFcUF3JHwy17JgrM0aZIyAGfTy/Gu3rA9Ak9q/EKjf2bZe9g+aKjVtPS1Okdpfs+ILye1k+8rKfyOK88uvl+1axP60mx+RX/wB1P15VOP1Pl8V+XpFIilpbOdQBkkFGAA79mz+VQPWXMHt7ZxyYlh7CgI/nVu6ReiT+6f4TVJ6d+g2X3R8sVO5njMKWscolo9KUqyJSobiF6639rEDhJI7hmGOZTstP8NR/jXZxPiSwqpYMzMwVEQZZ2IJwPwBOTsAM0HbSoY9IowjFkkV1dUMRHn63+wAAcEHxzjnvsa6+G8REuoaHR0IDI4GRkZHIkEEd4Pj4UHdSqZccTU3VykvEPJhG6qia4VypjVs/WqSfOJGeW1SsHE44jIXuGkSKCKQswXGlmlw4KABi2jGAP1VxzoJ6lV1+Os1zbRdnLEZGckSKBrRY2OxBOCG07HB3rvg43G8EU41aJtGjbf6w4XI7qCTpmoSfpLGpY6JTEjaHmCjQrA6TnfOAdiQMDfwp/TCIZizO5WYRqgXfWUUhEx9rnnJ5ZOcAUE3SoY9I4wrl1kR4ygMbDzyZDpjxgkEMwIBzzB8K6uG8TErOhR45E0lkkAzhs6SCCQQdJ5HuNBF9YHoEntX4hUb+zbL3sHzRUl1gegSe1fiFRv7NsvewfNFRq2lanSO1queIxxnSzecRkKASceOACcV8f6SJ+xDK3tXT8RFIR+ly+6h+OapDFU8ykhOI3Rks7nK6SqyKRkHkvq9tVTp16DZfdHyxVnvfRb3978AqsdOvQbL7o+WtSuayta2ho9KoHEutqyt5DHOlzFIOavCwOPHfu9dWDhHShLm3a4jhudCgFQ0RDSA/2Ad2/CroP1xq0l8stp44+0WJJ1Yagp+s7PTjO36hrm4zZy3HZSGFgYXJMfagF1ZCp0sh2YEjYnB3qFg62rJ5TCiXbSgkGNYGLgg4I0gZyDzFSnTTp3b8NhiknWQmb7EagatgC2ckAY1DPtoPwvBXMcreSx+e0X1cshZ2jjJOS+ohXBYlQNhjnvtJdG7WZGl1h1iOjso5X1uuAdZLZOxJGFycYPjgdNvx2BrRbvtAsBQSa32AU+OeVQnA+sSzvLzyW2ZpG0sxcLhAFx3nBOc9woJjhfDSs907quJZFZO/YRIu/hupri4vwWSSS5ZNI1w24i1cu0hllkwwH6vnKPxNfHpP1gWNiSk8w7Uf9NBqb1ZA5Z9dT3CL5Z4IplBCyIrgNzAYZGcbZoIpluJri3doRFHEzs+pwWLGNlGnTtp3PPBORsMVH2XDrlYLW27JcQPFqlLjDJGdigG+TgbHGN+dXDFe4oKxZw3UMbQRxqfrHMcxYaQjuXyy51F1BIxyOBuM7c/Eej8jtI+kNi7E6oHKl07ARMMj7LbsR44HLNW7FMUFSTg7lZmFtGNaxoI53Z2dVYs4ZtRC8/NxyOSeeKkOjlrKkkpYSJCVTRHLJ2jBwW1nOThSCgxk8idqnsUoK51gegSe1fiFRv7NsvewfNFSXWB6BJ7V+IVG/s2y97B80VGraVqdI7WWH0uX3UPxzV31wQ+ly+6h+Oau+qQjKAvfRb3958Aqs9OvQbL7o+WKs176Le/vPliqz069Bsvuj5YqVesr2toZ99I8fp9v7j/MatZ4t0jWy4fblVDzyJFHbw5wZJSqhR6lBIye4Vk/0kPT7f3H+Y1Q/WZaX3Z2V7cHQroFiRc/o+gAoCf7bjz8+o+FXQbt0H6JrZRszYe6mJe4mxu7sSxA8EBJwPxr4dYnRG04hCnlchhEJLCUMq6Q2AwJcEYOkfwFdvQLpGL+wiuNtRGmQDukXZh/Hf8AGsw+kdwgKLe5DvlmMbIWJT7OQyg7KdiDjnkeFBrfA7O38jiig0yWwjCpyZWQbZ8DnnWF9S9usfSCeNdlRZ1HsVwB+QrZerb/AIRZe4T+VY/1Rf8AMlz/AIn5lBKfSTskAs5QoDkyqxAGWGEIz447vaa1boR/w209xH8IrMfpLf1Nn9+X4UrQ+jgkPB4BEQJTaqEJ5B+z80n8cUElxLpHaW7aZ7m3ib+zJKqn+BOa7rS7jlQPG6Oh5MjBgfYRtWSdAOj0PDbeeTjEkCT3JwVnkVm7MA5xkkksSScZ5LUJ9G28fyi6h1HszGr6e7WG05HrIOD44HhQbjxLikNuheeWOJB+tIwUfn3+qvlf8btoGVJriGJn+yskiqW9gYgmv576/ODrBxBHV5G7aMuQ7FtLaiCFzyX1d1T3XB0CigsPLDLLLddoolkkbOsNtgDkoBxgDkNt6Da+I8ShgTXPLHEnLVIwUZ8Mk8/VX2tblJEDxurowyGQggjxBGxrEuAdDV4lwMXV3NNJLHDIIPO82FY84AH6xbSMk+A5Y36fo18QdoruFjlI2idB4F9Yb8DoBx7fGg0brA9Ak9q/EKjf2bZe9g+aKkusD0CT2r8QqN/Ztl72D5oqNW0rU6R2ssPpcvuofjmrvqIkvFju5NQfeKL7KM3J5uekHHOvv/TcHfIq/f8AN+LFUiUsOC99Fvf3nyxVZ6deg2X3R8sVY7iVWtLxlIZT2uCpyD5g8KrnTr0Gy+6PlipXNZWtbQz76RzA39v6oP8AMatY4/0fW/4MINtTQRtGfBwgKH2Z2/Goni3U/Z3MhlnuL2WQgAs8qZwOQ/q+VWHhPRJbe1a2jurvQQArNIpeIDuQ6MAe0GroMY6g+k3k949nKdKT/ZDbaZl2x6iw29oWrX9JE/oNt78/LNSS9R/Dw2rtbzVnOrtVznOc50c899SfG+q+3u1jW4ub2QRAhA0qbZxk/wBXuTgb+qglerY/7Isvcp/Ksf6oj/vJc/4n5lbJwTootraNaxXFzoP2WZ1LxDwQ6MAe0Hmar/BuqOztZ1ngmvEkU5z2ibjO4P1e4PI0FY+kqfqbL78vwpVo4hxx7Lo3HPFjtFt4gp54LAKD+Gc139L+rm34lKslzLc+aMIiOoRM41YBQnfAzv3V3cP6HQR2L2TNNNbsCumZgSqkAaVKquAMZHfk0FA6juGQy28/ELkrLcNKwaSUhuzVVB31cjvnPhp8Krv0b2/Trn3A+YtaBwTqfs7dj9ddyREgmF5AI3x/eBFXX7Dt6jXTwbqrsra98ri7bOSVi1Ds1J8ABkgdwJwP4YDOfpJH9Mtfct8Zq9dfJ/2K3vIvirs6SdVlrfTme4mu2c7ACRdKLz0qNGwro411cwXUEUE9zePHF9kdom53wW8zcgHA9VBD9Wh/3Z/dXH/3VX+jOfOvvZB/OWr/AMP6uYYbSS0jub1YJOa9onmjfUF+r2DZ39g5V50U6s7bh83a20t0CRhlZ1KuO4MAgzjnzoJPrA9Ak9q/EK47a1eThtoI11FXicjIGyvk8/ZVg4xw1biIxOWCnGdJGdjnvBr68OslhiSNclUGAW549eKnNOast88U4fGygftXkkCgsqKFUk4ClzuTjJOvuHdXfivaVvDCM6QLi0nx/dP8JqmdOvQbL7o+WKv97bCSN42yAylTjngjG1V646FRSKqvPcsq/ZBdcDbG3meFTuUzMYhW3VFMxMrRSlKqkUpSgUpSggOkc3EFdPIorV0wdZndlIbO2nSDtiqt0e6T8Yu0Z4rew0pI8TapJAdSNpbGx28K0eqP1Sei3H/mXPzDQXD+kIsgdrHliQBrG5X7QG+5HeO6v2LpNGvWujGdeoaceOeWKzfoD0fhMN5dMmubyi7CM2/ZgO4wncoOSTjmT7K/ETgdD9/+yI/E5FBpF3xCKJNcksaJ/adwq/xJxUd0h6RRW1m91qWRFXUNLDz/AFKc4J/0ql8V4XJJLYzQx2120NmA1nNIFYBgv1qbHBOy5IxtzqK4nHavwnisa20kEsOJXt5dJWGR1wrQlfNwwVtwfHlmg1SPi0PYLO0kaRlQSzOoUZHInOK6rW5SRQ8bq6nkyEEH2EbVnXG+BZPD/JktJTDEzmxlYJrDhcyoBnzgdtRBHneupDq+khW5u41tpbOciOSW2YqYxkMA8WjbzuRPfpFBeq8r2lApSlAryvaUClKUClKUClKUHhqsdArVY4ZggwDcTMdydy+/OvaUH76EWypBKFGAbicncncytnnWXrwqNru8siH8lijd0h7R9CtvvgN3Z2HId1eUoJnrbY2tja3VuzRXCIkSyIxB7MqDpO+CMjvzipLoTw6Ofgk0kyl5LpHad2Zi0hC4GTnIA7gMAUpQVvpA7R8BtrtHdbmEssc2ttSqxwVJzuNhsc8qtnUv9bZNdyEvcTHEkrElmCfZG+wAydhgb15Sg0OlKUClKUClKUH/2Q=="/>
          <p:cNvSpPr>
            <a:spLocks noChangeAspect="1" noChangeArrowheads="1"/>
          </p:cNvSpPr>
          <p:nvPr/>
        </p:nvSpPr>
        <p:spPr bwMode="auto">
          <a:xfrm>
            <a:off x="198790" y="-103833"/>
            <a:ext cx="389467" cy="219076"/>
          </a:xfrm>
          <a:prstGeom prst="rect">
            <a:avLst/>
          </a:prstGeom>
          <a:noFill/>
          <a:ln w="9525">
            <a:noFill/>
            <a:miter lim="800000"/>
            <a:headEnd/>
            <a:tailEnd/>
          </a:ln>
        </p:spPr>
        <p:txBody>
          <a:bodyPr/>
          <a:lstStyle/>
          <a:p>
            <a:endParaRPr lang="en-US">
              <a:latin typeface="Calibri" pitchFamily="34" charset="0"/>
            </a:endParaRPr>
          </a:p>
        </p:txBody>
      </p:sp>
      <p:sp>
        <p:nvSpPr>
          <p:cNvPr id="15376" name="AutoShape 6" descr="data:image/jpeg;base64,/9j/4AAQSkZJRgABAQAAAQABAAD/2wCEAAkGBxQTEBUUExQUFhQXGBoZGBcVGB8fHRgYHBgdGhoeHCccICkgIhwlHBwdIjUhJSw3MC4uHB8zODMsNyktLisBCgoKDgwOGw8QGS4fHSA3NzcsKyw3LzcsOC4zNzcuLDcvODE3KywsLyssNywsLC0rLCssLCwrNywsLCssLCsrN//AABEIAHMAoAMBIgACEQEDEQH/xAAcAAEAAwEBAQEBAAAAAAAAAAAABQYHBAEDAgj/xABGEAACAQMCAgUIBgYHCQAAAAABAgMABBESIQUxBgcTQVEUIjRhcXOyswgjMnKBoSRCRYORsRUzUlOEw9ElJjU2Q1R0wcL/xAAXAQEBAQEAAAAAAAAAAAAAAAAAAwIB/8QAHxEBAAEEAgMBAAAAAAAAAAAAAAECAxEyEnEhQWET/9oADAMBAAIRAxEAPwDcaUpQKUpQKUpQKUpQKUpQKUpQKUpQeGqt0n6WCBuxhXtJztgclJ5ZxuT6hUv0i4h2FtJKOajb7x2H51AdX/BwsXlL+dLLkgnuXP8AMnJNTqmZnjClMREcpcadG765864uDGD+oMn8lIX8zX7PV0Buty4bx0f6MD+dXqlc/Kn35P2q9eGfzJxGxGrX5RCOeSTgevPnD25OKtPR7j0d1HqTZh9pDzX/AFHrqWIrPuOQCw4hFPGNMUpIdRsBuNX4bhgPUa5OaOmoxc8e2h0pSrIlKUoFKUoFKUoFKUoFKUoFKUoK51gegSe1fiFcUF3JHwy17JgrM0aZIyAGfTy/Gu3rA9Ak9q/EKjf2bZe9g+aKjVtPS1Okdpfs+ILye1k+8rKfyOK88uvl+1axP60mx+RX/wB1P15VOP1Pl8V+XpFIilpbOdQBkkFGAA79mz+VQPWXMHt7ZxyYlh7CgI/nVu6ReiT+6f4TVJ6d+g2X3R8sVO5njMKWscolo9KUqyJSobiF6639rEDhJI7hmGOZTstP8NR/jXZxPiSwqpYMzMwVEQZZ2IJwPwBOTsAM0HbSoY9IowjFkkV1dUMRHn63+wAAcEHxzjnvsa6+G8REuoaHR0IDI4GRkZHIkEEd4Pj4UHdSqZccTU3VykvEPJhG6qia4VypjVs/WqSfOJGeW1SsHE44jIXuGkSKCKQswXGlmlw4KABi2jGAP1VxzoJ6lV1+Os1zbRdnLEZGckSKBrRY2OxBOCG07HB3rvg43G8EU41aJtGjbf6w4XI7qCTpmoSfpLGpY6JTEjaHmCjQrA6TnfOAdiQMDfwp/TCIZizO5WYRqgXfWUUhEx9rnnJ5ZOcAUE3SoY9I4wrl1kR4ygMbDzyZDpjxgkEMwIBzzB8K6uG8TErOhR45E0lkkAzhs6SCCQQdJ5HuNBF9YHoEntX4hUb+zbL3sHzRUl1gegSe1fiFRv7NsvewfNFRq2lanSO1queIxxnSzecRkKASceOACcV8f6SJ+xDK3tXT8RFIR+ly+6h+OapDFU8ykhOI3Rks7nK6SqyKRkHkvq9tVTp16DZfdHyxVnvfRb3978AqsdOvQbL7o+WtSuayta2ho9KoHEutqyt5DHOlzFIOavCwOPHfu9dWDhHShLm3a4jhudCgFQ0RDSA/2Ad2/CroP1xq0l8stp44+0WJJ1Yagp+s7PTjO36hrm4zZy3HZSGFgYXJMfagF1ZCp0sh2YEjYnB3qFg62rJ5TCiXbSgkGNYGLgg4I0gZyDzFSnTTp3b8NhiknWQmb7EagatgC2ckAY1DPtoPwvBXMcreSx+e0X1cshZ2jjJOS+ohXBYlQNhjnvtJdG7WZGl1h1iOjso5X1uuAdZLZOxJGFycYPjgdNvx2BrRbvtAsBQSa32AU+OeVQnA+sSzvLzyW2ZpG0sxcLhAFx3nBOc9woJjhfDSs907quJZFZO/YRIu/hupri4vwWSSS5ZNI1w24i1cu0hllkwwH6vnKPxNfHpP1gWNiSk8w7Uf9NBqb1ZA5Z9dT3CL5Z4IplBCyIrgNzAYZGcbZoIpluJri3doRFHEzs+pwWLGNlGnTtp3PPBORsMVH2XDrlYLW27JcQPFqlLjDJGdigG+TgbHGN+dXDFe4oKxZw3UMbQRxqfrHMcxYaQjuXyy51F1BIxyOBuM7c/Eej8jtI+kNi7E6oHKl07ARMMj7LbsR44HLNW7FMUFSTg7lZmFtGNaxoI53Z2dVYs4ZtRC8/NxyOSeeKkOjlrKkkpYSJCVTRHLJ2jBwW1nOThSCgxk8idqnsUoK51gegSe1fiFRv7NsvewfNFSXWB6BJ7V+IVG/s2y97B80VGraVqdI7WWH0uX3UPxzV31wQ+ly+6h+Oau+qQjKAvfRb3958Aqs9OvQbL7o+WKs176Le/vPliqz069Bsvuj5YqVesr2toZ99I8fp9v7j/MatZ4t0jWy4fblVDzyJFHbw5wZJSqhR6lBIye4Vk/0kPT7f3H+Y1Q/WZaX3Z2V7cHQroFiRc/o+gAoCf7bjz8+o+FXQbt0H6JrZRszYe6mJe4mxu7sSxA8EBJwPxr4dYnRG04hCnlchhEJLCUMq6Q2AwJcEYOkfwFdvQLpGL+wiuNtRGmQDukXZh/Hf8AGsw+kdwgKLe5DvlmMbIWJT7OQyg7KdiDjnkeFBrfA7O38jiig0yWwjCpyZWQbZ8DnnWF9S9usfSCeNdlRZ1HsVwB+QrZerb/AIRZe4T+VY/1Rf8AMlz/AIn5lBKfSTskAs5QoDkyqxAGWGEIz447vaa1boR/w209xH8IrMfpLf1Nn9+X4UrQ+jgkPB4BEQJTaqEJ5B+z80n8cUElxLpHaW7aZ7m3ib+zJKqn+BOa7rS7jlQPG6Oh5MjBgfYRtWSdAOj0PDbeeTjEkCT3JwVnkVm7MA5xkkksSScZ5LUJ9G28fyi6h1HszGr6e7WG05HrIOD44HhQbjxLikNuheeWOJB+tIwUfn3+qvlf8btoGVJriGJn+yskiqW9gYgmv576/ODrBxBHV5G7aMuQ7FtLaiCFzyX1d1T3XB0CigsPLDLLLddoolkkbOsNtgDkoBxgDkNt6Da+I8ShgTXPLHEnLVIwUZ8Mk8/VX2tblJEDxurowyGQggjxBGxrEuAdDV4lwMXV3NNJLHDIIPO82FY84AH6xbSMk+A5Y36fo18QdoruFjlI2idB4F9Yb8DoBx7fGg0brA9Ak9q/EKjf2bZe9g+aKkusD0CT2r8QqN/Ztl72D5oqNW0rU6R2ssPpcvuofjmrvqIkvFju5NQfeKL7KM3J5uekHHOvv/TcHfIq/f8AN+LFUiUsOC99Fvf3nyxVZ6deg2X3R8sVY7iVWtLxlIZT2uCpyD5g8KrnTr0Gy+6PlipXNZWtbQz76RzA39v6oP8AMatY4/0fW/4MINtTQRtGfBwgKH2Z2/Goni3U/Z3MhlnuL2WQgAs8qZwOQ/q+VWHhPRJbe1a2jurvQQArNIpeIDuQ6MAe0GroMY6g+k3k949nKdKT/ZDbaZl2x6iw29oWrX9JE/oNt78/LNSS9R/Dw2rtbzVnOrtVznOc50c899SfG+q+3u1jW4ub2QRAhA0qbZxk/wBXuTgb+qglerY/7Isvcp/Ksf6oj/vJc/4n5lbJwTootraNaxXFzoP2WZ1LxDwQ6MAe0Hmar/BuqOztZ1ngmvEkU5z2ibjO4P1e4PI0FY+kqfqbL78vwpVo4hxx7Lo3HPFjtFt4gp54LAKD+Gc139L+rm34lKslzLc+aMIiOoRM41YBQnfAzv3V3cP6HQR2L2TNNNbsCumZgSqkAaVKquAMZHfk0FA6juGQy28/ELkrLcNKwaSUhuzVVB31cjvnPhp8Krv0b2/Trn3A+YtaBwTqfs7dj9ddyREgmF5AI3x/eBFXX7Dt6jXTwbqrsra98ri7bOSVi1Ds1J8ABkgdwJwP4YDOfpJH9Mtfct8Zq9dfJ/2K3vIvirs6SdVlrfTme4mu2c7ACRdKLz0qNGwro411cwXUEUE9zePHF9kdom53wW8zcgHA9VBD9Wh/3Z/dXH/3VX+jOfOvvZB/OWr/AMP6uYYbSS0jub1YJOa9onmjfUF+r2DZ39g5V50U6s7bh83a20t0CRhlZ1KuO4MAgzjnzoJPrA9Ak9q/EK47a1eThtoI11FXicjIGyvk8/ZVg4xw1biIxOWCnGdJGdjnvBr68OslhiSNclUGAW549eKnNOast88U4fGygftXkkCgsqKFUk4ClzuTjJOvuHdXfivaVvDCM6QLi0nx/dP8JqmdOvQbL7o+WKv97bCSN42yAylTjngjG1V646FRSKqvPcsq/ZBdcDbG3meFTuUzMYhW3VFMxMrRSlKqkUpSgUpSggOkc3EFdPIorV0wdZndlIbO2nSDtiqt0e6T8Yu0Z4rew0pI8TapJAdSNpbGx28K0eqP1Sei3H/mXPzDQXD+kIsgdrHliQBrG5X7QG+5HeO6v2LpNGvWujGdeoaceOeWKzfoD0fhMN5dMmubyi7CM2/ZgO4wncoOSTjmT7K/ETgdD9/+yI/E5FBpF3xCKJNcksaJ/adwq/xJxUd0h6RRW1m91qWRFXUNLDz/AFKc4J/0ql8V4XJJLYzQx2120NmA1nNIFYBgv1qbHBOy5IxtzqK4nHavwnisa20kEsOJXt5dJWGR1wrQlfNwwVtwfHlmg1SPi0PYLO0kaRlQSzOoUZHInOK6rW5SRQ8bq6nkyEEH2EbVnXG+BZPD/JktJTDEzmxlYJrDhcyoBnzgdtRBHneupDq+khW5u41tpbOciOSW2YqYxkMA8WjbzuRPfpFBeq8r2lApSlAryvaUClKUClKUClKUHhqsdArVY4ZggwDcTMdydy+/OvaUH76EWypBKFGAbicncncytnnWXrwqNru8siH8lijd0h7R9CtvvgN3Z2HId1eUoJnrbY2tja3VuzRXCIkSyIxB7MqDpO+CMjvzipLoTw6Ofgk0kyl5LpHad2Zi0hC4GTnIA7gMAUpQVvpA7R8BtrtHdbmEssc2ttSqxwVJzuNhsc8qtnUv9bZNdyEvcTHEkrElmCfZG+wAydhgb15Sg0OlKUClKUClKUH/2Q=="/>
          <p:cNvSpPr>
            <a:spLocks noChangeAspect="1" noChangeArrowheads="1"/>
          </p:cNvSpPr>
          <p:nvPr/>
        </p:nvSpPr>
        <p:spPr bwMode="auto">
          <a:xfrm>
            <a:off x="198790" y="-103833"/>
            <a:ext cx="389467" cy="219076"/>
          </a:xfrm>
          <a:prstGeom prst="rect">
            <a:avLst/>
          </a:prstGeom>
          <a:noFill/>
          <a:ln w="9525">
            <a:noFill/>
            <a:miter lim="800000"/>
            <a:headEnd/>
            <a:tailEnd/>
          </a:ln>
        </p:spPr>
        <p:txBody>
          <a:bodyPr/>
          <a:lstStyle/>
          <a:p>
            <a:endParaRPr lang="en-US">
              <a:latin typeface="Calibri" pitchFamily="34" charset="0"/>
            </a:endParaRPr>
          </a:p>
        </p:txBody>
      </p:sp>
      <p:sp>
        <p:nvSpPr>
          <p:cNvPr id="15377" name="AutoShape 8" descr="data:image/jpeg;base64,/9j/4AAQSkZJRgABAQAAAQABAAD/2wCEAAkGBxQTEBUUExQUFhQXGBoZGBcVGB8fHRgYHBgdGhoeHCccICkgIhwlHBwdIjUhJSw3MC4uHB8zODMsNyktLisBCgoKDgwOGw8QGS4fHSA3NzcsKyw3LzcsOC4zNzcuLDcvODE3KywsLyssNywsLC0rLCssLCwrNywsLCssLCsrN//AABEIAHMAoAMBIgACEQEDEQH/xAAcAAEAAwEBAQEBAAAAAAAAAAAABQYHBAEDAgj/xABGEAACAQMCAgUIBgYHCQAAAAABAgMABBESIQUxBgcTQVEUIjRhcXOyswgjMnKBoSRCRYORsRUzUlOEw9ElJjU2Q1R0wcL/xAAXAQEBAQEAAAAAAAAAAAAAAAAAAwIB/8QAHxEBAAEEAgMBAAAAAAAAAAAAAAECAxEyEnEhQWET/9oADAMBAAIRAxEAPwDcaUpQKUpQKUpQKUpQKUpQKUpQKUpQeGqt0n6WCBuxhXtJztgclJ5ZxuT6hUv0i4h2FtJKOajb7x2H51AdX/BwsXlL+dLLkgnuXP8AMnJNTqmZnjClMREcpcadG765864uDGD+oMn8lIX8zX7PV0Buty4bx0f6MD+dXqlc/Kn35P2q9eGfzJxGxGrX5RCOeSTgevPnD25OKtPR7j0d1HqTZh9pDzX/AFHrqWIrPuOQCw4hFPGNMUpIdRsBuNX4bhgPUa5OaOmoxc8e2h0pSrIlKUoFKUoFKUoFKUoFKUoFKUoK51gegSe1fiFcUF3JHwy17JgrM0aZIyAGfTy/Gu3rA9Ak9q/EKjf2bZe9g+aKjVtPS1Okdpfs+ILye1k+8rKfyOK88uvl+1axP60mx+RX/wB1P15VOP1Pl8V+XpFIilpbOdQBkkFGAA79mz+VQPWXMHt7ZxyYlh7CgI/nVu6ReiT+6f4TVJ6d+g2X3R8sVO5njMKWscolo9KUqyJSobiF6639rEDhJI7hmGOZTstP8NR/jXZxPiSwqpYMzMwVEQZZ2IJwPwBOTsAM0HbSoY9IowjFkkV1dUMRHn63+wAAcEHxzjnvsa6+G8REuoaHR0IDI4GRkZHIkEEd4Pj4UHdSqZccTU3VykvEPJhG6qia4VypjVs/WqSfOJGeW1SsHE44jIXuGkSKCKQswXGlmlw4KABi2jGAP1VxzoJ6lV1+Os1zbRdnLEZGckSKBrRY2OxBOCG07HB3rvg43G8EU41aJtGjbf6w4XI7qCTpmoSfpLGpY6JTEjaHmCjQrA6TnfOAdiQMDfwp/TCIZizO5WYRqgXfWUUhEx9rnnJ5ZOcAUE3SoY9I4wrl1kR4ygMbDzyZDpjxgkEMwIBzzB8K6uG8TErOhR45E0lkkAzhs6SCCQQdJ5HuNBF9YHoEntX4hUb+zbL3sHzRUl1gegSe1fiFRv7NsvewfNFRq2lanSO1queIxxnSzecRkKASceOACcV8f6SJ+xDK3tXT8RFIR+ly+6h+OapDFU8ykhOI3Rks7nK6SqyKRkHkvq9tVTp16DZfdHyxVnvfRb3978AqsdOvQbL7o+WtSuayta2ho9KoHEutqyt5DHOlzFIOavCwOPHfu9dWDhHShLm3a4jhudCgFQ0RDSA/2Ad2/CroP1xq0l8stp44+0WJJ1Yagp+s7PTjO36hrm4zZy3HZSGFgYXJMfagF1ZCp0sh2YEjYnB3qFg62rJ5TCiXbSgkGNYGLgg4I0gZyDzFSnTTp3b8NhiknWQmb7EagatgC2ckAY1DPtoPwvBXMcreSx+e0X1cshZ2jjJOS+ohXBYlQNhjnvtJdG7WZGl1h1iOjso5X1uuAdZLZOxJGFycYPjgdNvx2BrRbvtAsBQSa32AU+OeVQnA+sSzvLzyW2ZpG0sxcLhAFx3nBOc9woJjhfDSs907quJZFZO/YRIu/hupri4vwWSSS5ZNI1w24i1cu0hllkwwH6vnKPxNfHpP1gWNiSk8w7Uf9NBqb1ZA5Z9dT3CL5Z4IplBCyIrgNzAYZGcbZoIpluJri3doRFHEzs+pwWLGNlGnTtp3PPBORsMVH2XDrlYLW27JcQPFqlLjDJGdigG+TgbHGN+dXDFe4oKxZw3UMbQRxqfrHMcxYaQjuXyy51F1BIxyOBuM7c/Eej8jtI+kNi7E6oHKl07ARMMj7LbsR44HLNW7FMUFSTg7lZmFtGNaxoI53Z2dVYs4ZtRC8/NxyOSeeKkOjlrKkkpYSJCVTRHLJ2jBwW1nOThSCgxk8idqnsUoK51gegSe1fiFRv7NsvewfNFSXWB6BJ7V+IVG/s2y97B80VGraVqdI7WWH0uX3UPxzV31wQ+ly+6h+Oau+qQjKAvfRb3958Aqs9OvQbL7o+WKs176Le/vPliqz069Bsvuj5YqVesr2toZ99I8fp9v7j/MatZ4t0jWy4fblVDzyJFHbw5wZJSqhR6lBIye4Vk/0kPT7f3H+Y1Q/WZaX3Z2V7cHQroFiRc/o+gAoCf7bjz8+o+FXQbt0H6JrZRszYe6mJe4mxu7sSxA8EBJwPxr4dYnRG04hCnlchhEJLCUMq6Q2AwJcEYOkfwFdvQLpGL+wiuNtRGmQDukXZh/Hf8AGsw+kdwgKLe5DvlmMbIWJT7OQyg7KdiDjnkeFBrfA7O38jiig0yWwjCpyZWQbZ8DnnWF9S9usfSCeNdlRZ1HsVwB+QrZerb/AIRZe4T+VY/1Rf8AMlz/AIn5lBKfSTskAs5QoDkyqxAGWGEIz447vaa1boR/w209xH8IrMfpLf1Nn9+X4UrQ+jgkPB4BEQJTaqEJ5B+z80n8cUElxLpHaW7aZ7m3ib+zJKqn+BOa7rS7jlQPG6Oh5MjBgfYRtWSdAOj0PDbeeTjEkCT3JwVnkVm7MA5xkkksSScZ5LUJ9G28fyi6h1HszGr6e7WG05HrIOD44HhQbjxLikNuheeWOJB+tIwUfn3+qvlf8btoGVJriGJn+yskiqW9gYgmv576/ODrBxBHV5G7aMuQ7FtLaiCFzyX1d1T3XB0CigsPLDLLLddoolkkbOsNtgDkoBxgDkNt6Da+I8ShgTXPLHEnLVIwUZ8Mk8/VX2tblJEDxurowyGQggjxBGxrEuAdDV4lwMXV3NNJLHDIIPO82FY84AH6xbSMk+A5Y36fo18QdoruFjlI2idB4F9Yb8DoBx7fGg0brA9Ak9q/EKjf2bZe9g+aKkusD0CT2r8QqN/Ztl72D5oqNW0rU6R2ssPpcvuofjmrvqIkvFju5NQfeKL7KM3J5uekHHOvv/TcHfIq/f8AN+LFUiUsOC99Fvf3nyxVZ6deg2X3R8sVY7iVWtLxlIZT2uCpyD5g8KrnTr0Gy+6PlipXNZWtbQz76RzA39v6oP8AMatY4/0fW/4MINtTQRtGfBwgKH2Z2/Goni3U/Z3MhlnuL2WQgAs8qZwOQ/q+VWHhPRJbe1a2jurvQQArNIpeIDuQ6MAe0GroMY6g+k3k949nKdKT/ZDbaZl2x6iw29oWrX9JE/oNt78/LNSS9R/Dw2rtbzVnOrtVznOc50c899SfG+q+3u1jW4ub2QRAhA0qbZxk/wBXuTgb+qglerY/7Isvcp/Ksf6oj/vJc/4n5lbJwTootraNaxXFzoP2WZ1LxDwQ6MAe0Hmar/BuqOztZ1ngmvEkU5z2ibjO4P1e4PI0FY+kqfqbL78vwpVo4hxx7Lo3HPFjtFt4gp54LAKD+Gc139L+rm34lKslzLc+aMIiOoRM41YBQnfAzv3V3cP6HQR2L2TNNNbsCumZgSqkAaVKquAMZHfk0FA6juGQy28/ELkrLcNKwaSUhuzVVB31cjvnPhp8Krv0b2/Trn3A+YtaBwTqfs7dj9ddyREgmF5AI3x/eBFXX7Dt6jXTwbqrsra98ri7bOSVi1Ds1J8ABkgdwJwP4YDOfpJH9Mtfct8Zq9dfJ/2K3vIvirs6SdVlrfTme4mu2c7ACRdKLz0qNGwro411cwXUEUE9zePHF9kdom53wW8zcgHA9VBD9Wh/3Z/dXH/3VX+jOfOvvZB/OWr/AMP6uYYbSS0jub1YJOa9onmjfUF+r2DZ39g5V50U6s7bh83a20t0CRhlZ1KuO4MAgzjnzoJPrA9Ak9q/EK47a1eThtoI11FXicjIGyvk8/ZVg4xw1biIxOWCnGdJGdjnvBr68OslhiSNclUGAW549eKnNOast88U4fGygftXkkCgsqKFUk4ClzuTjJOvuHdXfivaVvDCM6QLi0nx/dP8JqmdOvQbL7o+WKv97bCSN42yAylTjngjG1V646FRSKqvPcsq/ZBdcDbG3meFTuUzMYhW3VFMxMrRSlKqkUpSgUpSggOkc3EFdPIorV0wdZndlIbO2nSDtiqt0e6T8Yu0Z4rew0pI8TapJAdSNpbGx28K0eqP1Sei3H/mXPzDQXD+kIsgdrHliQBrG5X7QG+5HeO6v2LpNGvWujGdeoaceOeWKzfoD0fhMN5dMmubyi7CM2/ZgO4wncoOSTjmT7K/ETgdD9/+yI/E5FBpF3xCKJNcksaJ/adwq/xJxUd0h6RRW1m91qWRFXUNLDz/AFKc4J/0ql8V4XJJLYzQx2120NmA1nNIFYBgv1qbHBOy5IxtzqK4nHavwnisa20kEsOJXt5dJWGR1wrQlfNwwVtwfHlmg1SPi0PYLO0kaRlQSzOoUZHInOK6rW5SRQ8bq6nkyEEH2EbVnXG+BZPD/JktJTDEzmxlYJrDhcyoBnzgdtRBHneupDq+khW5u41tpbOciOSW2YqYxkMA8WjbzuRPfpFBeq8r2lApSlAryvaUClKUClKUClKUHhqsdArVY4ZggwDcTMdydy+/OvaUH76EWypBKFGAbicncncytnnWXrwqNru8siH8lijd0h7R9CtvvgN3Z2HId1eUoJnrbY2tja3VuzRXCIkSyIxB7MqDpO+CMjvzipLoTw6Ofgk0kyl5LpHad2Zi0hC4GTnIA7gMAUpQVvpA7R8BtrtHdbmEssc2ttSqxwVJzuNhsc8qtnUv9bZNdyEvcTHEkrElmCfZG+wAydhgb15Sg0OlKUClKUClKUH/2Q=="/>
          <p:cNvSpPr>
            <a:spLocks noChangeAspect="1" noChangeArrowheads="1"/>
          </p:cNvSpPr>
          <p:nvPr/>
        </p:nvSpPr>
        <p:spPr bwMode="auto">
          <a:xfrm>
            <a:off x="198790" y="-103833"/>
            <a:ext cx="389467" cy="219076"/>
          </a:xfrm>
          <a:prstGeom prst="rect">
            <a:avLst/>
          </a:prstGeom>
          <a:noFill/>
          <a:ln w="9525">
            <a:noFill/>
            <a:miter lim="800000"/>
            <a:headEnd/>
            <a:tailEnd/>
          </a:ln>
        </p:spPr>
        <p:txBody>
          <a:bodyPr/>
          <a:lstStyle/>
          <a:p>
            <a:endParaRPr lang="en-US">
              <a:latin typeface="Calibri" pitchFamily="34" charset="0"/>
            </a:endParaRPr>
          </a:p>
        </p:txBody>
      </p:sp>
      <p:sp>
        <p:nvSpPr>
          <p:cNvPr id="15378" name="AutoShape 10" descr="data:image/jpeg;base64,/9j/4AAQSkZJRgABAQAAAQABAAD/2wCEAAkGBxQTEBUUExQUFhQXGBoZGBcVGB8fHRgYHBgdGhoeHCccICkgIhwlHBwdIjUhJSw3MC4uHB8zODMsNyktLisBCgoKDgwOGw8QGS4fHSA3NzcsKyw3LzcsOC4zNzcuLDcvODE3KywsLyssNywsLC0rLCssLCwrNywsLCssLCsrN//AABEIAHMAoAMBIgACEQEDEQH/xAAcAAEAAwEBAQEBAAAAAAAAAAAABQYHBAEDAgj/xABGEAACAQMCAgUIBgYHCQAAAAABAgMABBESIQUxBgcTQVEUIjRhcXOyswgjMnKBoSRCRYORsRUzUlOEw9ElJjU2Q1R0wcL/xAAXAQEBAQEAAAAAAAAAAAAAAAAAAwIB/8QAHxEBAAEEAgMBAAAAAAAAAAAAAAECAxEyEnEhQWET/9oADAMBAAIRAxEAPwDcaUpQKUpQKUpQKUpQKUpQKUpQKUpQeGqt0n6WCBuxhXtJztgclJ5ZxuT6hUv0i4h2FtJKOajb7x2H51AdX/BwsXlL+dLLkgnuXP8AMnJNTqmZnjClMREcpcadG765864uDGD+oMn8lIX8zX7PV0Buty4bx0f6MD+dXqlc/Kn35P2q9eGfzJxGxGrX5RCOeSTgevPnD25OKtPR7j0d1HqTZh9pDzX/AFHrqWIrPuOQCw4hFPGNMUpIdRsBuNX4bhgPUa5OaOmoxc8e2h0pSrIlKUoFKUoFKUoFKUoFKUoFKUoK51gegSe1fiFcUF3JHwy17JgrM0aZIyAGfTy/Gu3rA9Ak9q/EKjf2bZe9g+aKjVtPS1Okdpfs+ILye1k+8rKfyOK88uvl+1axP60mx+RX/wB1P15VOP1Pl8V+XpFIilpbOdQBkkFGAA79mz+VQPWXMHt7ZxyYlh7CgI/nVu6ReiT+6f4TVJ6d+g2X3R8sVO5njMKWscolo9KUqyJSobiF6639rEDhJI7hmGOZTstP8NR/jXZxPiSwqpYMzMwVEQZZ2IJwPwBOTsAM0HbSoY9IowjFkkV1dUMRHn63+wAAcEHxzjnvsa6+G8REuoaHR0IDI4GRkZHIkEEd4Pj4UHdSqZccTU3VykvEPJhG6qia4VypjVs/WqSfOJGeW1SsHE44jIXuGkSKCKQswXGlmlw4KABi2jGAP1VxzoJ6lV1+Os1zbRdnLEZGckSKBrRY2OxBOCG07HB3rvg43G8EU41aJtGjbf6w4XI7qCTpmoSfpLGpY6JTEjaHmCjQrA6TnfOAdiQMDfwp/TCIZizO5WYRqgXfWUUhEx9rnnJ5ZOcAUE3SoY9I4wrl1kR4ygMbDzyZDpjxgkEMwIBzzB8K6uG8TErOhR45E0lkkAzhs6SCCQQdJ5HuNBF9YHoEntX4hUb+zbL3sHzRUl1gegSe1fiFRv7NsvewfNFRq2lanSO1queIxxnSzecRkKASceOACcV8f6SJ+xDK3tXT8RFIR+ly+6h+OapDFU8ykhOI3Rks7nK6SqyKRkHkvq9tVTp16DZfdHyxVnvfRb3978AqsdOvQbL7o+WtSuayta2ho9KoHEutqyt5DHOlzFIOavCwOPHfu9dWDhHShLm3a4jhudCgFQ0RDSA/2Ad2/CroP1xq0l8stp44+0WJJ1Yagp+s7PTjO36hrm4zZy3HZSGFgYXJMfagF1ZCp0sh2YEjYnB3qFg62rJ5TCiXbSgkGNYGLgg4I0gZyDzFSnTTp3b8NhiknWQmb7EagatgC2ckAY1DPtoPwvBXMcreSx+e0X1cshZ2jjJOS+ohXBYlQNhjnvtJdG7WZGl1h1iOjso5X1uuAdZLZOxJGFycYPjgdNvx2BrRbvtAsBQSa32AU+OeVQnA+sSzvLzyW2ZpG0sxcLhAFx3nBOc9woJjhfDSs907quJZFZO/YRIu/hupri4vwWSSS5ZNI1w24i1cu0hllkwwH6vnKPxNfHpP1gWNiSk8w7Uf9NBqb1ZA5Z9dT3CL5Z4IplBCyIrgNzAYZGcbZoIpluJri3doRFHEzs+pwWLGNlGnTtp3PPBORsMVH2XDrlYLW27JcQPFqlLjDJGdigG+TgbHGN+dXDFe4oKxZw3UMbQRxqfrHMcxYaQjuXyy51F1BIxyOBuM7c/Eej8jtI+kNi7E6oHKl07ARMMj7LbsR44HLNW7FMUFSTg7lZmFtGNaxoI53Z2dVYs4ZtRC8/NxyOSeeKkOjlrKkkpYSJCVTRHLJ2jBwW1nOThSCgxk8idqnsUoK51gegSe1fiFRv7NsvewfNFSXWB6BJ7V+IVG/s2y97B80VGraVqdI7WWH0uX3UPxzV31wQ+ly+6h+Oau+qQjKAvfRb3958Aqs9OvQbL7o+WKs176Le/vPliqz069Bsvuj5YqVesr2toZ99I8fp9v7j/MatZ4t0jWy4fblVDzyJFHbw5wZJSqhR6lBIye4Vk/0kPT7f3H+Y1Q/WZaX3Z2V7cHQroFiRc/o+gAoCf7bjz8+o+FXQbt0H6JrZRszYe6mJe4mxu7sSxA8EBJwPxr4dYnRG04hCnlchhEJLCUMq6Q2AwJcEYOkfwFdvQLpGL+wiuNtRGmQDukXZh/Hf8AGsw+kdwgKLe5DvlmMbIWJT7OQyg7KdiDjnkeFBrfA7O38jiig0yWwjCpyZWQbZ8DnnWF9S9usfSCeNdlRZ1HsVwB+QrZerb/AIRZe4T+VY/1Rf8AMlz/AIn5lBKfSTskAs5QoDkyqxAGWGEIz447vaa1boR/w209xH8IrMfpLf1Nn9+X4UrQ+jgkPB4BEQJTaqEJ5B+z80n8cUElxLpHaW7aZ7m3ib+zJKqn+BOa7rS7jlQPG6Oh5MjBgfYRtWSdAOj0PDbeeTjEkCT3JwVnkVm7MA5xkkksSScZ5LUJ9G28fyi6h1HszGr6e7WG05HrIOD44HhQbjxLikNuheeWOJB+tIwUfn3+qvlf8btoGVJriGJn+yskiqW9gYgmv576/ODrBxBHV5G7aMuQ7FtLaiCFzyX1d1T3XB0CigsPLDLLLddoolkkbOsNtgDkoBxgDkNt6Da+I8ShgTXPLHEnLVIwUZ8Mk8/VX2tblJEDxurowyGQggjxBGxrEuAdDV4lwMXV3NNJLHDIIPO82FY84AH6xbSMk+A5Y36fo18QdoruFjlI2idB4F9Yb8DoBx7fGg0brA9Ak9q/EKjf2bZe9g+aKkusD0CT2r8QqN/Ztl72D5oqNW0rU6R2ssPpcvuofjmrvqIkvFju5NQfeKL7KM3J5uekHHOvv/TcHfIq/f8AN+LFUiUsOC99Fvf3nyxVZ6deg2X3R8sVY7iVWtLxlIZT2uCpyD5g8KrnTr0Gy+6PlipXNZWtbQz76RzA39v6oP8AMatY4/0fW/4MINtTQRtGfBwgKH2Z2/Goni3U/Z3MhlnuL2WQgAs8qZwOQ/q+VWHhPRJbe1a2jurvQQArNIpeIDuQ6MAe0GroMY6g+k3k949nKdKT/ZDbaZl2x6iw29oWrX9JE/oNt78/LNSS9R/Dw2rtbzVnOrtVznOc50c899SfG+q+3u1jW4ub2QRAhA0qbZxk/wBXuTgb+qglerY/7Isvcp/Ksf6oj/vJc/4n5lbJwTootraNaxXFzoP2WZ1LxDwQ6MAe0Hmar/BuqOztZ1ngmvEkU5z2ibjO4P1e4PI0FY+kqfqbL78vwpVo4hxx7Lo3HPFjtFt4gp54LAKD+Gc139L+rm34lKslzLc+aMIiOoRM41YBQnfAzv3V3cP6HQR2L2TNNNbsCumZgSqkAaVKquAMZHfk0FA6juGQy28/ELkrLcNKwaSUhuzVVB31cjvnPhp8Krv0b2/Trn3A+YtaBwTqfs7dj9ddyREgmF5AI3x/eBFXX7Dt6jXTwbqrsra98ri7bOSVi1Ds1J8ABkgdwJwP4YDOfpJH9Mtfct8Zq9dfJ/2K3vIvirs6SdVlrfTme4mu2c7ACRdKLz0qNGwro411cwXUEUE9zePHF9kdom53wW8zcgHA9VBD9Wh/3Z/dXH/3VX+jOfOvvZB/OWr/AMP6uYYbSS0jub1YJOa9onmjfUF+r2DZ39g5V50U6s7bh83a20t0CRhlZ1KuO4MAgzjnzoJPrA9Ak9q/EK47a1eThtoI11FXicjIGyvk8/ZVg4xw1biIxOWCnGdJGdjnvBr68OslhiSNclUGAW549eKnNOast88U4fGygftXkkCgsqKFUk4ClzuTjJOvuHdXfivaVvDCM6QLi0nx/dP8JqmdOvQbL7o+WKv97bCSN42yAylTjngjG1V646FRSKqvPcsq/ZBdcDbG3meFTuUzMYhW3VFMxMrRSlKqkUpSgUpSggOkc3EFdPIorV0wdZndlIbO2nSDtiqt0e6T8Yu0Z4rew0pI8TapJAdSNpbGx28K0eqP1Sei3H/mXPzDQXD+kIsgdrHliQBrG5X7QG+5HeO6v2LpNGvWujGdeoaceOeWKzfoD0fhMN5dMmubyi7CM2/ZgO4wncoOSTjmT7K/ETgdD9/+yI/E5FBpF3xCKJNcksaJ/adwq/xJxUd0h6RRW1m91qWRFXUNLDz/AFKc4J/0ql8V4XJJLYzQx2120NmA1nNIFYBgv1qbHBOy5IxtzqK4nHavwnisa20kEsOJXt5dJWGR1wrQlfNwwVtwfHlmg1SPi0PYLO0kaRlQSzOoUZHInOK6rW5SRQ8bq6nkyEEH2EbVnXG+BZPD/JktJTDEzmxlYJrDhcyoBnzgdtRBHneupDq+khW5u41tpbOciOSW2YqYxkMA8WjbzuRPfpFBeq8r2lApSlAryvaUClKUClKUClKUHhqsdArVY4ZggwDcTMdydy+/OvaUH76EWypBKFGAbicncncytnnWXrwqNru8siH8lijd0h7R9CtvvgN3Z2HId1eUoJnrbY2tja3VuzRXCIkSyIxB7MqDpO+CMjvzipLoTw6Ofgk0kyl5LpHad2Zi0hC4GTnIA7gMAUpQVvpA7R8BtrtHdbmEssc2ttSqxwVJzuNhsc8qtnUv9bZNdyEvcTHEkrElmCfZG+wAydhgb15Sg0OlKUClKUClKUH/2Q=="/>
          <p:cNvSpPr>
            <a:spLocks noChangeAspect="1" noChangeArrowheads="1"/>
          </p:cNvSpPr>
          <p:nvPr/>
        </p:nvSpPr>
        <p:spPr bwMode="auto">
          <a:xfrm>
            <a:off x="198790" y="-103833"/>
            <a:ext cx="389467" cy="219076"/>
          </a:xfrm>
          <a:prstGeom prst="rect">
            <a:avLst/>
          </a:prstGeom>
          <a:noFill/>
          <a:ln w="9525">
            <a:noFill/>
            <a:miter lim="800000"/>
            <a:headEnd/>
            <a:tailEnd/>
          </a:ln>
        </p:spPr>
        <p:txBody>
          <a:bodyPr/>
          <a:lstStyle/>
          <a:p>
            <a:endParaRPr lang="en-US">
              <a:latin typeface="Calibri" pitchFamily="34" charset="0"/>
            </a:endParaRPr>
          </a:p>
        </p:txBody>
      </p:sp>
      <p:sp>
        <p:nvSpPr>
          <p:cNvPr id="139" name="Rounded Rectangle 138"/>
          <p:cNvSpPr/>
          <p:nvPr/>
        </p:nvSpPr>
        <p:spPr>
          <a:xfrm>
            <a:off x="245828" y="25520991"/>
            <a:ext cx="12649945" cy="5914865"/>
          </a:xfrm>
          <a:prstGeom prst="roundRect">
            <a:avLst>
              <a:gd name="adj" fmla="val 10440"/>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2194560" fontAlgn="auto">
              <a:spcBef>
                <a:spcPts val="0"/>
              </a:spcBef>
              <a:spcAft>
                <a:spcPts val="0"/>
              </a:spcAft>
              <a:defRPr/>
            </a:pPr>
            <a:endParaRPr lang="en-US" dirty="0">
              <a:latin typeface="Arial" pitchFamily="34" charset="0"/>
              <a:cs typeface="Arial" pitchFamily="34" charset="0"/>
            </a:endParaRPr>
          </a:p>
        </p:txBody>
      </p:sp>
      <p:sp>
        <p:nvSpPr>
          <p:cNvPr id="140" name="TextBox 24"/>
          <p:cNvSpPr txBox="1">
            <a:spLocks noChangeArrowheads="1"/>
          </p:cNvSpPr>
          <p:nvPr/>
        </p:nvSpPr>
        <p:spPr bwMode="auto">
          <a:xfrm>
            <a:off x="1752600" y="25527000"/>
            <a:ext cx="9948291" cy="1508105"/>
          </a:xfrm>
          <a:prstGeom prst="rect">
            <a:avLst/>
          </a:prstGeom>
          <a:noFill/>
          <a:ln w="9525">
            <a:noFill/>
            <a:miter lim="800000"/>
            <a:headEnd/>
            <a:tailEnd/>
          </a:ln>
        </p:spPr>
        <p:txBody>
          <a:bodyPr wrap="square">
            <a:spAutoFit/>
          </a:bodyPr>
          <a:lstStyle/>
          <a:p>
            <a:pPr algn="ctr" defTabSz="1347788" eaLnBrk="0" hangingPunct="0"/>
            <a:r>
              <a:rPr lang="en-US" sz="4800" b="1" u="sng" dirty="0">
                <a:solidFill>
                  <a:srgbClr val="0080FF"/>
                </a:solidFill>
              </a:rPr>
              <a:t>General Method</a:t>
            </a:r>
          </a:p>
          <a:p>
            <a:pPr algn="ctr" defTabSz="1347788" eaLnBrk="0" hangingPunct="0"/>
            <a:endParaRPr lang="en-US" sz="4400" b="1" u="sng" dirty="0">
              <a:solidFill>
                <a:srgbClr val="0000FF"/>
              </a:solidFill>
            </a:endParaRPr>
          </a:p>
        </p:txBody>
      </p:sp>
      <p:sp>
        <p:nvSpPr>
          <p:cNvPr id="131" name="Rounded Rectangle 130"/>
          <p:cNvSpPr/>
          <p:nvPr/>
        </p:nvSpPr>
        <p:spPr>
          <a:xfrm>
            <a:off x="27210841" y="30038379"/>
            <a:ext cx="14652770" cy="1397477"/>
          </a:xfrm>
          <a:prstGeom prst="round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2194560" fontAlgn="auto">
              <a:spcBef>
                <a:spcPts val="0"/>
              </a:spcBef>
              <a:spcAft>
                <a:spcPts val="0"/>
              </a:spcAft>
              <a:defRPr/>
            </a:pPr>
            <a:r>
              <a:rPr lang="en-US" sz="3200" dirty="0">
                <a:solidFill>
                  <a:srgbClr val="000090"/>
                </a:solidFill>
                <a:latin typeface="+mj-lt"/>
                <a:cs typeface="Arial" pitchFamily="34" charset="0"/>
              </a:rPr>
              <a:t>Correspondence regarding this project can be addressed to jacob.namias@usm.edu.  </a:t>
            </a:r>
          </a:p>
          <a:p>
            <a:pPr algn="ctr" defTabSz="2194560" fontAlgn="auto">
              <a:spcBef>
                <a:spcPts val="0"/>
              </a:spcBef>
              <a:spcAft>
                <a:spcPts val="0"/>
              </a:spcAft>
              <a:defRPr/>
            </a:pPr>
            <a:r>
              <a:rPr lang="en-US" sz="3200" dirty="0">
                <a:solidFill>
                  <a:srgbClr val="000090"/>
                </a:solidFill>
                <a:latin typeface="+mj-lt"/>
                <a:cs typeface="Arial" pitchFamily="34" charset="0"/>
              </a:rPr>
              <a:t>More info available at: </a:t>
            </a:r>
            <a:r>
              <a:rPr lang="en-US" sz="3200" dirty="0">
                <a:solidFill>
                  <a:srgbClr val="0080FF"/>
                </a:solidFill>
              </a:rPr>
              <a:t>www.macapsych.com </a:t>
            </a:r>
            <a:r>
              <a:rPr lang="en-US" sz="3200" dirty="0">
                <a:solidFill>
                  <a:srgbClr val="000090"/>
                </a:solidFill>
              </a:rPr>
              <a:t>|</a:t>
            </a:r>
            <a:r>
              <a:rPr lang="en-US" sz="3200" dirty="0">
                <a:solidFill>
                  <a:schemeClr val="tx1"/>
                </a:solidFill>
              </a:rPr>
              <a:t> </a:t>
            </a:r>
            <a:r>
              <a:rPr lang="en-US" sz="3200" dirty="0">
                <a:solidFill>
                  <a:srgbClr val="0080FF"/>
                </a:solidFill>
              </a:rPr>
              <a:t>https://osf.io/yrdsz/</a:t>
            </a:r>
            <a:endParaRPr lang="en-US" sz="3200" dirty="0">
              <a:solidFill>
                <a:srgbClr val="0080FF"/>
              </a:solidFill>
              <a:latin typeface="+mj-lt"/>
              <a:cs typeface="Arial" pitchFamily="34" charset="0"/>
            </a:endParaRPr>
          </a:p>
        </p:txBody>
      </p:sp>
      <p:sp>
        <p:nvSpPr>
          <p:cNvPr id="15374" name="TextBox 24"/>
          <p:cNvSpPr txBox="1">
            <a:spLocks noChangeArrowheads="1"/>
          </p:cNvSpPr>
          <p:nvPr/>
        </p:nvSpPr>
        <p:spPr bwMode="auto">
          <a:xfrm>
            <a:off x="15817825" y="2759839"/>
            <a:ext cx="9372600" cy="1431161"/>
          </a:xfrm>
          <a:prstGeom prst="rect">
            <a:avLst/>
          </a:prstGeom>
          <a:noFill/>
          <a:ln w="9525">
            <a:noFill/>
            <a:miter lim="800000"/>
            <a:headEnd/>
            <a:tailEnd/>
          </a:ln>
        </p:spPr>
        <p:txBody>
          <a:bodyPr wrap="square">
            <a:spAutoFit/>
          </a:bodyPr>
          <a:lstStyle/>
          <a:p>
            <a:pPr algn="ctr" defTabSz="1347788" eaLnBrk="0" hangingPunct="0"/>
            <a:r>
              <a:rPr lang="en-US" sz="4600" b="1" u="sng" dirty="0">
                <a:solidFill>
                  <a:srgbClr val="0080FF"/>
                </a:solidFill>
              </a:rPr>
              <a:t>Results: Mean Errors</a:t>
            </a:r>
          </a:p>
          <a:p>
            <a:pPr algn="ctr" defTabSz="1347788" eaLnBrk="0" hangingPunct="0"/>
            <a:endParaRPr lang="en-US" sz="100" b="1" dirty="0">
              <a:solidFill>
                <a:srgbClr val="0000FF"/>
              </a:solidFill>
            </a:endParaRPr>
          </a:p>
          <a:p>
            <a:pPr algn="ctr" defTabSz="1347788" eaLnBrk="0" hangingPunct="0"/>
            <a:endParaRPr lang="en-US" sz="3800" b="1" dirty="0">
              <a:solidFill>
                <a:srgbClr val="0000FF"/>
              </a:solidFill>
            </a:endParaRPr>
          </a:p>
        </p:txBody>
      </p:sp>
      <p:sp>
        <p:nvSpPr>
          <p:cNvPr id="47" name="Rounded Rectangle 55">
            <a:extLst>
              <a:ext uri="{FF2B5EF4-FFF2-40B4-BE49-F238E27FC236}">
                <a16:creationId xmlns:a16="http://schemas.microsoft.com/office/drawing/2014/main" id="{F88957A9-2022-4364-8FE5-3B02125CA965}"/>
              </a:ext>
            </a:extLst>
          </p:cNvPr>
          <p:cNvSpPr/>
          <p:nvPr/>
        </p:nvSpPr>
        <p:spPr bwMode="auto">
          <a:xfrm>
            <a:off x="27660600" y="235744"/>
            <a:ext cx="4478867" cy="2355056"/>
          </a:xfrm>
          <a:prstGeom prst="round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2194560" fontAlgn="auto">
              <a:spcBef>
                <a:spcPts val="0"/>
              </a:spcBef>
              <a:spcAft>
                <a:spcPts val="0"/>
              </a:spcAft>
              <a:defRPr/>
            </a:pPr>
            <a:endParaRPr lang="en-US">
              <a:latin typeface="Arial" pitchFamily="34" charset="0"/>
              <a:cs typeface="Arial" pitchFamily="34" charset="0"/>
            </a:endParaRPr>
          </a:p>
        </p:txBody>
      </p:sp>
      <p:sp>
        <p:nvSpPr>
          <p:cNvPr id="49" name="Rounded Rectangle 110">
            <a:extLst>
              <a:ext uri="{FF2B5EF4-FFF2-40B4-BE49-F238E27FC236}">
                <a16:creationId xmlns:a16="http://schemas.microsoft.com/office/drawing/2014/main" id="{D3F1828B-2095-410F-8ED8-93EA252CA636}"/>
              </a:ext>
            </a:extLst>
          </p:cNvPr>
          <p:cNvSpPr/>
          <p:nvPr/>
        </p:nvSpPr>
        <p:spPr>
          <a:xfrm>
            <a:off x="37124640" y="235744"/>
            <a:ext cx="4480560" cy="2355056"/>
          </a:xfrm>
          <a:prstGeom prst="round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2194560" fontAlgn="auto">
              <a:spcBef>
                <a:spcPts val="0"/>
              </a:spcBef>
              <a:spcAft>
                <a:spcPts val="0"/>
              </a:spcAft>
              <a:defRPr/>
            </a:pPr>
            <a:endParaRPr lang="en-US">
              <a:latin typeface="Arial" pitchFamily="34" charset="0"/>
              <a:cs typeface="Arial" pitchFamily="34" charset="0"/>
            </a:endParaRPr>
          </a:p>
        </p:txBody>
      </p:sp>
      <p:sp>
        <p:nvSpPr>
          <p:cNvPr id="50" name="Rounded Rectangle 79">
            <a:extLst>
              <a:ext uri="{FF2B5EF4-FFF2-40B4-BE49-F238E27FC236}">
                <a16:creationId xmlns:a16="http://schemas.microsoft.com/office/drawing/2014/main" id="{E0937BB1-3E60-488B-9B04-673B3826479A}"/>
              </a:ext>
            </a:extLst>
          </p:cNvPr>
          <p:cNvSpPr/>
          <p:nvPr/>
        </p:nvSpPr>
        <p:spPr bwMode="auto">
          <a:xfrm>
            <a:off x="32478133" y="235744"/>
            <a:ext cx="4478867" cy="2355056"/>
          </a:xfrm>
          <a:prstGeom prst="round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2194560" fontAlgn="auto">
              <a:spcBef>
                <a:spcPts val="0"/>
              </a:spcBef>
              <a:spcAft>
                <a:spcPts val="0"/>
              </a:spcAft>
              <a:defRPr/>
            </a:pPr>
            <a:endParaRPr lang="en-US">
              <a:latin typeface="Arial" pitchFamily="34" charset="0"/>
              <a:cs typeface="Arial" pitchFamily="34" charset="0"/>
            </a:endParaRPr>
          </a:p>
        </p:txBody>
      </p:sp>
      <p:pic>
        <p:nvPicPr>
          <p:cNvPr id="53" name="Picture 2" descr="https://static.wixstatic.com/media/73bb89_9f15da66f1cf44d3bde9cf2721005373~mv2.jpg/v1/fill/w_243,h_116,al_c,q_80,usm_0.66_1.00_0.01/73bb89_9f15da66f1cf44d3bde9cf2721005373~mv2.jpg">
            <a:extLst>
              <a:ext uri="{FF2B5EF4-FFF2-40B4-BE49-F238E27FC236}">
                <a16:creationId xmlns:a16="http://schemas.microsoft.com/office/drawing/2014/main" id="{163B0F64-1E4B-4618-9F5C-F2F59E50517D}"/>
              </a:ext>
            </a:extLst>
          </p:cNvPr>
          <p:cNvPicPr>
            <a:picLocks noChangeAspect="1" noChangeArrowheads="1"/>
          </p:cNvPicPr>
          <p:nvPr/>
        </p:nvPicPr>
        <p:blipFill>
          <a:blip r:embed="rId4"/>
          <a:srcRect/>
          <a:stretch>
            <a:fillRect/>
          </a:stretch>
        </p:blipFill>
        <p:spPr bwMode="auto">
          <a:xfrm>
            <a:off x="27736800" y="384450"/>
            <a:ext cx="4132936" cy="1972926"/>
          </a:xfrm>
          <a:prstGeom prst="rect">
            <a:avLst/>
          </a:prstGeom>
          <a:noFill/>
        </p:spPr>
      </p:pic>
      <p:pic>
        <p:nvPicPr>
          <p:cNvPr id="55" name="Picture 4" descr="https://static.wixstatic.com/media/73bb89_084693ce6dd5412e9af5749680e41fe3~mv2.jpg/v1/fill/w_305,h_130,al_c,q_80,usm_0.66_1.00_0.01/73bb89_084693ce6dd5412e9af5749680e41fe3~mv2.jpg">
            <a:extLst>
              <a:ext uri="{FF2B5EF4-FFF2-40B4-BE49-F238E27FC236}">
                <a16:creationId xmlns:a16="http://schemas.microsoft.com/office/drawing/2014/main" id="{4F07CA47-DAD1-4274-BA83-25FD9322BF2F}"/>
              </a:ext>
            </a:extLst>
          </p:cNvPr>
          <p:cNvPicPr>
            <a:picLocks noChangeAspect="1" noChangeArrowheads="1"/>
          </p:cNvPicPr>
          <p:nvPr/>
        </p:nvPicPr>
        <p:blipFill>
          <a:blip r:embed="rId5"/>
          <a:srcRect/>
          <a:stretch>
            <a:fillRect/>
          </a:stretch>
        </p:blipFill>
        <p:spPr bwMode="auto">
          <a:xfrm>
            <a:off x="32616753" y="457200"/>
            <a:ext cx="4111647" cy="1752505"/>
          </a:xfrm>
          <a:prstGeom prst="rect">
            <a:avLst/>
          </a:prstGeom>
          <a:noFill/>
        </p:spPr>
      </p:pic>
      <p:pic>
        <p:nvPicPr>
          <p:cNvPr id="57" name="Picture 56">
            <a:extLst>
              <a:ext uri="{FF2B5EF4-FFF2-40B4-BE49-F238E27FC236}">
                <a16:creationId xmlns:a16="http://schemas.microsoft.com/office/drawing/2014/main" id="{41740EFF-30E7-4B08-B166-21D37E8FDFE7}"/>
              </a:ext>
            </a:extLst>
          </p:cNvPr>
          <p:cNvPicPr>
            <a:picLocks noChangeAspect="1"/>
          </p:cNvPicPr>
          <p:nvPr/>
        </p:nvPicPr>
        <p:blipFill>
          <a:blip r:embed="rId6"/>
          <a:stretch>
            <a:fillRect/>
          </a:stretch>
        </p:blipFill>
        <p:spPr>
          <a:xfrm>
            <a:off x="38252400" y="457200"/>
            <a:ext cx="2176133" cy="1900176"/>
          </a:xfrm>
          <a:prstGeom prst="rect">
            <a:avLst/>
          </a:prstGeom>
        </p:spPr>
      </p:pic>
      <p:sp>
        <p:nvSpPr>
          <p:cNvPr id="2" name="TextBox 1">
            <a:extLst>
              <a:ext uri="{FF2B5EF4-FFF2-40B4-BE49-F238E27FC236}">
                <a16:creationId xmlns:a16="http://schemas.microsoft.com/office/drawing/2014/main" id="{A2BE185A-A81F-4E72-B1FE-D0FE9BB19CF3}"/>
              </a:ext>
            </a:extLst>
          </p:cNvPr>
          <p:cNvSpPr txBox="1"/>
          <p:nvPr/>
        </p:nvSpPr>
        <p:spPr>
          <a:xfrm>
            <a:off x="5410200" y="1618143"/>
            <a:ext cx="21488400" cy="707886"/>
          </a:xfrm>
          <a:prstGeom prst="rect">
            <a:avLst/>
          </a:prstGeom>
          <a:noFill/>
        </p:spPr>
        <p:txBody>
          <a:bodyPr wrap="square" rtlCol="0">
            <a:spAutoFit/>
          </a:bodyPr>
          <a:lstStyle/>
          <a:p>
            <a:r>
              <a:rPr lang="en-US" sz="4000" b="1" i="1" dirty="0">
                <a:solidFill>
                  <a:schemeClr val="bg1"/>
                </a:solidFill>
              </a:rPr>
              <a:t>Jacob M. </a:t>
            </a:r>
            <a:r>
              <a:rPr lang="en-US" sz="4000" b="1" i="1" dirty="0" err="1">
                <a:solidFill>
                  <a:schemeClr val="bg1"/>
                </a:solidFill>
              </a:rPr>
              <a:t>Namias</a:t>
            </a:r>
            <a:r>
              <a:rPr lang="en-US" sz="4000" b="1" i="1" dirty="0">
                <a:solidFill>
                  <a:schemeClr val="bg1"/>
                </a:solidFill>
              </a:rPr>
              <a:t>, Nicholas P. Maxwell, &amp; Mark J. Huff</a:t>
            </a:r>
          </a:p>
        </p:txBody>
      </p:sp>
      <p:sp>
        <p:nvSpPr>
          <p:cNvPr id="75" name="Google Shape;455;p29">
            <a:extLst>
              <a:ext uri="{FF2B5EF4-FFF2-40B4-BE49-F238E27FC236}">
                <a16:creationId xmlns:a16="http://schemas.microsoft.com/office/drawing/2014/main" id="{1AFA9CEA-7B87-4EB2-A6D6-17A348DE9007}"/>
              </a:ext>
            </a:extLst>
          </p:cNvPr>
          <p:cNvSpPr txBox="1"/>
          <p:nvPr/>
        </p:nvSpPr>
        <p:spPr>
          <a:xfrm>
            <a:off x="1326300" y="22479000"/>
            <a:ext cx="3626700" cy="39168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4000"/>
              <a:buFont typeface="Arial"/>
              <a:buNone/>
            </a:pPr>
            <a:r>
              <a:rPr lang="en-US" sz="3600" b="1" i="0" u="sng" strike="noStrike" cap="none" dirty="0">
                <a:solidFill>
                  <a:srgbClr val="0080FF"/>
                </a:solidFill>
                <a:latin typeface="Arial"/>
                <a:ea typeface="Arial"/>
                <a:cs typeface="Arial"/>
                <a:sym typeface="Arial"/>
              </a:rPr>
              <a:t>Pair</a:t>
            </a:r>
            <a:endParaRPr sz="1200" b="0" i="0" u="none" strike="noStrike" cap="none" dirty="0">
              <a:solidFill>
                <a:srgbClr val="0080FF"/>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100"/>
              <a:buFont typeface="Arial"/>
              <a:buNone/>
            </a:pPr>
            <a:endParaRPr sz="1050" b="0" i="0" u="none" strike="noStrike" cap="none" dirty="0">
              <a:solidFill>
                <a:srgbClr val="FF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3600"/>
              <a:buFont typeface="Arial"/>
              <a:buNone/>
            </a:pPr>
            <a:r>
              <a:rPr lang="en-US" sz="3200" b="1" i="0" u="none" strike="noStrike" cap="none" dirty="0">
                <a:solidFill>
                  <a:srgbClr val="000090"/>
                </a:solidFill>
                <a:latin typeface="Arial"/>
                <a:ea typeface="Arial"/>
                <a:cs typeface="Arial"/>
                <a:sym typeface="Arial"/>
              </a:rPr>
              <a:t>D 15</a:t>
            </a:r>
            <a:endParaRPr sz="1200" b="0" i="0" u="none" strike="noStrike" cap="none" dirty="0">
              <a:solidFill>
                <a:srgbClr val="00009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3600"/>
              <a:buFont typeface="Arial"/>
              <a:buNone/>
            </a:pPr>
            <a:r>
              <a:rPr lang="en-US" sz="3200" b="1" i="0" u="none" strike="noStrike" cap="none" dirty="0">
                <a:solidFill>
                  <a:srgbClr val="000090"/>
                </a:solidFill>
                <a:latin typeface="Arial"/>
                <a:ea typeface="Arial"/>
                <a:cs typeface="Arial"/>
                <a:sym typeface="Arial"/>
              </a:rPr>
              <a:t>A 04</a:t>
            </a:r>
            <a:endParaRPr sz="1200" b="0" i="0" u="none" strike="noStrike" cap="none" dirty="0">
              <a:solidFill>
                <a:srgbClr val="00009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3600"/>
              <a:buFont typeface="Arial"/>
              <a:buNone/>
            </a:pPr>
            <a:r>
              <a:rPr lang="en-US" sz="3200" b="1" i="0" u="none" strike="noStrike" cap="none" dirty="0">
                <a:solidFill>
                  <a:srgbClr val="000090"/>
                </a:solidFill>
                <a:latin typeface="Arial"/>
                <a:ea typeface="Arial"/>
                <a:cs typeface="Arial"/>
                <a:sym typeface="Arial"/>
              </a:rPr>
              <a:t>E 23</a:t>
            </a:r>
            <a:endParaRPr sz="1200" b="0" i="0" u="none" strike="noStrike" cap="none" dirty="0">
              <a:solidFill>
                <a:srgbClr val="00009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3600"/>
              <a:buFont typeface="Arial"/>
              <a:buNone/>
            </a:pPr>
            <a:r>
              <a:rPr lang="en-US" sz="3200" b="1" i="0" u="none" strike="noStrike" cap="none" dirty="0">
                <a:solidFill>
                  <a:srgbClr val="000090"/>
                </a:solidFill>
                <a:latin typeface="Arial"/>
                <a:ea typeface="Arial"/>
                <a:cs typeface="Arial"/>
                <a:sym typeface="Arial"/>
              </a:rPr>
              <a:t>H 36</a:t>
            </a:r>
            <a:endParaRPr sz="1200" b="0" i="0" u="none" strike="noStrike" cap="none" dirty="0">
              <a:solidFill>
                <a:srgbClr val="00009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3600"/>
              <a:buFont typeface="Arial"/>
              <a:buNone/>
            </a:pPr>
            <a:endParaRPr sz="3600" b="1" i="0" u="none" strike="noStrike" cap="none" dirty="0">
              <a:solidFill>
                <a:srgbClr val="000000"/>
              </a:solidFill>
              <a:latin typeface="Arial"/>
              <a:ea typeface="Arial"/>
              <a:cs typeface="Arial"/>
              <a:sym typeface="Arial"/>
            </a:endParaRPr>
          </a:p>
        </p:txBody>
      </p:sp>
      <p:sp>
        <p:nvSpPr>
          <p:cNvPr id="78" name="Google Shape;456;p29">
            <a:extLst>
              <a:ext uri="{FF2B5EF4-FFF2-40B4-BE49-F238E27FC236}">
                <a16:creationId xmlns:a16="http://schemas.microsoft.com/office/drawing/2014/main" id="{42957C95-50B2-4122-A8A6-F38C0BF27ADB}"/>
              </a:ext>
            </a:extLst>
          </p:cNvPr>
          <p:cNvSpPr txBox="1"/>
          <p:nvPr/>
        </p:nvSpPr>
        <p:spPr>
          <a:xfrm>
            <a:off x="4038600" y="22479000"/>
            <a:ext cx="4684500" cy="36471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4000"/>
              <a:buFont typeface="Arial"/>
              <a:buNone/>
            </a:pPr>
            <a:r>
              <a:rPr lang="en-US" sz="3600" b="1" i="0" u="sng" strike="noStrike" cap="none" dirty="0">
                <a:solidFill>
                  <a:srgbClr val="0080FF"/>
                </a:solidFill>
                <a:latin typeface="Arial"/>
                <a:ea typeface="Arial"/>
                <a:cs typeface="Arial"/>
                <a:sym typeface="Arial"/>
              </a:rPr>
              <a:t>Task</a:t>
            </a:r>
            <a:endParaRPr sz="1200" b="0" i="0" u="none" strike="noStrike" cap="none" dirty="0">
              <a:solidFill>
                <a:srgbClr val="0080FF"/>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100"/>
              <a:buFont typeface="Arial"/>
              <a:buNone/>
            </a:pPr>
            <a:endParaRPr sz="1050" b="0" i="0" u="none" strike="noStrike" cap="none" dirty="0">
              <a:solidFill>
                <a:srgbClr val="00009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3600"/>
              <a:buFont typeface="Arial"/>
              <a:buNone/>
            </a:pPr>
            <a:r>
              <a:rPr lang="en-US" sz="3200" b="1" i="0" u="none" strike="noStrike" cap="none" dirty="0">
                <a:solidFill>
                  <a:srgbClr val="000090"/>
                </a:solidFill>
                <a:latin typeface="Arial"/>
                <a:ea typeface="Arial"/>
                <a:cs typeface="Arial"/>
                <a:sym typeface="Arial"/>
              </a:rPr>
              <a:t>CV</a:t>
            </a:r>
            <a:endParaRPr sz="1200" b="0" i="0" u="none" strike="noStrike" cap="none" dirty="0">
              <a:solidFill>
                <a:srgbClr val="00009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3600"/>
              <a:buFont typeface="Arial"/>
              <a:buNone/>
            </a:pPr>
            <a:r>
              <a:rPr lang="en-US" sz="3200" b="1" i="0" u="none" strike="noStrike" cap="none" dirty="0">
                <a:solidFill>
                  <a:srgbClr val="000090"/>
                </a:solidFill>
                <a:latin typeface="Arial"/>
                <a:ea typeface="Arial"/>
                <a:cs typeface="Arial"/>
                <a:sym typeface="Arial"/>
              </a:rPr>
              <a:t>CV</a:t>
            </a:r>
            <a:endParaRPr sz="1200" b="0" i="0" u="none" strike="noStrike" cap="none" dirty="0">
              <a:solidFill>
                <a:srgbClr val="00009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3600"/>
              <a:buFont typeface="Arial"/>
              <a:buNone/>
            </a:pPr>
            <a:r>
              <a:rPr lang="en-US" sz="3200" b="1" i="0" u="none" strike="noStrike" cap="none" dirty="0">
                <a:solidFill>
                  <a:srgbClr val="000090"/>
                </a:solidFill>
                <a:latin typeface="Arial"/>
                <a:ea typeface="Arial"/>
                <a:cs typeface="Arial"/>
                <a:sym typeface="Arial"/>
              </a:rPr>
              <a:t>OE</a:t>
            </a:r>
            <a:endParaRPr sz="1200" b="0" i="0" u="none" strike="noStrike" cap="none" dirty="0">
              <a:solidFill>
                <a:srgbClr val="00009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3600"/>
              <a:buFont typeface="Arial"/>
              <a:buNone/>
            </a:pPr>
            <a:r>
              <a:rPr lang="en-US" sz="3200" b="1" i="0" u="none" strike="noStrike" cap="none" dirty="0">
                <a:solidFill>
                  <a:srgbClr val="000090"/>
                </a:solidFill>
                <a:latin typeface="Arial"/>
                <a:ea typeface="Arial"/>
                <a:cs typeface="Arial"/>
                <a:sym typeface="Arial"/>
              </a:rPr>
              <a:t>OE</a:t>
            </a:r>
            <a:endParaRPr sz="1200" b="0" i="0" u="none" strike="noStrike" cap="none" dirty="0">
              <a:solidFill>
                <a:srgbClr val="00009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3600"/>
              <a:buFont typeface="Arial"/>
              <a:buNone/>
            </a:pPr>
            <a:endParaRPr sz="3600" b="1" i="0" u="none" strike="noStrike" cap="none" dirty="0">
              <a:solidFill>
                <a:srgbClr val="000000"/>
              </a:solidFill>
              <a:latin typeface="Arial"/>
              <a:ea typeface="Arial"/>
              <a:cs typeface="Arial"/>
              <a:sym typeface="Arial"/>
            </a:endParaRPr>
          </a:p>
        </p:txBody>
      </p:sp>
      <p:sp>
        <p:nvSpPr>
          <p:cNvPr id="79" name="Google Shape;457;p29">
            <a:extLst>
              <a:ext uri="{FF2B5EF4-FFF2-40B4-BE49-F238E27FC236}">
                <a16:creationId xmlns:a16="http://schemas.microsoft.com/office/drawing/2014/main" id="{21D615E1-9AA6-498B-A787-AD9EFB4F705F}"/>
              </a:ext>
            </a:extLst>
          </p:cNvPr>
          <p:cNvSpPr txBox="1"/>
          <p:nvPr/>
        </p:nvSpPr>
        <p:spPr>
          <a:xfrm>
            <a:off x="7888500" y="22479000"/>
            <a:ext cx="4684500" cy="30000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4000"/>
              <a:buFont typeface="Arial"/>
              <a:buNone/>
            </a:pPr>
            <a:r>
              <a:rPr lang="en-US" sz="3600" b="1" i="0" u="sng" strike="noStrike" cap="none" dirty="0">
                <a:solidFill>
                  <a:srgbClr val="0080FF"/>
                </a:solidFill>
                <a:latin typeface="Arial"/>
                <a:ea typeface="Arial"/>
                <a:cs typeface="Arial"/>
                <a:sym typeface="Arial"/>
              </a:rPr>
              <a:t>Correct Response</a:t>
            </a:r>
            <a:endParaRPr sz="1200" b="0" i="0" u="none" strike="noStrike" cap="none" dirty="0">
              <a:solidFill>
                <a:srgbClr val="0080FF"/>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100"/>
              <a:buFont typeface="Arial"/>
              <a:buNone/>
            </a:pPr>
            <a:endParaRPr sz="1050" b="0" i="0" u="none" strike="noStrike" cap="none" dirty="0">
              <a:solidFill>
                <a:srgbClr val="FF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3600"/>
              <a:buFont typeface="Arial"/>
              <a:buNone/>
            </a:pPr>
            <a:r>
              <a:rPr lang="en-US" sz="3200" b="1" dirty="0">
                <a:solidFill>
                  <a:srgbClr val="000090"/>
                </a:solidFill>
                <a:latin typeface="Arial"/>
                <a:ea typeface="Arial"/>
                <a:cs typeface="Arial"/>
                <a:sym typeface="Arial"/>
              </a:rPr>
              <a:t>C</a:t>
            </a:r>
            <a:endParaRPr sz="1200" b="0" i="0" u="none" strike="noStrike" cap="none" dirty="0">
              <a:solidFill>
                <a:srgbClr val="00009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3600"/>
              <a:buFont typeface="Arial"/>
              <a:buNone/>
            </a:pPr>
            <a:r>
              <a:rPr lang="en-US" sz="3200" b="1" i="0" u="none" strike="noStrike" cap="none" dirty="0">
                <a:solidFill>
                  <a:srgbClr val="000090"/>
                </a:solidFill>
                <a:latin typeface="Arial"/>
                <a:ea typeface="Arial"/>
                <a:cs typeface="Arial"/>
                <a:sym typeface="Arial"/>
              </a:rPr>
              <a:t>V</a:t>
            </a:r>
            <a:endParaRPr sz="1200" b="0" i="0" u="none" strike="noStrike" cap="none" dirty="0">
              <a:solidFill>
                <a:srgbClr val="00009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3600"/>
              <a:buFont typeface="Arial"/>
              <a:buNone/>
            </a:pPr>
            <a:r>
              <a:rPr lang="en-US" sz="3200" b="1" i="0" u="none" strike="noStrike" cap="none" dirty="0">
                <a:solidFill>
                  <a:srgbClr val="000090"/>
                </a:solidFill>
                <a:latin typeface="Arial"/>
                <a:ea typeface="Arial"/>
                <a:cs typeface="Arial"/>
                <a:sym typeface="Arial"/>
              </a:rPr>
              <a:t>O</a:t>
            </a:r>
            <a:endParaRPr sz="1200" b="0" i="0" u="none" strike="noStrike" cap="none" dirty="0">
              <a:solidFill>
                <a:srgbClr val="00009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3600"/>
              <a:buFont typeface="Arial"/>
              <a:buNone/>
            </a:pPr>
            <a:r>
              <a:rPr lang="en-US" sz="3200" b="1" i="0" u="none" strike="noStrike" cap="none" dirty="0">
                <a:solidFill>
                  <a:srgbClr val="000090"/>
                </a:solidFill>
                <a:latin typeface="Arial"/>
                <a:ea typeface="Arial"/>
                <a:cs typeface="Arial"/>
                <a:sym typeface="Arial"/>
              </a:rPr>
              <a:t>E</a:t>
            </a:r>
            <a:endParaRPr sz="1400" b="0" i="0" u="none" strike="noStrike" cap="none" dirty="0">
              <a:solidFill>
                <a:srgbClr val="000090"/>
              </a:solidFill>
              <a:latin typeface="Arial"/>
              <a:ea typeface="Arial"/>
              <a:cs typeface="Arial"/>
              <a:sym typeface="Arial"/>
            </a:endParaRPr>
          </a:p>
        </p:txBody>
      </p:sp>
      <p:sp>
        <p:nvSpPr>
          <p:cNvPr id="81" name="TextBox 24">
            <a:extLst>
              <a:ext uri="{FF2B5EF4-FFF2-40B4-BE49-F238E27FC236}">
                <a16:creationId xmlns:a16="http://schemas.microsoft.com/office/drawing/2014/main" id="{A9CFA957-EEDC-4446-AA3D-29AA7E59F1AA}"/>
              </a:ext>
            </a:extLst>
          </p:cNvPr>
          <p:cNvSpPr txBox="1">
            <a:spLocks noChangeArrowheads="1"/>
          </p:cNvSpPr>
          <p:nvPr/>
        </p:nvSpPr>
        <p:spPr bwMode="auto">
          <a:xfrm>
            <a:off x="1206379" y="2727407"/>
            <a:ext cx="10617200" cy="1508105"/>
          </a:xfrm>
          <a:prstGeom prst="rect">
            <a:avLst/>
          </a:prstGeom>
          <a:noFill/>
          <a:ln w="9525">
            <a:noFill/>
            <a:miter lim="800000"/>
            <a:headEnd/>
            <a:tailEnd/>
          </a:ln>
        </p:spPr>
        <p:txBody>
          <a:bodyPr wrap="square">
            <a:spAutoFit/>
          </a:bodyPr>
          <a:lstStyle/>
          <a:p>
            <a:pPr algn="ctr" defTabSz="1347788" eaLnBrk="0" hangingPunct="0"/>
            <a:r>
              <a:rPr lang="en-US" sz="4600" b="1" u="sng" dirty="0">
                <a:solidFill>
                  <a:srgbClr val="0080FF"/>
                </a:solidFill>
              </a:rPr>
              <a:t>Introduction</a:t>
            </a:r>
          </a:p>
          <a:p>
            <a:pPr algn="ctr" defTabSz="1347788" eaLnBrk="0" hangingPunct="0"/>
            <a:endParaRPr lang="en-US" sz="4400" b="1" u="sng" dirty="0">
              <a:solidFill>
                <a:srgbClr val="0000FF"/>
              </a:solidFill>
            </a:endParaRPr>
          </a:p>
        </p:txBody>
      </p:sp>
      <p:sp>
        <p:nvSpPr>
          <p:cNvPr id="82" name="Google Shape;468;p29">
            <a:extLst>
              <a:ext uri="{FF2B5EF4-FFF2-40B4-BE49-F238E27FC236}">
                <a16:creationId xmlns:a16="http://schemas.microsoft.com/office/drawing/2014/main" id="{DDEE0168-BE5F-4C79-8E4D-3BC5CECC570D}"/>
              </a:ext>
            </a:extLst>
          </p:cNvPr>
          <p:cNvSpPr txBox="1"/>
          <p:nvPr/>
        </p:nvSpPr>
        <p:spPr>
          <a:xfrm>
            <a:off x="457200" y="30038379"/>
            <a:ext cx="12375989" cy="1113387"/>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3200"/>
              <a:buFont typeface="Arial"/>
              <a:buNone/>
            </a:pPr>
            <a:r>
              <a:rPr lang="en-US" sz="2700" b="1" i="0" u="sng" strike="noStrike" cap="none" dirty="0">
                <a:solidFill>
                  <a:srgbClr val="000090"/>
                </a:solidFill>
                <a:latin typeface="Calibri"/>
                <a:ea typeface="Calibri"/>
                <a:cs typeface="Calibri"/>
                <a:sym typeface="Calibri"/>
              </a:rPr>
              <a:t>Note</a:t>
            </a:r>
            <a:r>
              <a:rPr lang="en-US" sz="2700" b="1" i="0" u="none" strike="noStrike" cap="none" dirty="0">
                <a:solidFill>
                  <a:srgbClr val="000090"/>
                </a:solidFill>
                <a:latin typeface="Calibri"/>
                <a:ea typeface="Calibri"/>
                <a:cs typeface="Calibri"/>
                <a:sym typeface="Calibri"/>
              </a:rPr>
              <a:t>: </a:t>
            </a:r>
            <a:r>
              <a:rPr lang="en-US" sz="2700" b="0" i="0" u="none" strike="noStrike" cap="none" dirty="0">
                <a:solidFill>
                  <a:srgbClr val="000090"/>
                </a:solidFill>
                <a:latin typeface="Calibri"/>
                <a:ea typeface="Calibri"/>
                <a:cs typeface="Calibri"/>
                <a:sym typeface="Calibri"/>
              </a:rPr>
              <a:t>The first two blocks always contained pure trials (CV or OE). The final two sets of trials were always switch blocks (Alt Runs or Random). MOCA = Montreal Cognitive Assessment</a:t>
            </a:r>
            <a:endParaRPr sz="2700" b="0" i="0" u="none" strike="noStrike" cap="none" dirty="0">
              <a:solidFill>
                <a:srgbClr val="000090"/>
              </a:solidFill>
              <a:latin typeface="Calibri"/>
              <a:ea typeface="Calibri"/>
              <a:cs typeface="Calibri"/>
              <a:sym typeface="Calibri"/>
            </a:endParaRPr>
          </a:p>
        </p:txBody>
      </p:sp>
      <p:graphicFrame>
        <p:nvGraphicFramePr>
          <p:cNvPr id="3" name="Table 5">
            <a:extLst>
              <a:ext uri="{FF2B5EF4-FFF2-40B4-BE49-F238E27FC236}">
                <a16:creationId xmlns:a16="http://schemas.microsoft.com/office/drawing/2014/main" id="{5AE325FC-FCB2-464E-A778-467D0A0AAF2E}"/>
              </a:ext>
            </a:extLst>
          </p:cNvPr>
          <p:cNvGraphicFramePr>
            <a:graphicFrameLocks noGrp="1"/>
          </p:cNvGraphicFramePr>
          <p:nvPr>
            <p:extLst>
              <p:ext uri="{D42A27DB-BD31-4B8C-83A1-F6EECF244321}">
                <p14:modId xmlns:p14="http://schemas.microsoft.com/office/powerpoint/2010/main" val="3081249613"/>
              </p:ext>
            </p:extLst>
          </p:nvPr>
        </p:nvGraphicFramePr>
        <p:xfrm>
          <a:off x="404846" y="18442707"/>
          <a:ext cx="12181710" cy="2194560"/>
        </p:xfrm>
        <a:graphic>
          <a:graphicData uri="http://schemas.openxmlformats.org/drawingml/2006/table">
            <a:tbl>
              <a:tblPr firstRow="1" bandRow="1">
                <a:tableStyleId>{5C22544A-7EE6-4342-B048-85BDC9FD1C3A}</a:tableStyleId>
              </a:tblPr>
              <a:tblGrid>
                <a:gridCol w="3580042">
                  <a:extLst>
                    <a:ext uri="{9D8B030D-6E8A-4147-A177-3AD203B41FA5}">
                      <a16:colId xmlns:a16="http://schemas.microsoft.com/office/drawing/2014/main" val="1785177098"/>
                    </a:ext>
                  </a:extLst>
                </a:gridCol>
                <a:gridCol w="1681454">
                  <a:extLst>
                    <a:ext uri="{9D8B030D-6E8A-4147-A177-3AD203B41FA5}">
                      <a16:colId xmlns:a16="http://schemas.microsoft.com/office/drawing/2014/main" val="77356670"/>
                    </a:ext>
                  </a:extLst>
                </a:gridCol>
                <a:gridCol w="2306738">
                  <a:extLst>
                    <a:ext uri="{9D8B030D-6E8A-4147-A177-3AD203B41FA5}">
                      <a16:colId xmlns:a16="http://schemas.microsoft.com/office/drawing/2014/main" val="3402814598"/>
                    </a:ext>
                  </a:extLst>
                </a:gridCol>
                <a:gridCol w="2306738">
                  <a:extLst>
                    <a:ext uri="{9D8B030D-6E8A-4147-A177-3AD203B41FA5}">
                      <a16:colId xmlns:a16="http://schemas.microsoft.com/office/drawing/2014/main" val="280787372"/>
                    </a:ext>
                  </a:extLst>
                </a:gridCol>
                <a:gridCol w="2306738">
                  <a:extLst>
                    <a:ext uri="{9D8B030D-6E8A-4147-A177-3AD203B41FA5}">
                      <a16:colId xmlns:a16="http://schemas.microsoft.com/office/drawing/2014/main" val="476310115"/>
                    </a:ext>
                  </a:extLst>
                </a:gridCol>
              </a:tblGrid>
              <a:tr h="428312">
                <a:tc>
                  <a:txBody>
                    <a:bodyPr/>
                    <a:lstStyle/>
                    <a:p>
                      <a:r>
                        <a:rPr lang="en-US" sz="3000" dirty="0">
                          <a:solidFill>
                            <a:srgbClr val="000090"/>
                          </a:solidFill>
                        </a:rPr>
                        <a:t>Group</a:t>
                      </a:r>
                    </a:p>
                  </a:txBody>
                  <a:tcPr>
                    <a:lnL w="12700" cmpd="sng">
                      <a:noFill/>
                    </a:lnL>
                    <a:lnR w="28575"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3000" i="1" dirty="0">
                          <a:solidFill>
                            <a:srgbClr val="000090"/>
                          </a:solidFill>
                        </a:rPr>
                        <a:t>n</a:t>
                      </a: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3000" i="1" u="none" dirty="0">
                          <a:solidFill>
                            <a:srgbClr val="000090"/>
                          </a:solidFill>
                        </a:rPr>
                        <a:t>M</a:t>
                      </a:r>
                      <a:r>
                        <a:rPr lang="en-US" sz="3000" dirty="0">
                          <a:solidFill>
                            <a:srgbClr val="000090"/>
                          </a:solidFill>
                        </a:rPr>
                        <a:t> Age</a:t>
                      </a: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3000" dirty="0">
                          <a:solidFill>
                            <a:srgbClr val="000090"/>
                          </a:solidFill>
                        </a:rPr>
                        <a:t>% Female</a:t>
                      </a: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3000" i="1" dirty="0">
                          <a:solidFill>
                            <a:srgbClr val="000090"/>
                          </a:solidFill>
                        </a:rPr>
                        <a:t>M</a:t>
                      </a:r>
                      <a:r>
                        <a:rPr lang="en-US" sz="3000" dirty="0">
                          <a:solidFill>
                            <a:srgbClr val="000090"/>
                          </a:solidFill>
                        </a:rPr>
                        <a:t> MoCA</a:t>
                      </a:r>
                    </a:p>
                  </a:txBody>
                  <a:tcPr>
                    <a:lnL w="28575" cap="flat" cmpd="sng" algn="ctr">
                      <a:noFill/>
                      <a:prstDash val="solid"/>
                      <a:round/>
                      <a:headEnd type="none" w="med" len="med"/>
                      <a:tailEnd type="none" w="med" len="med"/>
                    </a:lnL>
                    <a:lnR w="12700" cmpd="sng">
                      <a:noFill/>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66172214"/>
                  </a:ext>
                </a:extLst>
              </a:tr>
              <a:tr h="485463">
                <a:tc>
                  <a:txBody>
                    <a:bodyPr/>
                    <a:lstStyle/>
                    <a:p>
                      <a:r>
                        <a:rPr lang="en-US" sz="3000" dirty="0">
                          <a:solidFill>
                            <a:srgbClr val="000090"/>
                          </a:solidFill>
                        </a:rPr>
                        <a:t>Younger Adults</a:t>
                      </a:r>
                    </a:p>
                  </a:txBody>
                  <a:tcPr>
                    <a:lnL w="12700" cmpd="sng">
                      <a:noFill/>
                    </a:lnL>
                    <a:lnR w="12700" cmpd="sng">
                      <a:noFill/>
                    </a:lnR>
                    <a:lnT w="28575"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algn="ctr"/>
                      <a:r>
                        <a:rPr lang="en-US" sz="3000" b="0" dirty="0">
                          <a:solidFill>
                            <a:srgbClr val="000090"/>
                          </a:solidFill>
                        </a:rPr>
                        <a:t>89</a:t>
                      </a:r>
                    </a:p>
                  </a:txBody>
                  <a:tcPr>
                    <a:lnL w="12700" cmpd="sng">
                      <a:noFill/>
                    </a:lnL>
                    <a:lnR w="12700" cmpd="sng">
                      <a:noFill/>
                    </a:lnR>
                    <a:lnT w="28575"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algn="ctr"/>
                      <a:r>
                        <a:rPr lang="en-US" sz="3000" b="0" dirty="0">
                          <a:solidFill>
                            <a:srgbClr val="000090"/>
                          </a:solidFill>
                        </a:rPr>
                        <a:t>19.67</a:t>
                      </a:r>
                    </a:p>
                  </a:txBody>
                  <a:tcPr>
                    <a:lnL w="12700" cmpd="sng">
                      <a:noFill/>
                    </a:lnL>
                    <a:lnR w="12700" cmpd="sng">
                      <a:noFill/>
                    </a:lnR>
                    <a:lnT w="28575"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algn="ctr"/>
                      <a:r>
                        <a:rPr lang="en-US" sz="3000" b="0" dirty="0">
                          <a:solidFill>
                            <a:srgbClr val="000090"/>
                          </a:solidFill>
                        </a:rPr>
                        <a:t>66%</a:t>
                      </a:r>
                    </a:p>
                  </a:txBody>
                  <a:tcPr>
                    <a:lnL w="12700" cmpd="sng">
                      <a:noFill/>
                    </a:lnL>
                    <a:lnR w="12700" cmpd="sng">
                      <a:noFill/>
                    </a:lnR>
                    <a:lnT w="28575"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algn="ctr"/>
                      <a:r>
                        <a:rPr lang="en-US" sz="3000" b="0" dirty="0">
                          <a:solidFill>
                            <a:srgbClr val="000090"/>
                          </a:solidFill>
                        </a:rPr>
                        <a:t>28.36</a:t>
                      </a:r>
                    </a:p>
                  </a:txBody>
                  <a:tcPr>
                    <a:lnL w="12700" cmpd="sng">
                      <a:noFill/>
                    </a:lnL>
                    <a:lnR w="12700" cmpd="sng">
                      <a:noFill/>
                    </a:lnR>
                    <a:lnT w="28575"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103275921"/>
                  </a:ext>
                </a:extLst>
              </a:tr>
              <a:tr h="485463">
                <a:tc>
                  <a:txBody>
                    <a:bodyPr/>
                    <a:lstStyle/>
                    <a:p>
                      <a:r>
                        <a:rPr lang="en-US" sz="3000" dirty="0">
                          <a:solidFill>
                            <a:srgbClr val="000090"/>
                          </a:solidFill>
                        </a:rPr>
                        <a:t>Healthy Older</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US" sz="3000" b="0" dirty="0">
                          <a:solidFill>
                            <a:srgbClr val="000090"/>
                          </a:solidFill>
                        </a:rPr>
                        <a:t>33</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US" sz="3000" b="0" dirty="0">
                          <a:solidFill>
                            <a:srgbClr val="000090"/>
                          </a:solidFill>
                        </a:rPr>
                        <a:t>73.92</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US" sz="3000" b="0" dirty="0">
                          <a:solidFill>
                            <a:srgbClr val="000090"/>
                          </a:solidFill>
                        </a:rPr>
                        <a:t>75%</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US" sz="3000" b="0" dirty="0">
                          <a:solidFill>
                            <a:srgbClr val="000090"/>
                          </a:solidFill>
                        </a:rPr>
                        <a:t>27.75</a:t>
                      </a:r>
                    </a:p>
                  </a:txBody>
                  <a:tcPr>
                    <a:lnL w="12700" cmpd="sng">
                      <a:noFill/>
                    </a:lnL>
                    <a:lnR w="12700" cmpd="sng">
                      <a:noFill/>
                    </a:lnR>
                    <a:lnT w="28575"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521672889"/>
                  </a:ext>
                </a:extLst>
              </a:tr>
              <a:tr h="485463">
                <a:tc>
                  <a:txBody>
                    <a:bodyPr/>
                    <a:lstStyle/>
                    <a:p>
                      <a:r>
                        <a:rPr lang="en-US" sz="3000" dirty="0">
                          <a:solidFill>
                            <a:srgbClr val="000090"/>
                          </a:solidFill>
                        </a:rPr>
                        <a:t>MCI Older</a:t>
                      </a:r>
                    </a:p>
                  </a:txBody>
                  <a:tcPr>
                    <a:lnL w="12700" cmpd="sng">
                      <a:noFill/>
                    </a:lnL>
                    <a:lnR w="12700" cmpd="sng">
                      <a:noFill/>
                    </a:lnR>
                    <a:lnT w="12700" cmpd="sng">
                      <a:noFill/>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3000" b="0" dirty="0">
                          <a:solidFill>
                            <a:srgbClr val="000090"/>
                          </a:solidFill>
                        </a:rPr>
                        <a:t>26</a:t>
                      </a:r>
                    </a:p>
                  </a:txBody>
                  <a:tcPr>
                    <a:lnL w="12700" cmpd="sng">
                      <a:noFill/>
                    </a:lnL>
                    <a:lnR w="12700" cmpd="sng">
                      <a:noFill/>
                    </a:lnR>
                    <a:lnT w="12700" cmpd="sng">
                      <a:noFill/>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3000" b="0" dirty="0">
                          <a:solidFill>
                            <a:srgbClr val="000090"/>
                          </a:solidFill>
                        </a:rPr>
                        <a:t>75.88</a:t>
                      </a:r>
                    </a:p>
                  </a:txBody>
                  <a:tcPr>
                    <a:lnL w="12700" cmpd="sng">
                      <a:noFill/>
                    </a:lnL>
                    <a:lnR w="12700" cmpd="sng">
                      <a:noFill/>
                    </a:lnR>
                    <a:lnT w="12700" cmpd="sng">
                      <a:noFill/>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3000" b="0" dirty="0">
                          <a:solidFill>
                            <a:srgbClr val="000090"/>
                          </a:solidFill>
                        </a:rPr>
                        <a:t>41%</a:t>
                      </a:r>
                    </a:p>
                  </a:txBody>
                  <a:tcPr>
                    <a:lnL w="12700" cmpd="sng">
                      <a:noFill/>
                    </a:lnL>
                    <a:lnR w="12700" cmpd="sng">
                      <a:noFill/>
                    </a:lnR>
                    <a:lnT w="12700" cmpd="sng">
                      <a:noFill/>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3000" b="0" dirty="0">
                          <a:solidFill>
                            <a:srgbClr val="000090"/>
                          </a:solidFill>
                        </a:rPr>
                        <a:t>24.00</a:t>
                      </a:r>
                    </a:p>
                  </a:txBody>
                  <a:tcPr>
                    <a:lnL w="12700" cmpd="sng">
                      <a:noFill/>
                    </a:lnL>
                    <a:lnR w="12700" cmpd="sng">
                      <a:noFill/>
                    </a:lnR>
                    <a:lnT w="12700" cmpd="sng">
                      <a:noFill/>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779182881"/>
                  </a:ext>
                </a:extLst>
              </a:tr>
            </a:tbl>
          </a:graphicData>
        </a:graphic>
      </p:graphicFrame>
      <p:sp>
        <p:nvSpPr>
          <p:cNvPr id="42" name="TextBox 24">
            <a:extLst>
              <a:ext uri="{FF2B5EF4-FFF2-40B4-BE49-F238E27FC236}">
                <a16:creationId xmlns:a16="http://schemas.microsoft.com/office/drawing/2014/main" id="{D7212765-3C46-42A4-8B99-B049272A2134}"/>
              </a:ext>
            </a:extLst>
          </p:cNvPr>
          <p:cNvSpPr txBox="1">
            <a:spLocks noChangeArrowheads="1"/>
          </p:cNvSpPr>
          <p:nvPr/>
        </p:nvSpPr>
        <p:spPr bwMode="auto">
          <a:xfrm>
            <a:off x="1480563" y="20779543"/>
            <a:ext cx="10617200" cy="1508105"/>
          </a:xfrm>
          <a:prstGeom prst="rect">
            <a:avLst/>
          </a:prstGeom>
          <a:noFill/>
          <a:ln w="9525">
            <a:noFill/>
            <a:miter lim="800000"/>
            <a:headEnd/>
            <a:tailEnd/>
          </a:ln>
        </p:spPr>
        <p:txBody>
          <a:bodyPr wrap="square">
            <a:spAutoFit/>
          </a:bodyPr>
          <a:lstStyle/>
          <a:p>
            <a:pPr algn="ctr" defTabSz="1347788" eaLnBrk="0" hangingPunct="0"/>
            <a:r>
              <a:rPr lang="en-US" sz="4600" b="1" u="sng" dirty="0">
                <a:solidFill>
                  <a:srgbClr val="0080FF"/>
                </a:solidFill>
              </a:rPr>
              <a:t>Materials</a:t>
            </a:r>
          </a:p>
          <a:p>
            <a:pPr algn="ctr" defTabSz="1347788" eaLnBrk="0" hangingPunct="0"/>
            <a:endParaRPr lang="en-US" sz="4400" b="1" dirty="0">
              <a:solidFill>
                <a:srgbClr val="0000FF"/>
              </a:solidFill>
            </a:endParaRPr>
          </a:p>
        </p:txBody>
      </p:sp>
      <p:sp>
        <p:nvSpPr>
          <p:cNvPr id="6" name="TextBox 5">
            <a:extLst>
              <a:ext uri="{FF2B5EF4-FFF2-40B4-BE49-F238E27FC236}">
                <a16:creationId xmlns:a16="http://schemas.microsoft.com/office/drawing/2014/main" id="{9516091C-96E6-4466-86B8-287B19A577B3}"/>
              </a:ext>
            </a:extLst>
          </p:cNvPr>
          <p:cNvSpPr txBox="1"/>
          <p:nvPr/>
        </p:nvSpPr>
        <p:spPr>
          <a:xfrm>
            <a:off x="588257" y="21793200"/>
            <a:ext cx="7227171" cy="584775"/>
          </a:xfrm>
          <a:prstGeom prst="rect">
            <a:avLst/>
          </a:prstGeom>
          <a:noFill/>
        </p:spPr>
        <p:txBody>
          <a:bodyPr wrap="square" rtlCol="0">
            <a:spAutoFit/>
          </a:bodyPr>
          <a:lstStyle/>
          <a:p>
            <a:r>
              <a:rPr lang="en-US" sz="3200" b="1" u="sng" dirty="0">
                <a:solidFill>
                  <a:srgbClr val="000090"/>
                </a:solidFill>
              </a:rPr>
              <a:t>Letters</a:t>
            </a:r>
            <a:r>
              <a:rPr lang="en-US" sz="3200" b="1" dirty="0">
                <a:solidFill>
                  <a:srgbClr val="000090"/>
                </a:solidFill>
              </a:rPr>
              <a:t>:</a:t>
            </a:r>
            <a:r>
              <a:rPr lang="en-US" sz="3200" dirty="0"/>
              <a:t> </a:t>
            </a:r>
            <a:r>
              <a:rPr lang="en-US" sz="3200" dirty="0">
                <a:solidFill>
                  <a:srgbClr val="000090"/>
                </a:solidFill>
              </a:rPr>
              <a:t>A, D, E, H, I, J, I, P, S, U </a:t>
            </a:r>
          </a:p>
        </p:txBody>
      </p:sp>
      <p:sp>
        <p:nvSpPr>
          <p:cNvPr id="44" name="TextBox 43">
            <a:extLst>
              <a:ext uri="{FF2B5EF4-FFF2-40B4-BE49-F238E27FC236}">
                <a16:creationId xmlns:a16="http://schemas.microsoft.com/office/drawing/2014/main" id="{3E41189A-371E-471D-A837-DD676212B412}"/>
              </a:ext>
            </a:extLst>
          </p:cNvPr>
          <p:cNvSpPr txBox="1"/>
          <p:nvPr/>
        </p:nvSpPr>
        <p:spPr>
          <a:xfrm>
            <a:off x="8899950" y="21717000"/>
            <a:ext cx="6644850" cy="584775"/>
          </a:xfrm>
          <a:prstGeom prst="rect">
            <a:avLst/>
          </a:prstGeom>
          <a:noFill/>
        </p:spPr>
        <p:txBody>
          <a:bodyPr wrap="square" rtlCol="0">
            <a:spAutoFit/>
          </a:bodyPr>
          <a:lstStyle/>
          <a:p>
            <a:r>
              <a:rPr lang="en-US" sz="3200" b="1" u="sng" dirty="0">
                <a:solidFill>
                  <a:srgbClr val="000090"/>
                </a:solidFill>
              </a:rPr>
              <a:t>Numbers</a:t>
            </a:r>
            <a:r>
              <a:rPr lang="en-US" sz="3200" b="1" dirty="0">
                <a:solidFill>
                  <a:srgbClr val="000090"/>
                </a:solidFill>
              </a:rPr>
              <a:t>:</a:t>
            </a:r>
            <a:r>
              <a:rPr lang="en-US" sz="3200" dirty="0"/>
              <a:t> </a:t>
            </a:r>
            <a:r>
              <a:rPr lang="en-US" sz="3200" dirty="0">
                <a:solidFill>
                  <a:srgbClr val="000090"/>
                </a:solidFill>
              </a:rPr>
              <a:t>1-99</a:t>
            </a:r>
          </a:p>
        </p:txBody>
      </p:sp>
      <p:sp>
        <p:nvSpPr>
          <p:cNvPr id="45" name="TextBox 24">
            <a:extLst>
              <a:ext uri="{FF2B5EF4-FFF2-40B4-BE49-F238E27FC236}">
                <a16:creationId xmlns:a16="http://schemas.microsoft.com/office/drawing/2014/main" id="{F7DB8564-D703-4C83-8549-D8251C2938C6}"/>
              </a:ext>
            </a:extLst>
          </p:cNvPr>
          <p:cNvSpPr txBox="1">
            <a:spLocks noChangeArrowheads="1"/>
          </p:cNvSpPr>
          <p:nvPr/>
        </p:nvSpPr>
        <p:spPr bwMode="auto">
          <a:xfrm>
            <a:off x="30251400" y="3810000"/>
            <a:ext cx="9372600" cy="1246495"/>
          </a:xfrm>
          <a:prstGeom prst="rect">
            <a:avLst/>
          </a:prstGeom>
          <a:noFill/>
          <a:ln w="9525">
            <a:noFill/>
            <a:miter lim="800000"/>
            <a:headEnd/>
            <a:tailEnd/>
          </a:ln>
        </p:spPr>
        <p:txBody>
          <a:bodyPr wrap="square">
            <a:spAutoFit/>
          </a:bodyPr>
          <a:lstStyle/>
          <a:p>
            <a:pPr algn="ctr" defTabSz="1347788" eaLnBrk="0" hangingPunct="0"/>
            <a:r>
              <a:rPr lang="en-US" sz="3600" b="1" u="sng" dirty="0">
                <a:solidFill>
                  <a:srgbClr val="000090"/>
                </a:solidFill>
              </a:rPr>
              <a:t>Local Switch Costs</a:t>
            </a:r>
          </a:p>
          <a:p>
            <a:pPr algn="ctr" defTabSz="1347788" eaLnBrk="0" hangingPunct="0"/>
            <a:endParaRPr lang="en-US" sz="100" b="1" dirty="0">
              <a:solidFill>
                <a:srgbClr val="0000FF"/>
              </a:solidFill>
            </a:endParaRPr>
          </a:p>
          <a:p>
            <a:pPr algn="ctr" defTabSz="1347788" eaLnBrk="0" hangingPunct="0"/>
            <a:endParaRPr lang="en-US" sz="3800" b="1" dirty="0">
              <a:solidFill>
                <a:srgbClr val="0000FF"/>
              </a:solidFill>
            </a:endParaRPr>
          </a:p>
        </p:txBody>
      </p:sp>
      <p:sp>
        <p:nvSpPr>
          <p:cNvPr id="66" name="TextBox 24">
            <a:extLst>
              <a:ext uri="{FF2B5EF4-FFF2-40B4-BE49-F238E27FC236}">
                <a16:creationId xmlns:a16="http://schemas.microsoft.com/office/drawing/2014/main" id="{1AC2AEC0-7891-4342-B883-72C4A798DF8B}"/>
              </a:ext>
            </a:extLst>
          </p:cNvPr>
          <p:cNvSpPr txBox="1">
            <a:spLocks noChangeArrowheads="1"/>
          </p:cNvSpPr>
          <p:nvPr/>
        </p:nvSpPr>
        <p:spPr bwMode="auto">
          <a:xfrm>
            <a:off x="15925800" y="12681228"/>
            <a:ext cx="9372600" cy="1415772"/>
          </a:xfrm>
          <a:prstGeom prst="rect">
            <a:avLst/>
          </a:prstGeom>
          <a:noFill/>
          <a:ln w="9525">
            <a:noFill/>
            <a:miter lim="800000"/>
            <a:headEnd/>
            <a:tailEnd/>
          </a:ln>
        </p:spPr>
        <p:txBody>
          <a:bodyPr wrap="square">
            <a:spAutoFit/>
          </a:bodyPr>
          <a:lstStyle/>
          <a:p>
            <a:pPr algn="ctr" defTabSz="1347788" eaLnBrk="0" hangingPunct="0"/>
            <a:r>
              <a:rPr lang="en-US" sz="4600" b="1" u="sng" dirty="0">
                <a:solidFill>
                  <a:srgbClr val="0080FF"/>
                </a:solidFill>
              </a:rPr>
              <a:t>Results: Mean RTs</a:t>
            </a:r>
            <a:endParaRPr lang="en-US" sz="4600" b="1" dirty="0">
              <a:solidFill>
                <a:srgbClr val="0000FF"/>
              </a:solidFill>
            </a:endParaRPr>
          </a:p>
          <a:p>
            <a:pPr algn="ctr" defTabSz="1347788" eaLnBrk="0" hangingPunct="0"/>
            <a:endParaRPr lang="en-US" sz="3800" b="1" dirty="0">
              <a:solidFill>
                <a:srgbClr val="0000FF"/>
              </a:solidFill>
            </a:endParaRPr>
          </a:p>
        </p:txBody>
      </p:sp>
      <p:sp>
        <p:nvSpPr>
          <p:cNvPr id="68" name="TextBox 24">
            <a:extLst>
              <a:ext uri="{FF2B5EF4-FFF2-40B4-BE49-F238E27FC236}">
                <a16:creationId xmlns:a16="http://schemas.microsoft.com/office/drawing/2014/main" id="{CEE74527-5561-4DF8-9CAE-3BE335885B22}"/>
              </a:ext>
            </a:extLst>
          </p:cNvPr>
          <p:cNvSpPr txBox="1">
            <a:spLocks noChangeArrowheads="1"/>
          </p:cNvSpPr>
          <p:nvPr/>
        </p:nvSpPr>
        <p:spPr bwMode="auto">
          <a:xfrm>
            <a:off x="15842004" y="22465605"/>
            <a:ext cx="9372600" cy="1384995"/>
          </a:xfrm>
          <a:prstGeom prst="rect">
            <a:avLst/>
          </a:prstGeom>
          <a:noFill/>
          <a:ln w="9525">
            <a:noFill/>
            <a:miter lim="800000"/>
            <a:headEnd/>
            <a:tailEnd/>
          </a:ln>
        </p:spPr>
        <p:txBody>
          <a:bodyPr wrap="square">
            <a:spAutoFit/>
          </a:bodyPr>
          <a:lstStyle/>
          <a:p>
            <a:pPr algn="ctr" defTabSz="1347788" eaLnBrk="0" hangingPunct="0"/>
            <a:r>
              <a:rPr lang="en-US" sz="4600" b="1" u="sng" dirty="0">
                <a:solidFill>
                  <a:srgbClr val="0080FF"/>
                </a:solidFill>
              </a:rPr>
              <a:t>Ex-Gaussian Analysis</a:t>
            </a:r>
            <a:endParaRPr lang="en-US" sz="4600" b="1" dirty="0">
              <a:solidFill>
                <a:srgbClr val="0000FF"/>
              </a:solidFill>
            </a:endParaRPr>
          </a:p>
          <a:p>
            <a:pPr algn="ctr" defTabSz="1347788" eaLnBrk="0" hangingPunct="0"/>
            <a:endParaRPr lang="en-US" sz="3800" b="1" dirty="0">
              <a:solidFill>
                <a:srgbClr val="0000FF"/>
              </a:solidFill>
            </a:endParaRPr>
          </a:p>
        </p:txBody>
      </p:sp>
      <p:sp>
        <p:nvSpPr>
          <p:cNvPr id="64" name="TextBox 24">
            <a:extLst>
              <a:ext uri="{FF2B5EF4-FFF2-40B4-BE49-F238E27FC236}">
                <a16:creationId xmlns:a16="http://schemas.microsoft.com/office/drawing/2014/main" id="{CA995715-7EF2-43DF-ACC8-A19C248709D1}"/>
              </a:ext>
            </a:extLst>
          </p:cNvPr>
          <p:cNvSpPr txBox="1">
            <a:spLocks noChangeArrowheads="1"/>
          </p:cNvSpPr>
          <p:nvPr/>
        </p:nvSpPr>
        <p:spPr bwMode="auto">
          <a:xfrm>
            <a:off x="29659366" y="2743200"/>
            <a:ext cx="10617200" cy="1508105"/>
          </a:xfrm>
          <a:prstGeom prst="rect">
            <a:avLst/>
          </a:prstGeom>
          <a:noFill/>
          <a:ln w="9525">
            <a:noFill/>
            <a:miter lim="800000"/>
            <a:headEnd/>
            <a:tailEnd/>
          </a:ln>
        </p:spPr>
        <p:txBody>
          <a:bodyPr wrap="square">
            <a:spAutoFit/>
          </a:bodyPr>
          <a:lstStyle/>
          <a:p>
            <a:pPr algn="ctr" defTabSz="1347788" eaLnBrk="0" hangingPunct="0"/>
            <a:r>
              <a:rPr lang="en-US" sz="4600" b="1" u="sng" dirty="0" err="1">
                <a:solidFill>
                  <a:srgbClr val="0080FF"/>
                </a:solidFill>
              </a:rPr>
              <a:t>Vincentile</a:t>
            </a:r>
            <a:r>
              <a:rPr lang="en-US" sz="4600" b="1" u="sng" dirty="0">
                <a:solidFill>
                  <a:srgbClr val="0080FF"/>
                </a:solidFill>
              </a:rPr>
              <a:t> Plots</a:t>
            </a:r>
          </a:p>
          <a:p>
            <a:pPr algn="ctr" defTabSz="1347788" eaLnBrk="0" hangingPunct="0"/>
            <a:endParaRPr lang="en-US" sz="4400" b="1" u="sng" dirty="0">
              <a:solidFill>
                <a:srgbClr val="0000FF"/>
              </a:solidFill>
            </a:endParaRPr>
          </a:p>
        </p:txBody>
      </p:sp>
      <p:pic>
        <p:nvPicPr>
          <p:cNvPr id="20" name="Picture 19" descr="Chart&#10;&#10;Description automatically generated">
            <a:extLst>
              <a:ext uri="{FF2B5EF4-FFF2-40B4-BE49-F238E27FC236}">
                <a16:creationId xmlns:a16="http://schemas.microsoft.com/office/drawing/2014/main" id="{1775B3F8-3C06-49EA-A7E6-830E22559017}"/>
              </a:ext>
            </a:extLst>
          </p:cNvPr>
          <p:cNvPicPr>
            <a:picLocks noChangeAspect="1"/>
          </p:cNvPicPr>
          <p:nvPr/>
        </p:nvPicPr>
        <p:blipFill rotWithShape="1">
          <a:blip r:embed="rId7">
            <a:extLst>
              <a:ext uri="{BEBA8EAE-BF5A-486C-A8C5-ECC9F3942E4B}">
                <a14:imgProps xmlns:a14="http://schemas.microsoft.com/office/drawing/2010/main">
                  <a14:imgLayer r:embed="rId8">
                    <a14:imgEffect>
                      <a14:brightnessContrast contrast="-40000"/>
                    </a14:imgEffect>
                  </a14:imgLayer>
                </a14:imgProps>
              </a:ext>
            </a:extLst>
          </a:blip>
          <a:srcRect l="6982" t="6946" r="9005" b="3979"/>
          <a:stretch/>
        </p:blipFill>
        <p:spPr>
          <a:xfrm>
            <a:off x="13792200" y="3713918"/>
            <a:ext cx="12640835" cy="8935074"/>
          </a:xfrm>
          <a:prstGeom prst="rect">
            <a:avLst/>
          </a:prstGeom>
        </p:spPr>
      </p:pic>
      <p:pic>
        <p:nvPicPr>
          <p:cNvPr id="22" name="Picture 21" descr="Chart, bar chart&#10;&#10;Description automatically generated">
            <a:extLst>
              <a:ext uri="{FF2B5EF4-FFF2-40B4-BE49-F238E27FC236}">
                <a16:creationId xmlns:a16="http://schemas.microsoft.com/office/drawing/2014/main" id="{1A445849-368C-4C9C-BFF0-EDFB27DDE49C}"/>
              </a:ext>
            </a:extLst>
          </p:cNvPr>
          <p:cNvPicPr>
            <a:picLocks noChangeAspect="1"/>
          </p:cNvPicPr>
          <p:nvPr/>
        </p:nvPicPr>
        <p:blipFill rotWithShape="1">
          <a:blip r:embed="rId9"/>
          <a:srcRect l="4898" t="7477" r="8898" b="4605"/>
          <a:stretch/>
        </p:blipFill>
        <p:spPr>
          <a:xfrm>
            <a:off x="13487400" y="13639302"/>
            <a:ext cx="12888840" cy="8763498"/>
          </a:xfrm>
          <a:prstGeom prst="rect">
            <a:avLst/>
          </a:prstGeom>
        </p:spPr>
      </p:pic>
      <p:sp>
        <p:nvSpPr>
          <p:cNvPr id="56" name="TextBox 24">
            <a:extLst>
              <a:ext uri="{FF2B5EF4-FFF2-40B4-BE49-F238E27FC236}">
                <a16:creationId xmlns:a16="http://schemas.microsoft.com/office/drawing/2014/main" id="{7B0C828D-A172-473F-9A2D-45C2985B4C41}"/>
              </a:ext>
            </a:extLst>
          </p:cNvPr>
          <p:cNvSpPr txBox="1">
            <a:spLocks noChangeArrowheads="1"/>
          </p:cNvSpPr>
          <p:nvPr/>
        </p:nvSpPr>
        <p:spPr bwMode="auto">
          <a:xfrm>
            <a:off x="30290729" y="17983200"/>
            <a:ext cx="9372600" cy="1415772"/>
          </a:xfrm>
          <a:prstGeom prst="rect">
            <a:avLst/>
          </a:prstGeom>
          <a:noFill/>
          <a:ln w="9525">
            <a:noFill/>
            <a:miter lim="800000"/>
            <a:headEnd/>
            <a:tailEnd/>
          </a:ln>
        </p:spPr>
        <p:txBody>
          <a:bodyPr wrap="square">
            <a:spAutoFit/>
          </a:bodyPr>
          <a:lstStyle/>
          <a:p>
            <a:pPr algn="ctr" defTabSz="1347788" eaLnBrk="0" hangingPunct="0"/>
            <a:r>
              <a:rPr lang="en-US" sz="4600" b="1" u="sng" dirty="0">
                <a:solidFill>
                  <a:srgbClr val="0080FF"/>
                </a:solidFill>
              </a:rPr>
              <a:t>Conclusions</a:t>
            </a:r>
            <a:endParaRPr lang="en-US" sz="4600" b="1" dirty="0">
              <a:solidFill>
                <a:srgbClr val="0000FF"/>
              </a:solidFill>
            </a:endParaRPr>
          </a:p>
          <a:p>
            <a:pPr algn="ctr" defTabSz="1347788" eaLnBrk="0" hangingPunct="0"/>
            <a:endParaRPr lang="en-US" sz="3800" b="1" dirty="0">
              <a:solidFill>
                <a:srgbClr val="0000FF"/>
              </a:solidFill>
            </a:endParaRPr>
          </a:p>
        </p:txBody>
      </p:sp>
      <p:sp>
        <p:nvSpPr>
          <p:cNvPr id="65" name="TextBox 64">
            <a:extLst>
              <a:ext uri="{FF2B5EF4-FFF2-40B4-BE49-F238E27FC236}">
                <a16:creationId xmlns:a16="http://schemas.microsoft.com/office/drawing/2014/main" id="{4DE903CA-F716-420C-A9B0-838206C8E6B5}"/>
              </a:ext>
            </a:extLst>
          </p:cNvPr>
          <p:cNvSpPr txBox="1"/>
          <p:nvPr/>
        </p:nvSpPr>
        <p:spPr>
          <a:xfrm>
            <a:off x="24093826" y="12249090"/>
            <a:ext cx="1885453" cy="400110"/>
          </a:xfrm>
          <a:prstGeom prst="rect">
            <a:avLst/>
          </a:prstGeom>
          <a:noFill/>
        </p:spPr>
        <p:txBody>
          <a:bodyPr wrap="none" rtlCol="0">
            <a:spAutoFit/>
          </a:bodyPr>
          <a:lstStyle/>
          <a:p>
            <a:pPr algn="ctr"/>
            <a:r>
              <a:rPr lang="en-US" sz="2000" b="1" dirty="0">
                <a:solidFill>
                  <a:srgbClr val="000090"/>
                </a:solidFill>
              </a:rPr>
              <a:t>Bars = 95% CI</a:t>
            </a:r>
          </a:p>
        </p:txBody>
      </p:sp>
      <p:sp>
        <p:nvSpPr>
          <p:cNvPr id="11" name="TextBox 10">
            <a:extLst>
              <a:ext uri="{FF2B5EF4-FFF2-40B4-BE49-F238E27FC236}">
                <a16:creationId xmlns:a16="http://schemas.microsoft.com/office/drawing/2014/main" id="{D6A2EED3-9446-44F0-A529-DD37A13D3D0C}"/>
              </a:ext>
            </a:extLst>
          </p:cNvPr>
          <p:cNvSpPr txBox="1"/>
          <p:nvPr/>
        </p:nvSpPr>
        <p:spPr>
          <a:xfrm>
            <a:off x="24346155" y="22155090"/>
            <a:ext cx="1885453" cy="400110"/>
          </a:xfrm>
          <a:prstGeom prst="rect">
            <a:avLst/>
          </a:prstGeom>
          <a:noFill/>
        </p:spPr>
        <p:txBody>
          <a:bodyPr wrap="none" rtlCol="0">
            <a:spAutoFit/>
          </a:bodyPr>
          <a:lstStyle/>
          <a:p>
            <a:pPr algn="ctr"/>
            <a:r>
              <a:rPr lang="en-US" sz="2000" b="1" dirty="0">
                <a:solidFill>
                  <a:srgbClr val="000090"/>
                </a:solidFill>
              </a:rPr>
              <a:t>Bars = 95% CI</a:t>
            </a:r>
          </a:p>
        </p:txBody>
      </p:sp>
      <p:sp>
        <p:nvSpPr>
          <p:cNvPr id="63" name="TextBox 24">
            <a:extLst>
              <a:ext uri="{FF2B5EF4-FFF2-40B4-BE49-F238E27FC236}">
                <a16:creationId xmlns:a16="http://schemas.microsoft.com/office/drawing/2014/main" id="{3D7111D9-4587-4639-87BF-AD237104C9D1}"/>
              </a:ext>
            </a:extLst>
          </p:cNvPr>
          <p:cNvSpPr txBox="1">
            <a:spLocks noChangeArrowheads="1"/>
          </p:cNvSpPr>
          <p:nvPr/>
        </p:nvSpPr>
        <p:spPr bwMode="auto">
          <a:xfrm>
            <a:off x="30569957" y="9909483"/>
            <a:ext cx="9372600" cy="1215717"/>
          </a:xfrm>
          <a:prstGeom prst="rect">
            <a:avLst/>
          </a:prstGeom>
          <a:noFill/>
          <a:ln w="9525">
            <a:noFill/>
            <a:miter lim="800000"/>
            <a:headEnd/>
            <a:tailEnd/>
          </a:ln>
        </p:spPr>
        <p:txBody>
          <a:bodyPr wrap="square">
            <a:spAutoFit/>
          </a:bodyPr>
          <a:lstStyle/>
          <a:p>
            <a:pPr algn="ctr" defTabSz="1347788" eaLnBrk="0" hangingPunct="0"/>
            <a:r>
              <a:rPr lang="en-US" sz="3600" b="1" u="sng" dirty="0">
                <a:solidFill>
                  <a:srgbClr val="000090"/>
                </a:solidFill>
              </a:rPr>
              <a:t>Global Switch Costs</a:t>
            </a:r>
          </a:p>
          <a:p>
            <a:pPr algn="ctr" defTabSz="1347788" eaLnBrk="0" hangingPunct="0"/>
            <a:endParaRPr lang="en-US" sz="100" b="1" dirty="0">
              <a:solidFill>
                <a:srgbClr val="000090"/>
              </a:solidFill>
              <a:highlight>
                <a:srgbClr val="FFFF00"/>
              </a:highlight>
            </a:endParaRPr>
          </a:p>
          <a:p>
            <a:pPr algn="ctr" defTabSz="1347788" eaLnBrk="0" hangingPunct="0"/>
            <a:endParaRPr lang="en-US" sz="3600" b="1" dirty="0">
              <a:solidFill>
                <a:srgbClr val="0000FF"/>
              </a:solidFill>
            </a:endParaRPr>
          </a:p>
        </p:txBody>
      </p:sp>
      <p:sp>
        <p:nvSpPr>
          <p:cNvPr id="130" name="TextBox 129">
            <a:extLst>
              <a:ext uri="{FF2B5EF4-FFF2-40B4-BE49-F238E27FC236}">
                <a16:creationId xmlns:a16="http://schemas.microsoft.com/office/drawing/2014/main" id="{BE118301-E727-413A-BB42-47203528E0D8}"/>
              </a:ext>
            </a:extLst>
          </p:cNvPr>
          <p:cNvSpPr txBox="1"/>
          <p:nvPr/>
        </p:nvSpPr>
        <p:spPr>
          <a:xfrm>
            <a:off x="39167302" y="16284465"/>
            <a:ext cx="1885453" cy="400110"/>
          </a:xfrm>
          <a:prstGeom prst="rect">
            <a:avLst/>
          </a:prstGeom>
          <a:noFill/>
        </p:spPr>
        <p:txBody>
          <a:bodyPr wrap="none" rtlCol="0">
            <a:spAutoFit/>
          </a:bodyPr>
          <a:lstStyle/>
          <a:p>
            <a:pPr algn="ctr"/>
            <a:r>
              <a:rPr lang="en-US" sz="2000" b="1" dirty="0">
                <a:solidFill>
                  <a:srgbClr val="000090"/>
                </a:solidFill>
              </a:rPr>
              <a:t>Bars = 95% CI</a:t>
            </a:r>
          </a:p>
        </p:txBody>
      </p:sp>
      <p:sp>
        <p:nvSpPr>
          <p:cNvPr id="73" name="Google Shape;462;p29">
            <a:extLst>
              <a:ext uri="{FF2B5EF4-FFF2-40B4-BE49-F238E27FC236}">
                <a16:creationId xmlns:a16="http://schemas.microsoft.com/office/drawing/2014/main" id="{A4016241-144D-45E5-B55F-1C04B9929FFC}"/>
              </a:ext>
            </a:extLst>
          </p:cNvPr>
          <p:cNvSpPr/>
          <p:nvPr/>
        </p:nvSpPr>
        <p:spPr>
          <a:xfrm>
            <a:off x="5026636" y="26547379"/>
            <a:ext cx="3279164" cy="3378511"/>
          </a:xfrm>
          <a:prstGeom prst="roundRect">
            <a:avLst>
              <a:gd name="adj" fmla="val 16667"/>
            </a:avLst>
          </a:prstGeom>
          <a:solidFill>
            <a:srgbClr val="0080FF"/>
          </a:solidFill>
          <a:ln w="76200" cap="flat" cmpd="sng">
            <a:solidFill>
              <a:srgbClr val="000090"/>
            </a:solidFill>
            <a:prstDash val="solid"/>
            <a:round/>
            <a:headEnd type="none" w="sm" len="sm"/>
            <a:tailEnd type="none" w="sm" len="sm"/>
          </a:ln>
          <a:effectLst>
            <a:outerShdw blurRad="40000" dist="23000" dir="5400000" rotWithShape="0">
              <a:srgbClr val="000000">
                <a:alpha val="3451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4400"/>
              <a:buFont typeface="Arial"/>
              <a:buNone/>
            </a:pPr>
            <a:r>
              <a:rPr lang="en-US" sz="4800" b="1" i="0" u="none" strike="noStrike" cap="none" dirty="0">
                <a:solidFill>
                  <a:srgbClr val="FFFFFF"/>
                </a:solidFill>
                <a:latin typeface="Arial"/>
                <a:ea typeface="Arial"/>
                <a:cs typeface="Arial"/>
                <a:sym typeface="Arial"/>
              </a:rPr>
              <a:t>Pure Blocks</a:t>
            </a:r>
          </a:p>
          <a:p>
            <a:pPr marL="0" marR="0" lvl="0" indent="0" algn="ctr" rtl="0">
              <a:lnSpc>
                <a:spcPct val="100000"/>
              </a:lnSpc>
              <a:spcBef>
                <a:spcPts val="0"/>
              </a:spcBef>
              <a:spcAft>
                <a:spcPts val="0"/>
              </a:spcAft>
              <a:buClr>
                <a:srgbClr val="000000"/>
              </a:buClr>
              <a:buSzPts val="4400"/>
              <a:buFont typeface="Arial"/>
              <a:buNone/>
            </a:pPr>
            <a:r>
              <a:rPr lang="en-US" sz="3600" b="1" dirty="0">
                <a:solidFill>
                  <a:srgbClr val="000090"/>
                </a:solidFill>
                <a:latin typeface="Arial"/>
                <a:ea typeface="Arial"/>
                <a:cs typeface="Arial"/>
                <a:sym typeface="Arial"/>
              </a:rPr>
              <a:t>(2 Blocks)</a:t>
            </a:r>
            <a:endParaRPr sz="3600" b="0" i="0" u="none" strike="noStrike" cap="none" dirty="0">
              <a:solidFill>
                <a:srgbClr val="000090"/>
              </a:solidFill>
              <a:latin typeface="Arial"/>
              <a:ea typeface="Arial"/>
              <a:cs typeface="Arial"/>
              <a:sym typeface="Arial"/>
            </a:endParaRPr>
          </a:p>
        </p:txBody>
      </p:sp>
      <p:sp>
        <p:nvSpPr>
          <p:cNvPr id="83" name="Google Shape;462;p29">
            <a:extLst>
              <a:ext uri="{FF2B5EF4-FFF2-40B4-BE49-F238E27FC236}">
                <a16:creationId xmlns:a16="http://schemas.microsoft.com/office/drawing/2014/main" id="{7093765C-CA67-427F-AF36-187B24F64F11}"/>
              </a:ext>
            </a:extLst>
          </p:cNvPr>
          <p:cNvSpPr/>
          <p:nvPr/>
        </p:nvSpPr>
        <p:spPr>
          <a:xfrm>
            <a:off x="9144000" y="26517600"/>
            <a:ext cx="3279164" cy="3378511"/>
          </a:xfrm>
          <a:prstGeom prst="roundRect">
            <a:avLst>
              <a:gd name="adj" fmla="val 16667"/>
            </a:avLst>
          </a:prstGeom>
          <a:solidFill>
            <a:srgbClr val="0080FF"/>
          </a:solidFill>
          <a:ln w="76200" cap="flat" cmpd="sng">
            <a:solidFill>
              <a:srgbClr val="000090"/>
            </a:solidFill>
            <a:prstDash val="solid"/>
            <a:round/>
            <a:headEnd type="none" w="sm" len="sm"/>
            <a:tailEnd type="none" w="sm" len="sm"/>
          </a:ln>
          <a:effectLst>
            <a:outerShdw blurRad="40000" dist="23000" dir="5400000" rotWithShape="0">
              <a:srgbClr val="000000">
                <a:alpha val="3451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4400"/>
              <a:buFont typeface="Arial"/>
              <a:buNone/>
            </a:pPr>
            <a:r>
              <a:rPr lang="en-US" sz="4800" b="1" i="0" u="none" strike="noStrike" cap="none" dirty="0">
                <a:solidFill>
                  <a:srgbClr val="FFFFFF"/>
                </a:solidFill>
                <a:latin typeface="Arial"/>
                <a:ea typeface="Arial"/>
                <a:cs typeface="Arial"/>
                <a:sym typeface="Arial"/>
              </a:rPr>
              <a:t>MoCA</a:t>
            </a:r>
            <a:endParaRPr sz="4800" b="0" i="0" u="none" strike="noStrike" cap="none" dirty="0">
              <a:solidFill>
                <a:srgbClr val="000000"/>
              </a:solidFill>
              <a:latin typeface="Arial"/>
              <a:ea typeface="Arial"/>
              <a:cs typeface="Arial"/>
              <a:sym typeface="Arial"/>
            </a:endParaRPr>
          </a:p>
        </p:txBody>
      </p:sp>
      <p:grpSp>
        <p:nvGrpSpPr>
          <p:cNvPr id="60" name="Google Shape;461;p29">
            <a:extLst>
              <a:ext uri="{FF2B5EF4-FFF2-40B4-BE49-F238E27FC236}">
                <a16:creationId xmlns:a16="http://schemas.microsoft.com/office/drawing/2014/main" id="{033B4EBA-2220-4813-BFBA-5A7BBD35873C}"/>
              </a:ext>
            </a:extLst>
          </p:cNvPr>
          <p:cNvGrpSpPr/>
          <p:nvPr/>
        </p:nvGrpSpPr>
        <p:grpSpPr>
          <a:xfrm>
            <a:off x="683236" y="26547379"/>
            <a:ext cx="4574567" cy="3378511"/>
            <a:chOff x="12506446" y="15971046"/>
            <a:chExt cx="3124565" cy="1736584"/>
          </a:xfrm>
        </p:grpSpPr>
        <p:sp>
          <p:nvSpPr>
            <p:cNvPr id="61" name="Google Shape;462;p29">
              <a:extLst>
                <a:ext uri="{FF2B5EF4-FFF2-40B4-BE49-F238E27FC236}">
                  <a16:creationId xmlns:a16="http://schemas.microsoft.com/office/drawing/2014/main" id="{83EB7919-85A0-49E0-84E4-8088560A8226}"/>
                </a:ext>
              </a:extLst>
            </p:cNvPr>
            <p:cNvSpPr/>
            <p:nvPr/>
          </p:nvSpPr>
          <p:spPr>
            <a:xfrm>
              <a:off x="12506446" y="15971046"/>
              <a:ext cx="2239767" cy="1736584"/>
            </a:xfrm>
            <a:prstGeom prst="roundRect">
              <a:avLst>
                <a:gd name="adj" fmla="val 16667"/>
              </a:avLst>
            </a:prstGeom>
            <a:solidFill>
              <a:srgbClr val="0080FF"/>
            </a:solidFill>
            <a:ln w="76200" cap="flat" cmpd="sng">
              <a:solidFill>
                <a:srgbClr val="000090"/>
              </a:solidFill>
              <a:prstDash val="solid"/>
              <a:round/>
              <a:headEnd type="none" w="sm" len="sm"/>
              <a:tailEnd type="none" w="sm" len="sm"/>
            </a:ln>
            <a:effectLst>
              <a:outerShdw blurRad="40000" dist="23000" dir="5400000" rotWithShape="0">
                <a:srgbClr val="000000">
                  <a:alpha val="3451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4400"/>
                <a:buFont typeface="Arial"/>
                <a:buNone/>
              </a:pPr>
              <a:r>
                <a:rPr lang="en-US" sz="4800" b="1" i="0" u="none" strike="noStrike" cap="none" dirty="0">
                  <a:solidFill>
                    <a:srgbClr val="FFFFFF"/>
                  </a:solidFill>
                  <a:latin typeface="Arial"/>
                  <a:ea typeface="Arial"/>
                  <a:cs typeface="Arial"/>
                  <a:sym typeface="Arial"/>
                </a:rPr>
                <a:t>Pure </a:t>
              </a:r>
              <a:r>
                <a:rPr lang="en-US" sz="4800" b="1" dirty="0">
                  <a:solidFill>
                    <a:srgbClr val="FFFFFF"/>
                  </a:solidFill>
                  <a:latin typeface="Arial"/>
                  <a:ea typeface="Arial"/>
                  <a:cs typeface="Arial"/>
                  <a:sym typeface="Arial"/>
                </a:rPr>
                <a:t>Trials</a:t>
              </a:r>
            </a:p>
            <a:p>
              <a:pPr marL="0" marR="0" lvl="0" indent="0" algn="ctr" rtl="0">
                <a:lnSpc>
                  <a:spcPct val="100000"/>
                </a:lnSpc>
                <a:spcBef>
                  <a:spcPts val="0"/>
                </a:spcBef>
                <a:spcAft>
                  <a:spcPts val="0"/>
                </a:spcAft>
                <a:buClr>
                  <a:srgbClr val="000000"/>
                </a:buClr>
                <a:buSzPts val="4400"/>
                <a:buFont typeface="Arial"/>
                <a:buNone/>
              </a:pPr>
              <a:r>
                <a:rPr lang="en-US" sz="3600" b="1" i="0" u="none" strike="noStrike" cap="none" dirty="0">
                  <a:solidFill>
                    <a:srgbClr val="000090"/>
                  </a:solidFill>
                  <a:latin typeface="Arial"/>
                  <a:ea typeface="Arial"/>
                  <a:cs typeface="Arial"/>
                  <a:sym typeface="Arial"/>
                </a:rPr>
                <a:t>(2 Blocks)</a:t>
              </a:r>
              <a:endParaRPr sz="3600" b="0" i="0" u="none" strike="noStrike" cap="none" dirty="0">
                <a:solidFill>
                  <a:srgbClr val="000090"/>
                </a:solidFill>
                <a:latin typeface="Arial"/>
                <a:ea typeface="Arial"/>
                <a:cs typeface="Arial"/>
                <a:sym typeface="Arial"/>
              </a:endParaRPr>
            </a:p>
          </p:txBody>
        </p:sp>
        <p:sp>
          <p:nvSpPr>
            <p:cNvPr id="70" name="Google Shape;463;p29">
              <a:extLst>
                <a:ext uri="{FF2B5EF4-FFF2-40B4-BE49-F238E27FC236}">
                  <a16:creationId xmlns:a16="http://schemas.microsoft.com/office/drawing/2014/main" id="{1DAD7E96-503A-4A60-AC58-F170300B4434}"/>
                </a:ext>
              </a:extLst>
            </p:cNvPr>
            <p:cNvSpPr/>
            <p:nvPr/>
          </p:nvSpPr>
          <p:spPr>
            <a:xfrm>
              <a:off x="14532411" y="16500119"/>
              <a:ext cx="1098600" cy="644400"/>
            </a:xfrm>
            <a:prstGeom prst="rightArrow">
              <a:avLst>
                <a:gd name="adj1" fmla="val 50000"/>
                <a:gd name="adj2" fmla="val 50000"/>
              </a:avLst>
            </a:prstGeom>
            <a:solidFill>
              <a:srgbClr val="000090"/>
            </a:solidFill>
            <a:ln w="47625" cap="flat" cmpd="sng">
              <a:solidFill>
                <a:srgbClr val="000090"/>
              </a:solidFill>
              <a:prstDash val="solid"/>
              <a:round/>
              <a:headEnd type="none" w="sm" len="sm"/>
              <a:tailEnd type="none" w="sm" len="sm"/>
            </a:ln>
            <a:effectLst>
              <a:outerShdw blurRad="40000" dist="23000" dir="5400000" rotWithShape="0">
                <a:srgbClr val="000000">
                  <a:alpha val="3451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600"/>
                <a:buFont typeface="Arial"/>
                <a:buNone/>
              </a:pPr>
              <a:endParaRPr sz="2600" b="1" i="0" u="none" strike="noStrike" cap="none" dirty="0">
                <a:solidFill>
                  <a:srgbClr val="FFFFFF"/>
                </a:solidFill>
                <a:latin typeface="Arial"/>
                <a:ea typeface="Arial"/>
                <a:cs typeface="Arial"/>
                <a:sym typeface="Arial"/>
              </a:endParaRPr>
            </a:p>
          </p:txBody>
        </p:sp>
      </p:grpSp>
      <p:sp>
        <p:nvSpPr>
          <p:cNvPr id="76" name="Google Shape;463;p29">
            <a:extLst>
              <a:ext uri="{FF2B5EF4-FFF2-40B4-BE49-F238E27FC236}">
                <a16:creationId xmlns:a16="http://schemas.microsoft.com/office/drawing/2014/main" id="{92407F67-DCAD-4A19-9092-85DF207E6962}"/>
              </a:ext>
            </a:extLst>
          </p:cNvPr>
          <p:cNvSpPr/>
          <p:nvPr/>
        </p:nvSpPr>
        <p:spPr>
          <a:xfrm>
            <a:off x="7916578" y="27542240"/>
            <a:ext cx="1608422" cy="1253675"/>
          </a:xfrm>
          <a:prstGeom prst="rightArrow">
            <a:avLst>
              <a:gd name="adj1" fmla="val 50000"/>
              <a:gd name="adj2" fmla="val 50000"/>
            </a:avLst>
          </a:prstGeom>
          <a:solidFill>
            <a:srgbClr val="000090"/>
          </a:solidFill>
          <a:ln w="47625" cap="flat" cmpd="sng">
            <a:solidFill>
              <a:srgbClr val="000090"/>
            </a:solidFill>
            <a:prstDash val="solid"/>
            <a:round/>
            <a:headEnd type="none" w="sm" len="sm"/>
            <a:tailEnd type="none" w="sm" len="sm"/>
          </a:ln>
          <a:effectLst>
            <a:outerShdw blurRad="40000" dist="23000" dir="5400000" rotWithShape="0">
              <a:srgbClr val="000000">
                <a:alpha val="3451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600"/>
              <a:buFont typeface="Arial"/>
              <a:buNone/>
            </a:pPr>
            <a:endParaRPr sz="2600" b="1" i="0" u="none" strike="noStrike" cap="none" dirty="0">
              <a:solidFill>
                <a:srgbClr val="FFFFFF"/>
              </a:solidFill>
              <a:latin typeface="Arial"/>
              <a:ea typeface="Arial"/>
              <a:cs typeface="Arial"/>
              <a:sym typeface="Arial"/>
            </a:endParaRPr>
          </a:p>
        </p:txBody>
      </p:sp>
      <p:pic>
        <p:nvPicPr>
          <p:cNvPr id="14" name="Picture 13" descr="Graphical user interface, chart&#10;&#10;Description automatically generated">
            <a:extLst>
              <a:ext uri="{FF2B5EF4-FFF2-40B4-BE49-F238E27FC236}">
                <a16:creationId xmlns:a16="http://schemas.microsoft.com/office/drawing/2014/main" id="{5A2262F5-2275-4626-B5F2-23DB4CB8FDA7}"/>
              </a:ext>
            </a:extLst>
          </p:cNvPr>
          <p:cNvPicPr>
            <a:picLocks noChangeAspect="1"/>
          </p:cNvPicPr>
          <p:nvPr/>
        </p:nvPicPr>
        <p:blipFill rotWithShape="1">
          <a:blip r:embed="rId10"/>
          <a:srcRect l="6157" t="9578" r="9816" b="51135"/>
          <a:stretch/>
        </p:blipFill>
        <p:spPr>
          <a:xfrm>
            <a:off x="27127200" y="4648200"/>
            <a:ext cx="14560967" cy="4862946"/>
          </a:xfrm>
          <a:prstGeom prst="rect">
            <a:avLst/>
          </a:prstGeom>
        </p:spPr>
      </p:pic>
      <p:pic>
        <p:nvPicPr>
          <p:cNvPr id="62" name="Picture 61" descr="Graphical user interface, chart&#10;&#10;Description automatically generated">
            <a:extLst>
              <a:ext uri="{FF2B5EF4-FFF2-40B4-BE49-F238E27FC236}">
                <a16:creationId xmlns:a16="http://schemas.microsoft.com/office/drawing/2014/main" id="{1C0B0BE2-9B1C-4BED-B42C-D92C70A6B006}"/>
              </a:ext>
            </a:extLst>
          </p:cNvPr>
          <p:cNvPicPr>
            <a:picLocks noChangeAspect="1"/>
          </p:cNvPicPr>
          <p:nvPr/>
        </p:nvPicPr>
        <p:blipFill rotWithShape="1">
          <a:blip r:embed="rId10"/>
          <a:srcRect l="6157" t="53218" r="9816" b="7078"/>
          <a:stretch/>
        </p:blipFill>
        <p:spPr>
          <a:xfrm>
            <a:off x="27120433" y="10858875"/>
            <a:ext cx="14560967" cy="4914525"/>
          </a:xfrm>
          <a:prstGeom prst="rect">
            <a:avLst/>
          </a:prstGeom>
        </p:spPr>
      </p:pic>
      <p:sp>
        <p:nvSpPr>
          <p:cNvPr id="69" name="TextBox 68">
            <a:extLst>
              <a:ext uri="{FF2B5EF4-FFF2-40B4-BE49-F238E27FC236}">
                <a16:creationId xmlns:a16="http://schemas.microsoft.com/office/drawing/2014/main" id="{B3A8D048-D491-4925-BE94-08FC8335514E}"/>
              </a:ext>
            </a:extLst>
          </p:cNvPr>
          <p:cNvSpPr txBox="1"/>
          <p:nvPr/>
        </p:nvSpPr>
        <p:spPr>
          <a:xfrm>
            <a:off x="39485806" y="9601200"/>
            <a:ext cx="1885453" cy="400110"/>
          </a:xfrm>
          <a:prstGeom prst="rect">
            <a:avLst/>
          </a:prstGeom>
          <a:noFill/>
        </p:spPr>
        <p:txBody>
          <a:bodyPr wrap="none" rtlCol="0">
            <a:spAutoFit/>
          </a:bodyPr>
          <a:lstStyle/>
          <a:p>
            <a:pPr algn="ctr"/>
            <a:r>
              <a:rPr lang="en-US" sz="2000" b="1" dirty="0">
                <a:solidFill>
                  <a:srgbClr val="000090"/>
                </a:solidFill>
              </a:rPr>
              <a:t>Bars = 95% CI</a:t>
            </a:r>
          </a:p>
        </p:txBody>
      </p:sp>
      <p:pic>
        <p:nvPicPr>
          <p:cNvPr id="23" name="Picture 22" descr="Chart&#10;&#10;Description automatically generated">
            <a:extLst>
              <a:ext uri="{FF2B5EF4-FFF2-40B4-BE49-F238E27FC236}">
                <a16:creationId xmlns:a16="http://schemas.microsoft.com/office/drawing/2014/main" id="{949E2A46-3D2A-4222-AB36-61C8F2F68B59}"/>
              </a:ext>
            </a:extLst>
          </p:cNvPr>
          <p:cNvPicPr>
            <a:picLocks noChangeAspect="1"/>
          </p:cNvPicPr>
          <p:nvPr/>
        </p:nvPicPr>
        <p:blipFill rotWithShape="1">
          <a:blip r:embed="rId11"/>
          <a:srcRect l="2210" t="3109" r="6703"/>
          <a:stretch/>
        </p:blipFill>
        <p:spPr>
          <a:xfrm>
            <a:off x="13688429" y="23393110"/>
            <a:ext cx="12491881" cy="7086890"/>
          </a:xfrm>
          <a:prstGeom prst="rect">
            <a:avLst/>
          </a:prstGeom>
        </p:spPr>
      </p:pic>
      <p:sp>
        <p:nvSpPr>
          <p:cNvPr id="67" name="TextBox 66">
            <a:extLst>
              <a:ext uri="{FF2B5EF4-FFF2-40B4-BE49-F238E27FC236}">
                <a16:creationId xmlns:a16="http://schemas.microsoft.com/office/drawing/2014/main" id="{1A89A707-0DAB-4C77-B874-F151DE4F9438}"/>
              </a:ext>
            </a:extLst>
          </p:cNvPr>
          <p:cNvSpPr txBox="1"/>
          <p:nvPr/>
        </p:nvSpPr>
        <p:spPr>
          <a:xfrm>
            <a:off x="23805478" y="30175200"/>
            <a:ext cx="1885453" cy="400110"/>
          </a:xfrm>
          <a:prstGeom prst="rect">
            <a:avLst/>
          </a:prstGeom>
          <a:noFill/>
        </p:spPr>
        <p:txBody>
          <a:bodyPr wrap="none" rtlCol="0">
            <a:spAutoFit/>
          </a:bodyPr>
          <a:lstStyle/>
          <a:p>
            <a:pPr algn="ctr"/>
            <a:r>
              <a:rPr lang="en-US" sz="2000" b="1" dirty="0">
                <a:solidFill>
                  <a:srgbClr val="000090"/>
                </a:solidFill>
              </a:rPr>
              <a:t>Bars = 95% CI</a:t>
            </a:r>
          </a:p>
        </p:txBody>
      </p:sp>
    </p:spTree>
  </p:cSld>
  <p:clrMapOvr>
    <a:masterClrMapping/>
  </p:clrMapOvr>
  <p:extLst>
    <p:ext uri="{6950BFC3-D8DA-4A85-94F7-54DA5524770B}">
      <p188:commentRel xmlns:p188="http://schemas.microsoft.com/office/powerpoint/2018/8/main" r:id="rId3"/>
    </p:ext>
  </p:extLs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7882</TotalTime>
  <Words>898</Words>
  <Application>Microsoft Office PowerPoint</Application>
  <PresentationFormat>Custom</PresentationFormat>
  <Paragraphs>72</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Arial Black</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Mark Huff</dc:creator>
  <cp:lastModifiedBy>Nick Maxwell</cp:lastModifiedBy>
  <cp:revision>414</cp:revision>
  <dcterms:created xsi:type="dcterms:W3CDTF">2013-06-02T20:38:49Z</dcterms:created>
  <dcterms:modified xsi:type="dcterms:W3CDTF">2022-03-14T23:30:46Z</dcterms:modified>
</cp:coreProperties>
</file>