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1E4383"/>
                </a:solidFill>
              </a:rPr>
              <a:t>The Effects of Associative Direction on Judgment of Learning Reactivity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2806031"/>
            <a:ext cx="6858000" cy="785951"/>
          </a:xfrm>
        </p:spPr>
        <p:txBody>
          <a:bodyPr/>
          <a:lstStyle/>
          <a:p>
            <a:r>
              <a:rPr lang="en-US" dirty="0">
                <a:solidFill>
                  <a:srgbClr val="1E4383"/>
                </a:solidFill>
              </a:rPr>
              <a:t>Nicholas P. Maxwell &amp; Mark J. Huff</a:t>
            </a:r>
          </a:p>
        </p:txBody>
      </p: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2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</Words>
  <Application>Microsoft Office PowerPoint</Application>
  <PresentationFormat>On-screen Show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The Effects of Associative Direction on Judgment of Learning Reactivity</vt:lpstr>
      <vt:lpstr>Introduction</vt:lpstr>
      <vt:lpstr>Methods &amp; Procedure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Nicholas Maxwell</cp:lastModifiedBy>
  <cp:revision>9</cp:revision>
  <dcterms:created xsi:type="dcterms:W3CDTF">2020-09-09T13:47:10Z</dcterms:created>
  <dcterms:modified xsi:type="dcterms:W3CDTF">2020-10-02T14:53:51Z</dcterms:modified>
</cp:coreProperties>
</file>