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37"/>
  </p:notesMasterIdLst>
  <p:sldIdLst>
    <p:sldId id="256" r:id="rId2"/>
    <p:sldId id="312" r:id="rId3"/>
    <p:sldId id="344" r:id="rId4"/>
    <p:sldId id="304" r:id="rId5"/>
    <p:sldId id="326" r:id="rId6"/>
    <p:sldId id="345" r:id="rId7"/>
    <p:sldId id="316" r:id="rId8"/>
    <p:sldId id="315" r:id="rId9"/>
    <p:sldId id="346" r:id="rId10"/>
    <p:sldId id="337" r:id="rId11"/>
    <p:sldId id="313" r:id="rId12"/>
    <p:sldId id="338" r:id="rId13"/>
    <p:sldId id="322" r:id="rId14"/>
    <p:sldId id="323" r:id="rId15"/>
    <p:sldId id="332" r:id="rId16"/>
    <p:sldId id="309" r:id="rId17"/>
    <p:sldId id="314" r:id="rId18"/>
    <p:sldId id="324" r:id="rId19"/>
    <p:sldId id="328" r:id="rId20"/>
    <p:sldId id="320" r:id="rId21"/>
    <p:sldId id="319" r:id="rId22"/>
    <p:sldId id="330" r:id="rId23"/>
    <p:sldId id="341" r:id="rId24"/>
    <p:sldId id="329" r:id="rId25"/>
    <p:sldId id="339" r:id="rId26"/>
    <p:sldId id="340" r:id="rId27"/>
    <p:sldId id="349" r:id="rId28"/>
    <p:sldId id="310" r:id="rId29"/>
    <p:sldId id="355" r:id="rId30"/>
    <p:sldId id="356" r:id="rId31"/>
    <p:sldId id="357" r:id="rId32"/>
    <p:sldId id="348" r:id="rId33"/>
    <p:sldId id="290" r:id="rId34"/>
    <p:sldId id="354" r:id="rId35"/>
    <p:sldId id="32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2"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5B30E-E6D2-4678-95BC-5C18031AE02E}" v="2820" dt="2019-11-17T16:29:05.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81350" autoAdjust="0"/>
  </p:normalViewPr>
  <p:slideViewPr>
    <p:cSldViewPr snapToGrid="0">
      <p:cViewPr varScale="1">
        <p:scale>
          <a:sx n="60" d="100"/>
          <a:sy n="60" d="100"/>
        </p:scale>
        <p:origin x="145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7325B30E-E6D2-4678-95BC-5C18031AE02E}"/>
    <pc:docChg chg="undo custSel addSld delSld modSld sldOrd">
      <pc:chgData name="Nick Maxwell" userId="8614ede61265de7b" providerId="LiveId" clId="{7325B30E-E6D2-4678-95BC-5C18031AE02E}" dt="2019-11-17T16:53:06.583" v="6554" actId="403"/>
      <pc:docMkLst>
        <pc:docMk/>
      </pc:docMkLst>
      <pc:sldChg chg="modSp">
        <pc:chgData name="Nick Maxwell" userId="8614ede61265de7b" providerId="LiveId" clId="{7325B30E-E6D2-4678-95BC-5C18031AE02E}" dt="2019-11-17T16:45:05.380" v="6532" actId="20577"/>
        <pc:sldMkLst>
          <pc:docMk/>
          <pc:sldMk cId="4150839734" sldId="256"/>
        </pc:sldMkLst>
        <pc:spChg chg="mod">
          <ac:chgData name="Nick Maxwell" userId="8614ede61265de7b" providerId="LiveId" clId="{7325B30E-E6D2-4678-95BC-5C18031AE02E}" dt="2019-11-17T16:45:05.380" v="6532" actId="20577"/>
          <ac:spMkLst>
            <pc:docMk/>
            <pc:sldMk cId="4150839734" sldId="256"/>
            <ac:spMk id="2" creationId="{00000000-0000-0000-0000-000000000000}"/>
          </ac:spMkLst>
        </pc:spChg>
      </pc:sldChg>
      <pc:sldChg chg="modSp modAnim modNotesTx">
        <pc:chgData name="Nick Maxwell" userId="8614ede61265de7b" providerId="LiveId" clId="{7325B30E-E6D2-4678-95BC-5C18031AE02E}" dt="2019-11-16T22:42:49.808" v="5221"/>
        <pc:sldMkLst>
          <pc:docMk/>
          <pc:sldMk cId="3150369643" sldId="290"/>
        </pc:sldMkLst>
        <pc:spChg chg="mod">
          <ac:chgData name="Nick Maxwell" userId="8614ede61265de7b" providerId="LiveId" clId="{7325B30E-E6D2-4678-95BC-5C18031AE02E}" dt="2019-11-16T22:42:42.599" v="5220" actId="20577"/>
          <ac:spMkLst>
            <pc:docMk/>
            <pc:sldMk cId="3150369643" sldId="290"/>
            <ac:spMk id="2" creationId="{FA8CB1AB-041A-43B3-8305-A0D4EA325514}"/>
          </ac:spMkLst>
        </pc:spChg>
        <pc:spChg chg="mod">
          <ac:chgData name="Nick Maxwell" userId="8614ede61265de7b" providerId="LiveId" clId="{7325B30E-E6D2-4678-95BC-5C18031AE02E}" dt="2019-11-16T22:42:49.808" v="5221"/>
          <ac:spMkLst>
            <pc:docMk/>
            <pc:sldMk cId="3150369643" sldId="290"/>
            <ac:spMk id="3" creationId="{E10E4579-B041-4FDA-9ED9-29F0A514A1A4}"/>
          </ac:spMkLst>
        </pc:spChg>
      </pc:sldChg>
      <pc:sldChg chg="modSp modAnim modNotesTx">
        <pc:chgData name="Nick Maxwell" userId="8614ede61265de7b" providerId="LiveId" clId="{7325B30E-E6D2-4678-95BC-5C18031AE02E}" dt="2019-11-17T16:44:59.614" v="6531" actId="20577"/>
        <pc:sldMkLst>
          <pc:docMk/>
          <pc:sldMk cId="176995655" sldId="304"/>
        </pc:sldMkLst>
        <pc:spChg chg="mod">
          <ac:chgData name="Nick Maxwell" userId="8614ede61265de7b" providerId="LiveId" clId="{7325B30E-E6D2-4678-95BC-5C18031AE02E}" dt="2019-11-17T16:44:59.614" v="6531" actId="20577"/>
          <ac:spMkLst>
            <pc:docMk/>
            <pc:sldMk cId="176995655" sldId="304"/>
            <ac:spMk id="3" creationId="{5E7555E2-8326-4748-BCA4-EEAC4266F2D8}"/>
          </ac:spMkLst>
        </pc:spChg>
      </pc:sldChg>
      <pc:sldChg chg="delSp modSp delAnim modAnim modNotesTx">
        <pc:chgData name="Nick Maxwell" userId="8614ede61265de7b" providerId="LiveId" clId="{7325B30E-E6D2-4678-95BC-5C18031AE02E}" dt="2019-11-17T16:29:05.576" v="6156" actId="13926"/>
        <pc:sldMkLst>
          <pc:docMk/>
          <pc:sldMk cId="2141271861" sldId="309"/>
        </pc:sldMkLst>
        <pc:spChg chg="mod">
          <ac:chgData name="Nick Maxwell" userId="8614ede61265de7b" providerId="LiveId" clId="{7325B30E-E6D2-4678-95BC-5C18031AE02E}" dt="2019-11-16T17:41:01.991" v="44" actId="20577"/>
          <ac:spMkLst>
            <pc:docMk/>
            <pc:sldMk cId="2141271861" sldId="309"/>
            <ac:spMk id="2" creationId="{594C9304-2DC4-47EF-870F-B2611F35DCFA}"/>
          </ac:spMkLst>
        </pc:spChg>
        <pc:spChg chg="mod">
          <ac:chgData name="Nick Maxwell" userId="8614ede61265de7b" providerId="LiveId" clId="{7325B30E-E6D2-4678-95BC-5C18031AE02E}" dt="2019-11-17T16:29:05.576" v="6156" actId="13926"/>
          <ac:spMkLst>
            <pc:docMk/>
            <pc:sldMk cId="2141271861" sldId="309"/>
            <ac:spMk id="11" creationId="{585EAC3B-4142-49D9-977C-49D7D274D5D8}"/>
          </ac:spMkLst>
        </pc:spChg>
        <pc:spChg chg="del">
          <ac:chgData name="Nick Maxwell" userId="8614ede61265de7b" providerId="LiveId" clId="{7325B30E-E6D2-4678-95BC-5C18031AE02E}" dt="2019-11-16T17:40:50.524" v="29" actId="478"/>
          <ac:spMkLst>
            <pc:docMk/>
            <pc:sldMk cId="2141271861" sldId="309"/>
            <ac:spMk id="12" creationId="{65D4362B-31F0-42C7-B8F1-DB861D3360C3}"/>
          </ac:spMkLst>
        </pc:spChg>
        <pc:graphicFrameChg chg="mod">
          <ac:chgData name="Nick Maxwell" userId="8614ede61265de7b" providerId="LiveId" clId="{7325B30E-E6D2-4678-95BC-5C18031AE02E}" dt="2019-11-16T17:40:52.990" v="31" actId="478"/>
          <ac:graphicFrameMkLst>
            <pc:docMk/>
            <pc:sldMk cId="2141271861" sldId="309"/>
            <ac:graphicFrameMk id="5" creationId="{4225E6E7-1AC4-4FAB-AF26-4E76D4B6190F}"/>
          </ac:graphicFrameMkLst>
        </pc:graphicFrameChg>
      </pc:sldChg>
      <pc:sldChg chg="mod">
        <pc:chgData name="Nick Maxwell" userId="8614ede61265de7b" providerId="LiveId" clId="{7325B30E-E6D2-4678-95BC-5C18031AE02E}" dt="2019-11-16T21:28:41.172" v="4022" actId="27918"/>
        <pc:sldMkLst>
          <pc:docMk/>
          <pc:sldMk cId="2584967588" sldId="310"/>
        </pc:sldMkLst>
      </pc:sldChg>
      <pc:sldChg chg="mod">
        <pc:chgData name="Nick Maxwell" userId="8614ede61265de7b" providerId="LiveId" clId="{7325B30E-E6D2-4678-95BC-5C18031AE02E}" dt="2019-11-16T21:28:57.009" v="4034" actId="27918"/>
        <pc:sldMkLst>
          <pc:docMk/>
          <pc:sldMk cId="1085176911" sldId="311"/>
        </pc:sldMkLst>
      </pc:sldChg>
      <pc:sldChg chg="modSp add ord modAnim modNotesTx">
        <pc:chgData name="Nick Maxwell" userId="8614ede61265de7b" providerId="LiveId" clId="{7325B30E-E6D2-4678-95BC-5C18031AE02E}" dt="2019-11-17T16:38:24.748" v="6498"/>
        <pc:sldMkLst>
          <pc:docMk/>
          <pc:sldMk cId="322037927" sldId="312"/>
        </pc:sldMkLst>
        <pc:spChg chg="mod">
          <ac:chgData name="Nick Maxwell" userId="8614ede61265de7b" providerId="LiveId" clId="{7325B30E-E6D2-4678-95BC-5C18031AE02E}" dt="2019-11-16T22:52:38.439" v="5459" actId="20577"/>
          <ac:spMkLst>
            <pc:docMk/>
            <pc:sldMk cId="322037927" sldId="312"/>
            <ac:spMk id="3" creationId="{5E7555E2-8326-4748-BCA4-EEAC4266F2D8}"/>
          </ac:spMkLst>
        </pc:spChg>
      </pc:sldChg>
      <pc:sldChg chg="modSp add modAnim modNotesTx">
        <pc:chgData name="Nick Maxwell" userId="8614ede61265de7b" providerId="LiveId" clId="{7325B30E-E6D2-4678-95BC-5C18031AE02E}" dt="2019-11-17T16:45:23.232" v="6533" actId="20577"/>
        <pc:sldMkLst>
          <pc:docMk/>
          <pc:sldMk cId="4172470023" sldId="313"/>
        </pc:sldMkLst>
        <pc:spChg chg="mod">
          <ac:chgData name="Nick Maxwell" userId="8614ede61265de7b" providerId="LiveId" clId="{7325B30E-E6D2-4678-95BC-5C18031AE02E}" dt="2019-11-16T18:25:12.555" v="478" actId="20577"/>
          <ac:spMkLst>
            <pc:docMk/>
            <pc:sldMk cId="4172470023" sldId="313"/>
            <ac:spMk id="2" creationId="{543B3268-E9EA-44E4-ACDD-CE6AB485DB7F}"/>
          </ac:spMkLst>
        </pc:spChg>
        <pc:spChg chg="mod">
          <ac:chgData name="Nick Maxwell" userId="8614ede61265de7b" providerId="LiveId" clId="{7325B30E-E6D2-4678-95BC-5C18031AE02E}" dt="2019-11-17T16:45:23.232" v="6533" actId="20577"/>
          <ac:spMkLst>
            <pc:docMk/>
            <pc:sldMk cId="4172470023" sldId="313"/>
            <ac:spMk id="3" creationId="{5E7555E2-8326-4748-BCA4-EEAC4266F2D8}"/>
          </ac:spMkLst>
        </pc:spChg>
      </pc:sldChg>
      <pc:sldChg chg="addSp delSp modSp add delAnim modAnim modNotesTx">
        <pc:chgData name="Nick Maxwell" userId="8614ede61265de7b" providerId="LiveId" clId="{7325B30E-E6D2-4678-95BC-5C18031AE02E}" dt="2019-11-16T22:08:44.011" v="5071" actId="14100"/>
        <pc:sldMkLst>
          <pc:docMk/>
          <pc:sldMk cId="755777699" sldId="314"/>
        </pc:sldMkLst>
        <pc:spChg chg="mod">
          <ac:chgData name="Nick Maxwell" userId="8614ede61265de7b" providerId="LiveId" clId="{7325B30E-E6D2-4678-95BC-5C18031AE02E}" dt="2019-11-16T17:54:17.566" v="315" actId="20577"/>
          <ac:spMkLst>
            <pc:docMk/>
            <pc:sldMk cId="755777699" sldId="314"/>
            <ac:spMk id="2" creationId="{594C9304-2DC4-47EF-870F-B2611F35DCFA}"/>
          </ac:spMkLst>
        </pc:spChg>
        <pc:spChg chg="add mod">
          <ac:chgData name="Nick Maxwell" userId="8614ede61265de7b" providerId="LiveId" clId="{7325B30E-E6D2-4678-95BC-5C18031AE02E}" dt="2019-11-16T22:08:44.011" v="5071" actId="14100"/>
          <ac:spMkLst>
            <pc:docMk/>
            <pc:sldMk cId="755777699" sldId="314"/>
            <ac:spMk id="3" creationId="{EE15C959-CEB1-4571-9294-95403C4D43AE}"/>
          </ac:spMkLst>
        </pc:spChg>
        <pc:spChg chg="del mod">
          <ac:chgData name="Nick Maxwell" userId="8614ede61265de7b" providerId="LiveId" clId="{7325B30E-E6D2-4678-95BC-5C18031AE02E}" dt="2019-11-16T17:53:30.895" v="271"/>
          <ac:spMkLst>
            <pc:docMk/>
            <pc:sldMk cId="755777699" sldId="314"/>
            <ac:spMk id="11" creationId="{585EAC3B-4142-49D9-977C-49D7D274D5D8}"/>
          </ac:spMkLst>
        </pc:spChg>
        <pc:spChg chg="del">
          <ac:chgData name="Nick Maxwell" userId="8614ede61265de7b" providerId="LiveId" clId="{7325B30E-E6D2-4678-95BC-5C18031AE02E}" dt="2019-11-16T17:54:22.300" v="317" actId="478"/>
          <ac:spMkLst>
            <pc:docMk/>
            <pc:sldMk cId="755777699" sldId="314"/>
            <ac:spMk id="12" creationId="{65D4362B-31F0-42C7-B8F1-DB861D3360C3}"/>
          </ac:spMkLst>
        </pc:spChg>
        <pc:graphicFrameChg chg="del">
          <ac:chgData name="Nick Maxwell" userId="8614ede61265de7b" providerId="LiveId" clId="{7325B30E-E6D2-4678-95BC-5C18031AE02E}" dt="2019-11-16T17:54:19.737" v="316" actId="478"/>
          <ac:graphicFrameMkLst>
            <pc:docMk/>
            <pc:sldMk cId="755777699" sldId="314"/>
            <ac:graphicFrameMk id="5" creationId="{4225E6E7-1AC4-4FAB-AF26-4E76D4B6190F}"/>
          </ac:graphicFrameMkLst>
        </pc:graphicFrameChg>
      </pc:sldChg>
      <pc:sldChg chg="modSp add modAnim">
        <pc:chgData name="Nick Maxwell" userId="8614ede61265de7b" providerId="LiveId" clId="{7325B30E-E6D2-4678-95BC-5C18031AE02E}" dt="2019-11-17T16:36:40.818" v="6491" actId="207"/>
        <pc:sldMkLst>
          <pc:docMk/>
          <pc:sldMk cId="4201458925" sldId="315"/>
        </pc:sldMkLst>
        <pc:spChg chg="mod">
          <ac:chgData name="Nick Maxwell" userId="8614ede61265de7b" providerId="LiveId" clId="{7325B30E-E6D2-4678-95BC-5C18031AE02E}" dt="2019-11-16T20:32:49.960" v="3007" actId="20577"/>
          <ac:spMkLst>
            <pc:docMk/>
            <pc:sldMk cId="4201458925" sldId="315"/>
            <ac:spMk id="2" creationId="{C595F943-F2F2-49E0-8C65-04DC132CF349}"/>
          </ac:spMkLst>
        </pc:spChg>
        <pc:spChg chg="mod">
          <ac:chgData name="Nick Maxwell" userId="8614ede61265de7b" providerId="LiveId" clId="{7325B30E-E6D2-4678-95BC-5C18031AE02E}" dt="2019-11-17T16:36:40.818" v="6491" actId="207"/>
          <ac:spMkLst>
            <pc:docMk/>
            <pc:sldMk cId="4201458925" sldId="315"/>
            <ac:spMk id="3" creationId="{4044EA5C-9E44-4C57-B2E4-17C03ECA81EC}"/>
          </ac:spMkLst>
        </pc:spChg>
      </pc:sldChg>
      <pc:sldChg chg="modSp add modAnim modNotesTx">
        <pc:chgData name="Nick Maxwell" userId="8614ede61265de7b" providerId="LiveId" clId="{7325B30E-E6D2-4678-95BC-5C18031AE02E}" dt="2019-11-16T22:07:42.865" v="5061" actId="403"/>
        <pc:sldMkLst>
          <pc:docMk/>
          <pc:sldMk cId="2859759615" sldId="316"/>
        </pc:sldMkLst>
        <pc:spChg chg="mod">
          <ac:chgData name="Nick Maxwell" userId="8614ede61265de7b" providerId="LiveId" clId="{7325B30E-E6D2-4678-95BC-5C18031AE02E}" dt="2019-11-16T22:07:42.865" v="5061" actId="403"/>
          <ac:spMkLst>
            <pc:docMk/>
            <pc:sldMk cId="2859759615" sldId="316"/>
            <ac:spMk id="3" creationId="{5E7555E2-8326-4748-BCA4-EEAC4266F2D8}"/>
          </ac:spMkLst>
        </pc:spChg>
      </pc:sldChg>
      <pc:sldChg chg="delSp modSp add del delAnim modAnim">
        <pc:chgData name="Nick Maxwell" userId="8614ede61265de7b" providerId="LiveId" clId="{7325B30E-E6D2-4678-95BC-5C18031AE02E}" dt="2019-11-16T18:16:01.690" v="337" actId="2696"/>
        <pc:sldMkLst>
          <pc:docMk/>
          <pc:sldMk cId="2545920357" sldId="317"/>
        </pc:sldMkLst>
        <pc:spChg chg="mod">
          <ac:chgData name="Nick Maxwell" userId="8614ede61265de7b" providerId="LiveId" clId="{7325B30E-E6D2-4678-95BC-5C18031AE02E}" dt="2019-11-16T17:53:46.399" v="294" actId="20577"/>
          <ac:spMkLst>
            <pc:docMk/>
            <pc:sldMk cId="2545920357" sldId="317"/>
            <ac:spMk id="2" creationId="{594C9304-2DC4-47EF-870F-B2611F35DCFA}"/>
          </ac:spMkLst>
        </pc:spChg>
        <pc:spChg chg="del mod">
          <ac:chgData name="Nick Maxwell" userId="8614ede61265de7b" providerId="LiveId" clId="{7325B30E-E6D2-4678-95BC-5C18031AE02E}" dt="2019-11-16T17:53:51.912" v="296"/>
          <ac:spMkLst>
            <pc:docMk/>
            <pc:sldMk cId="2545920357" sldId="317"/>
            <ac:spMk id="12" creationId="{65D4362B-31F0-42C7-B8F1-DB861D3360C3}"/>
          </ac:spMkLst>
        </pc:spChg>
        <pc:graphicFrameChg chg="mod">
          <ac:chgData name="Nick Maxwell" userId="8614ede61265de7b" providerId="LiveId" clId="{7325B30E-E6D2-4678-95BC-5C18031AE02E}" dt="2019-11-16T17:53:42.183" v="283" actId="1076"/>
          <ac:graphicFrameMkLst>
            <pc:docMk/>
            <pc:sldMk cId="2545920357" sldId="317"/>
            <ac:graphicFrameMk id="5" creationId="{4225E6E7-1AC4-4FAB-AF26-4E76D4B6190F}"/>
          </ac:graphicFrameMkLst>
        </pc:graphicFrameChg>
      </pc:sldChg>
      <pc:sldChg chg="modSp add del">
        <pc:chgData name="Nick Maxwell" userId="8614ede61265de7b" providerId="LiveId" clId="{7325B30E-E6D2-4678-95BC-5C18031AE02E}" dt="2019-11-16T22:59:06.142" v="5491" actId="2696"/>
        <pc:sldMkLst>
          <pc:docMk/>
          <pc:sldMk cId="589519959" sldId="318"/>
        </pc:sldMkLst>
        <pc:spChg chg="mod">
          <ac:chgData name="Nick Maxwell" userId="8614ede61265de7b" providerId="LiveId" clId="{7325B30E-E6D2-4678-95BC-5C18031AE02E}" dt="2019-11-16T17:54:01.453" v="306" actId="20577"/>
          <ac:spMkLst>
            <pc:docMk/>
            <pc:sldMk cId="589519959" sldId="318"/>
            <ac:spMk id="2" creationId="{3BC3444D-BD74-4A55-92BC-253F22D93814}"/>
          </ac:spMkLst>
        </pc:spChg>
      </pc:sldChg>
      <pc:sldChg chg="addSp delSp modSp add ord delAnim modAnim modNotesTx">
        <pc:chgData name="Nick Maxwell" userId="8614ede61265de7b" providerId="LiveId" clId="{7325B30E-E6D2-4678-95BC-5C18031AE02E}" dt="2019-11-16T21:25:47.465" v="4010" actId="20577"/>
        <pc:sldMkLst>
          <pc:docMk/>
          <pc:sldMk cId="2313131541" sldId="319"/>
        </pc:sldMkLst>
        <pc:spChg chg="mod">
          <ac:chgData name="Nick Maxwell" userId="8614ede61265de7b" providerId="LiveId" clId="{7325B30E-E6D2-4678-95BC-5C18031AE02E}" dt="2019-11-16T21:25:47.465" v="4010" actId="20577"/>
          <ac:spMkLst>
            <pc:docMk/>
            <pc:sldMk cId="2313131541" sldId="319"/>
            <ac:spMk id="2" creationId="{594C9304-2DC4-47EF-870F-B2611F35DCFA}"/>
          </ac:spMkLst>
        </pc:spChg>
        <pc:spChg chg="add del mod">
          <ac:chgData name="Nick Maxwell" userId="8614ede61265de7b" providerId="LiveId" clId="{7325B30E-E6D2-4678-95BC-5C18031AE02E}" dt="2019-11-16T18:18:50.984" v="396" actId="478"/>
          <ac:spMkLst>
            <pc:docMk/>
            <pc:sldMk cId="2313131541" sldId="319"/>
            <ac:spMk id="12" creationId="{D181DAE9-A56F-428D-A61D-F106D8BD0E3F}"/>
          </ac:spMkLst>
        </pc:spChg>
        <pc:spChg chg="add del mod">
          <ac:chgData name="Nick Maxwell" userId="8614ede61265de7b" providerId="LiveId" clId="{7325B30E-E6D2-4678-95BC-5C18031AE02E}" dt="2019-11-16T18:18:53.037" v="398" actId="478"/>
          <ac:spMkLst>
            <pc:docMk/>
            <pc:sldMk cId="2313131541" sldId="319"/>
            <ac:spMk id="13" creationId="{4A6776D7-D42A-4C16-8E51-E46E8913ABCF}"/>
          </ac:spMkLst>
        </pc:spChg>
        <pc:spChg chg="add del mod">
          <ac:chgData name="Nick Maxwell" userId="8614ede61265de7b" providerId="LiveId" clId="{7325B30E-E6D2-4678-95BC-5C18031AE02E}" dt="2019-11-16T18:18:57.838" v="402" actId="478"/>
          <ac:spMkLst>
            <pc:docMk/>
            <pc:sldMk cId="2313131541" sldId="319"/>
            <ac:spMk id="14" creationId="{76BF42D7-2D00-4620-9445-C4738782250F}"/>
          </ac:spMkLst>
        </pc:spChg>
        <pc:spChg chg="add del mod">
          <ac:chgData name="Nick Maxwell" userId="8614ede61265de7b" providerId="LiveId" clId="{7325B30E-E6D2-4678-95BC-5C18031AE02E}" dt="2019-11-16T18:18:56.346" v="401" actId="478"/>
          <ac:spMkLst>
            <pc:docMk/>
            <pc:sldMk cId="2313131541" sldId="319"/>
            <ac:spMk id="15" creationId="{CA21BCDF-5D70-4397-B85E-7F5BC9F48BF2}"/>
          </ac:spMkLst>
        </pc:spChg>
        <pc:graphicFrameChg chg="mod">
          <ac:chgData name="Nick Maxwell" userId="8614ede61265de7b" providerId="LiveId" clId="{7325B30E-E6D2-4678-95BC-5C18031AE02E}" dt="2019-11-16T18:19:28.897" v="426" actId="404"/>
          <ac:graphicFrameMkLst>
            <pc:docMk/>
            <pc:sldMk cId="2313131541" sldId="319"/>
            <ac:graphicFrameMk id="5" creationId="{4225E6E7-1AC4-4FAB-AF26-4E76D4B6190F}"/>
          </ac:graphicFrameMkLst>
        </pc:graphicFrameChg>
        <pc:cxnChg chg="add del mod">
          <ac:chgData name="Nick Maxwell" userId="8614ede61265de7b" providerId="LiveId" clId="{7325B30E-E6D2-4678-95BC-5C18031AE02E}" dt="2019-11-16T18:18:49.418" v="395" actId="478"/>
          <ac:cxnSpMkLst>
            <pc:docMk/>
            <pc:sldMk cId="2313131541" sldId="319"/>
            <ac:cxnSpMk id="4" creationId="{636F61BE-D642-4D2D-A982-B736EED57875}"/>
          </ac:cxnSpMkLst>
        </pc:cxnChg>
        <pc:cxnChg chg="add del mod">
          <ac:chgData name="Nick Maxwell" userId="8614ede61265de7b" providerId="LiveId" clId="{7325B30E-E6D2-4678-95BC-5C18031AE02E}" dt="2019-11-16T18:18:52.081" v="397" actId="478"/>
          <ac:cxnSpMkLst>
            <pc:docMk/>
            <pc:sldMk cId="2313131541" sldId="319"/>
            <ac:cxnSpMk id="6" creationId="{855F1BCE-6452-4B6D-BB38-D7E5CBDB19E0}"/>
          </ac:cxnSpMkLst>
        </pc:cxnChg>
        <pc:cxnChg chg="add del mod">
          <ac:chgData name="Nick Maxwell" userId="8614ede61265de7b" providerId="LiveId" clId="{7325B30E-E6D2-4678-95BC-5C18031AE02E}" dt="2019-11-16T18:18:59.156" v="403" actId="478"/>
          <ac:cxnSpMkLst>
            <pc:docMk/>
            <pc:sldMk cId="2313131541" sldId="319"/>
            <ac:cxnSpMk id="9" creationId="{444C85C1-199B-4D67-8E12-5D0FA601C293}"/>
          </ac:cxnSpMkLst>
        </pc:cxnChg>
        <pc:cxnChg chg="add del">
          <ac:chgData name="Nick Maxwell" userId="8614ede61265de7b" providerId="LiveId" clId="{7325B30E-E6D2-4678-95BC-5C18031AE02E}" dt="2019-11-16T18:15:35.996" v="332" actId="478"/>
          <ac:cxnSpMkLst>
            <pc:docMk/>
            <pc:sldMk cId="2313131541" sldId="319"/>
            <ac:cxnSpMk id="10" creationId="{9B75A2CA-D278-42C3-8388-E7A9ED9D41E1}"/>
          </ac:cxnSpMkLst>
        </pc:cxnChg>
        <pc:cxnChg chg="add del mod">
          <ac:chgData name="Nick Maxwell" userId="8614ede61265de7b" providerId="LiveId" clId="{7325B30E-E6D2-4678-95BC-5C18031AE02E}" dt="2019-11-16T18:18:54.319" v="399" actId="478"/>
          <ac:cxnSpMkLst>
            <pc:docMk/>
            <pc:sldMk cId="2313131541" sldId="319"/>
            <ac:cxnSpMk id="11" creationId="{48E6B7CD-55E5-489C-8E7E-42BF6D7703F0}"/>
          </ac:cxnSpMkLst>
        </pc:cxnChg>
      </pc:sldChg>
      <pc:sldChg chg="addSp delSp modSp add ord delAnim modAnim modNotesTx">
        <pc:chgData name="Nick Maxwell" userId="8614ede61265de7b" providerId="LiveId" clId="{7325B30E-E6D2-4678-95BC-5C18031AE02E}" dt="2019-11-16T21:25:40.772" v="4001" actId="20577"/>
        <pc:sldMkLst>
          <pc:docMk/>
          <pc:sldMk cId="1888365619" sldId="320"/>
        </pc:sldMkLst>
        <pc:spChg chg="mod">
          <ac:chgData name="Nick Maxwell" userId="8614ede61265de7b" providerId="LiveId" clId="{7325B30E-E6D2-4678-95BC-5C18031AE02E}" dt="2019-11-16T21:25:40.772" v="4001" actId="20577"/>
          <ac:spMkLst>
            <pc:docMk/>
            <pc:sldMk cId="1888365619" sldId="320"/>
            <ac:spMk id="2" creationId="{594C9304-2DC4-47EF-870F-B2611F35DCFA}"/>
          </ac:spMkLst>
        </pc:spChg>
        <pc:spChg chg="del">
          <ac:chgData name="Nick Maxwell" userId="8614ede61265de7b" providerId="LiveId" clId="{7325B30E-E6D2-4678-95BC-5C18031AE02E}" dt="2019-11-16T18:18:47.929" v="394" actId="478"/>
          <ac:spMkLst>
            <pc:docMk/>
            <pc:sldMk cId="1888365619" sldId="320"/>
            <ac:spMk id="12" creationId="{D181DAE9-A56F-428D-A61D-F106D8BD0E3F}"/>
          </ac:spMkLst>
        </pc:spChg>
        <pc:spChg chg="mod">
          <ac:chgData name="Nick Maxwell" userId="8614ede61265de7b" providerId="LiveId" clId="{7325B30E-E6D2-4678-95BC-5C18031AE02E}" dt="2019-11-16T19:14:21.200" v="554" actId="403"/>
          <ac:spMkLst>
            <pc:docMk/>
            <pc:sldMk cId="1888365619" sldId="320"/>
            <ac:spMk id="13" creationId="{4A6776D7-D42A-4C16-8E51-E46E8913ABCF}"/>
          </ac:spMkLst>
        </pc:spChg>
        <pc:spChg chg="mod">
          <ac:chgData name="Nick Maxwell" userId="8614ede61265de7b" providerId="LiveId" clId="{7325B30E-E6D2-4678-95BC-5C18031AE02E}" dt="2019-11-16T19:14:29.182" v="557" actId="14100"/>
          <ac:spMkLst>
            <pc:docMk/>
            <pc:sldMk cId="1888365619" sldId="320"/>
            <ac:spMk id="14" creationId="{76BF42D7-2D00-4620-9445-C4738782250F}"/>
          </ac:spMkLst>
        </pc:spChg>
        <pc:spChg chg="mod">
          <ac:chgData name="Nick Maxwell" userId="8614ede61265de7b" providerId="LiveId" clId="{7325B30E-E6D2-4678-95BC-5C18031AE02E}" dt="2019-11-16T19:14:35.815" v="560" actId="14100"/>
          <ac:spMkLst>
            <pc:docMk/>
            <pc:sldMk cId="1888365619" sldId="320"/>
            <ac:spMk id="15" creationId="{CA21BCDF-5D70-4397-B85E-7F5BC9F48BF2}"/>
          </ac:spMkLst>
        </pc:spChg>
        <pc:spChg chg="add mod">
          <ac:chgData name="Nick Maxwell" userId="8614ede61265de7b" providerId="LiveId" clId="{7325B30E-E6D2-4678-95BC-5C18031AE02E}" dt="2019-11-16T19:14:17.321" v="552" actId="403"/>
          <ac:spMkLst>
            <pc:docMk/>
            <pc:sldMk cId="1888365619" sldId="320"/>
            <ac:spMk id="16" creationId="{F22FC35A-35DD-4AD6-8C62-5D13F8450BCD}"/>
          </ac:spMkLst>
        </pc:spChg>
      </pc:sldChg>
      <pc:sldChg chg="add del">
        <pc:chgData name="Nick Maxwell" userId="8614ede61265de7b" providerId="LiveId" clId="{7325B30E-E6D2-4678-95BC-5C18031AE02E}" dt="2019-11-16T22:59:06.142" v="5490" actId="2696"/>
        <pc:sldMkLst>
          <pc:docMk/>
          <pc:sldMk cId="4205850168" sldId="321"/>
        </pc:sldMkLst>
      </pc:sldChg>
      <pc:sldChg chg="modSp add modAnim">
        <pc:chgData name="Nick Maxwell" userId="8614ede61265de7b" providerId="LiveId" clId="{7325B30E-E6D2-4678-95BC-5C18031AE02E}" dt="2019-11-17T16:40:04.938" v="6513"/>
        <pc:sldMkLst>
          <pc:docMk/>
          <pc:sldMk cId="822754030" sldId="322"/>
        </pc:sldMkLst>
        <pc:spChg chg="mod">
          <ac:chgData name="Nick Maxwell" userId="8614ede61265de7b" providerId="LiveId" clId="{7325B30E-E6D2-4678-95BC-5C18031AE02E}" dt="2019-11-16T18:25:25.852" v="506" actId="20577"/>
          <ac:spMkLst>
            <pc:docMk/>
            <pc:sldMk cId="822754030" sldId="322"/>
            <ac:spMk id="2" creationId="{3859BFE1-DCC8-49AB-B923-727D71DAA4E8}"/>
          </ac:spMkLst>
        </pc:spChg>
        <pc:spChg chg="mod">
          <ac:chgData name="Nick Maxwell" userId="8614ede61265de7b" providerId="LiveId" clId="{7325B30E-E6D2-4678-95BC-5C18031AE02E}" dt="2019-11-17T16:39:57.379" v="6512" actId="20577"/>
          <ac:spMkLst>
            <pc:docMk/>
            <pc:sldMk cId="822754030" sldId="322"/>
            <ac:spMk id="3" creationId="{FB8BF291-0325-42B8-A496-F88633D0DD88}"/>
          </ac:spMkLst>
        </pc:spChg>
      </pc:sldChg>
      <pc:sldChg chg="modSp add modAnim">
        <pc:chgData name="Nick Maxwell" userId="8614ede61265de7b" providerId="LiveId" clId="{7325B30E-E6D2-4678-95BC-5C18031AE02E}" dt="2019-11-16T22:08:05.435" v="5064" actId="403"/>
        <pc:sldMkLst>
          <pc:docMk/>
          <pc:sldMk cId="2075117946" sldId="323"/>
        </pc:sldMkLst>
        <pc:spChg chg="mod">
          <ac:chgData name="Nick Maxwell" userId="8614ede61265de7b" providerId="LiveId" clId="{7325B30E-E6D2-4678-95BC-5C18031AE02E}" dt="2019-11-16T19:19:17.166" v="810" actId="20577"/>
          <ac:spMkLst>
            <pc:docMk/>
            <pc:sldMk cId="2075117946" sldId="323"/>
            <ac:spMk id="2" creationId="{3859BFE1-DCC8-49AB-B923-727D71DAA4E8}"/>
          </ac:spMkLst>
        </pc:spChg>
        <pc:spChg chg="mod">
          <ac:chgData name="Nick Maxwell" userId="8614ede61265de7b" providerId="LiveId" clId="{7325B30E-E6D2-4678-95BC-5C18031AE02E}" dt="2019-11-16T22:08:05.435" v="5064" actId="403"/>
          <ac:spMkLst>
            <pc:docMk/>
            <pc:sldMk cId="2075117946" sldId="323"/>
            <ac:spMk id="3" creationId="{FB8BF291-0325-42B8-A496-F88633D0DD88}"/>
          </ac:spMkLst>
        </pc:spChg>
      </pc:sldChg>
      <pc:sldChg chg="modSp add modAnim">
        <pc:chgData name="Nick Maxwell" userId="8614ede61265de7b" providerId="LiveId" clId="{7325B30E-E6D2-4678-95BC-5C18031AE02E}" dt="2019-11-16T22:08:51.949" v="5074" actId="403"/>
        <pc:sldMkLst>
          <pc:docMk/>
          <pc:sldMk cId="2818063726" sldId="324"/>
        </pc:sldMkLst>
        <pc:spChg chg="mod">
          <ac:chgData name="Nick Maxwell" userId="8614ede61265de7b" providerId="LiveId" clId="{7325B30E-E6D2-4678-95BC-5C18031AE02E}" dt="2019-11-16T22:08:51.949" v="5074" actId="403"/>
          <ac:spMkLst>
            <pc:docMk/>
            <pc:sldMk cId="2818063726" sldId="324"/>
            <ac:spMk id="3" creationId="{EE15C959-CEB1-4571-9294-95403C4D43AE}"/>
          </ac:spMkLst>
        </pc:spChg>
      </pc:sldChg>
      <pc:sldChg chg="modSp add">
        <pc:chgData name="Nick Maxwell" userId="8614ede61265de7b" providerId="LiveId" clId="{7325B30E-E6D2-4678-95BC-5C18031AE02E}" dt="2019-11-16T22:08:57.934" v="5075" actId="403"/>
        <pc:sldMkLst>
          <pc:docMk/>
          <pc:sldMk cId="925587103" sldId="325"/>
        </pc:sldMkLst>
        <pc:spChg chg="mod">
          <ac:chgData name="Nick Maxwell" userId="8614ede61265de7b" providerId="LiveId" clId="{7325B30E-E6D2-4678-95BC-5C18031AE02E}" dt="2019-11-16T22:08:57.934" v="5075" actId="403"/>
          <ac:spMkLst>
            <pc:docMk/>
            <pc:sldMk cId="925587103" sldId="325"/>
            <ac:spMk id="3" creationId="{EE15C959-CEB1-4571-9294-95403C4D43AE}"/>
          </ac:spMkLst>
        </pc:spChg>
      </pc:sldChg>
      <pc:sldChg chg="modSp add modAnim">
        <pc:chgData name="Nick Maxwell" userId="8614ede61265de7b" providerId="LiveId" clId="{7325B30E-E6D2-4678-95BC-5C18031AE02E}" dt="2019-11-17T16:37:51.443" v="6495"/>
        <pc:sldMkLst>
          <pc:docMk/>
          <pc:sldMk cId="4216651486" sldId="326"/>
        </pc:sldMkLst>
        <pc:spChg chg="mod">
          <ac:chgData name="Nick Maxwell" userId="8614ede61265de7b" providerId="LiveId" clId="{7325B30E-E6D2-4678-95BC-5C18031AE02E}" dt="2019-11-16T20:02:55.196" v="2262" actId="20577"/>
          <ac:spMkLst>
            <pc:docMk/>
            <pc:sldMk cId="4216651486" sldId="326"/>
            <ac:spMk id="2" creationId="{729CE9C9-59FE-48E3-A2FD-27ABC6F60FAE}"/>
          </ac:spMkLst>
        </pc:spChg>
        <pc:spChg chg="mod">
          <ac:chgData name="Nick Maxwell" userId="8614ede61265de7b" providerId="LiveId" clId="{7325B30E-E6D2-4678-95BC-5C18031AE02E}" dt="2019-11-16T22:07:27.606" v="5059" actId="403"/>
          <ac:spMkLst>
            <pc:docMk/>
            <pc:sldMk cId="4216651486" sldId="326"/>
            <ac:spMk id="3" creationId="{3AC2A4AB-58E8-4E7D-B569-12585F6DA90A}"/>
          </ac:spMkLst>
        </pc:spChg>
      </pc:sldChg>
      <pc:sldChg chg="addSp delSp modSp add">
        <pc:chgData name="Nick Maxwell" userId="8614ede61265de7b" providerId="LiveId" clId="{7325B30E-E6D2-4678-95BC-5C18031AE02E}" dt="2019-11-16T20:14:21.194" v="2491" actId="1076"/>
        <pc:sldMkLst>
          <pc:docMk/>
          <pc:sldMk cId="750791620" sldId="327"/>
        </pc:sldMkLst>
        <pc:spChg chg="del">
          <ac:chgData name="Nick Maxwell" userId="8614ede61265de7b" providerId="LiveId" clId="{7325B30E-E6D2-4678-95BC-5C18031AE02E}" dt="2019-11-16T20:14:06.696" v="2480"/>
          <ac:spMkLst>
            <pc:docMk/>
            <pc:sldMk cId="750791620" sldId="327"/>
            <ac:spMk id="2" creationId="{06D0B742-CE60-40D5-92D8-106B15784B39}"/>
          </ac:spMkLst>
        </pc:spChg>
        <pc:spChg chg="del">
          <ac:chgData name="Nick Maxwell" userId="8614ede61265de7b" providerId="LiveId" clId="{7325B30E-E6D2-4678-95BC-5C18031AE02E}" dt="2019-11-16T20:14:06.696" v="2480"/>
          <ac:spMkLst>
            <pc:docMk/>
            <pc:sldMk cId="750791620" sldId="327"/>
            <ac:spMk id="3" creationId="{7959C474-538B-4769-9A48-3D7F86C92E31}"/>
          </ac:spMkLst>
        </pc:spChg>
        <pc:spChg chg="add mod">
          <ac:chgData name="Nick Maxwell" userId="8614ede61265de7b" providerId="LiveId" clId="{7325B30E-E6D2-4678-95BC-5C18031AE02E}" dt="2019-11-16T20:14:21.194" v="2491" actId="1076"/>
          <ac:spMkLst>
            <pc:docMk/>
            <pc:sldMk cId="750791620" sldId="327"/>
            <ac:spMk id="4" creationId="{C0AD5057-5A0E-426A-8DAB-428C0E3D904F}"/>
          </ac:spMkLst>
        </pc:spChg>
        <pc:spChg chg="add mod">
          <ac:chgData name="Nick Maxwell" userId="8614ede61265de7b" providerId="LiveId" clId="{7325B30E-E6D2-4678-95BC-5C18031AE02E}" dt="2019-11-16T20:14:06.696" v="2480"/>
          <ac:spMkLst>
            <pc:docMk/>
            <pc:sldMk cId="750791620" sldId="327"/>
            <ac:spMk id="5" creationId="{C0D5ABB6-6E86-42AB-8981-E0C65069FCE5}"/>
          </ac:spMkLst>
        </pc:spChg>
      </pc:sldChg>
      <pc:sldChg chg="add del">
        <pc:chgData name="Nick Maxwell" userId="8614ede61265de7b" providerId="LiveId" clId="{7325B30E-E6D2-4678-95BC-5C18031AE02E}" dt="2019-11-16T20:13:53.010" v="2478"/>
        <pc:sldMkLst>
          <pc:docMk/>
          <pc:sldMk cId="3323159070" sldId="327"/>
        </pc:sldMkLst>
      </pc:sldChg>
      <pc:sldChg chg="modSp add ord modAnim">
        <pc:chgData name="Nick Maxwell" userId="8614ede61265de7b" providerId="LiveId" clId="{7325B30E-E6D2-4678-95BC-5C18031AE02E}" dt="2019-11-16T22:09:14.445" v="5080" actId="14100"/>
        <pc:sldMkLst>
          <pc:docMk/>
          <pc:sldMk cId="817290057" sldId="328"/>
        </pc:sldMkLst>
        <pc:spChg chg="mod">
          <ac:chgData name="Nick Maxwell" userId="8614ede61265de7b" providerId="LiveId" clId="{7325B30E-E6D2-4678-95BC-5C18031AE02E}" dt="2019-11-16T21:12:23.970" v="3185" actId="20577"/>
          <ac:spMkLst>
            <pc:docMk/>
            <pc:sldMk cId="817290057" sldId="328"/>
            <ac:spMk id="2" creationId="{2DBC6538-75EC-461B-9FF3-08BC2506BC22}"/>
          </ac:spMkLst>
        </pc:spChg>
        <pc:spChg chg="mod">
          <ac:chgData name="Nick Maxwell" userId="8614ede61265de7b" providerId="LiveId" clId="{7325B30E-E6D2-4678-95BC-5C18031AE02E}" dt="2019-11-16T22:09:14.445" v="5080" actId="14100"/>
          <ac:spMkLst>
            <pc:docMk/>
            <pc:sldMk cId="817290057" sldId="328"/>
            <ac:spMk id="3" creationId="{B0FBDE96-6E6C-4C4E-8117-79249B281D7A}"/>
          </ac:spMkLst>
        </pc:spChg>
      </pc:sldChg>
      <pc:sldChg chg="addSp delSp modSp add del">
        <pc:chgData name="Nick Maxwell" userId="8614ede61265de7b" providerId="LiveId" clId="{7325B30E-E6D2-4678-95BC-5C18031AE02E}" dt="2019-11-16T20:57:07.176" v="3068" actId="2696"/>
        <pc:sldMkLst>
          <pc:docMk/>
          <pc:sldMk cId="1148930047" sldId="328"/>
        </pc:sldMkLst>
        <pc:spChg chg="mod">
          <ac:chgData name="Nick Maxwell" userId="8614ede61265de7b" providerId="LiveId" clId="{7325B30E-E6D2-4678-95BC-5C18031AE02E}" dt="2019-11-16T20:15:09.356" v="2531" actId="20577"/>
          <ac:spMkLst>
            <pc:docMk/>
            <pc:sldMk cId="1148930047" sldId="328"/>
            <ac:spMk id="2" creationId="{0673AFE5-3441-4476-AFF6-787A4D4AC448}"/>
          </ac:spMkLst>
        </pc:spChg>
        <pc:spChg chg="del">
          <ac:chgData name="Nick Maxwell" userId="8614ede61265de7b" providerId="LiveId" clId="{7325B30E-E6D2-4678-95BC-5C18031AE02E}" dt="2019-11-16T20:55:35.407" v="3008" actId="3680"/>
          <ac:spMkLst>
            <pc:docMk/>
            <pc:sldMk cId="1148930047" sldId="328"/>
            <ac:spMk id="3" creationId="{08E57AC6-104E-4C87-A069-BC50E6373224}"/>
          </ac:spMkLst>
        </pc:spChg>
        <pc:graphicFrameChg chg="add mod modGraphic">
          <ac:chgData name="Nick Maxwell" userId="8614ede61265de7b" providerId="LiveId" clId="{7325B30E-E6D2-4678-95BC-5C18031AE02E}" dt="2019-11-16T20:56:42.261" v="3067" actId="1076"/>
          <ac:graphicFrameMkLst>
            <pc:docMk/>
            <pc:sldMk cId="1148930047" sldId="328"/>
            <ac:graphicFrameMk id="4" creationId="{12E9AB4B-E2F6-4750-BBF8-5AA54310DE56}"/>
          </ac:graphicFrameMkLst>
        </pc:graphicFrameChg>
      </pc:sldChg>
      <pc:sldChg chg="modSp add modAnim">
        <pc:chgData name="Nick Maxwell" userId="8614ede61265de7b" providerId="LiveId" clId="{7325B30E-E6D2-4678-95BC-5C18031AE02E}" dt="2019-11-16T22:09:38.939" v="5085" actId="14100"/>
        <pc:sldMkLst>
          <pc:docMk/>
          <pc:sldMk cId="2083410423" sldId="329"/>
        </pc:sldMkLst>
        <pc:spChg chg="mod">
          <ac:chgData name="Nick Maxwell" userId="8614ede61265de7b" providerId="LiveId" clId="{7325B30E-E6D2-4678-95BC-5C18031AE02E}" dt="2019-11-16T22:09:38.939" v="5085" actId="14100"/>
          <ac:spMkLst>
            <pc:docMk/>
            <pc:sldMk cId="2083410423" sldId="329"/>
            <ac:spMk id="3" creationId="{B0FBDE96-6E6C-4C4E-8117-79249B281D7A}"/>
          </ac:spMkLst>
        </pc:spChg>
      </pc:sldChg>
      <pc:sldChg chg="modSp add modAnim">
        <pc:chgData name="Nick Maxwell" userId="8614ede61265de7b" providerId="LiveId" clId="{7325B30E-E6D2-4678-95BC-5C18031AE02E}" dt="2019-11-16T22:09:43.785" v="5086" actId="14100"/>
        <pc:sldMkLst>
          <pc:docMk/>
          <pc:sldMk cId="1687089657" sldId="330"/>
        </pc:sldMkLst>
        <pc:spChg chg="mod">
          <ac:chgData name="Nick Maxwell" userId="8614ede61265de7b" providerId="LiveId" clId="{7325B30E-E6D2-4678-95BC-5C18031AE02E}" dt="2019-11-16T22:09:43.785" v="5086" actId="14100"/>
          <ac:spMkLst>
            <pc:docMk/>
            <pc:sldMk cId="1687089657" sldId="330"/>
            <ac:spMk id="3" creationId="{B0FBDE96-6E6C-4C4E-8117-79249B281D7A}"/>
          </ac:spMkLst>
        </pc:spChg>
      </pc:sldChg>
      <pc:sldChg chg="addSp modSp add modAnim">
        <pc:chgData name="Nick Maxwell" userId="8614ede61265de7b" providerId="LiveId" clId="{7325B30E-E6D2-4678-95BC-5C18031AE02E}" dt="2019-11-16T22:41:44.588" v="5200"/>
        <pc:sldMkLst>
          <pc:docMk/>
          <pc:sldMk cId="2812945126" sldId="331"/>
        </pc:sldMkLst>
        <pc:spChg chg="add mod">
          <ac:chgData name="Nick Maxwell" userId="8614ede61265de7b" providerId="LiveId" clId="{7325B30E-E6D2-4678-95BC-5C18031AE02E}" dt="2019-11-16T21:36:37.244" v="4098" actId="20577"/>
          <ac:spMkLst>
            <pc:docMk/>
            <pc:sldMk cId="2812945126" sldId="331"/>
            <ac:spMk id="2" creationId="{9FDD22CB-EDF2-4F47-A7F5-09C272067C86}"/>
          </ac:spMkLst>
        </pc:spChg>
        <pc:spChg chg="add mod">
          <ac:chgData name="Nick Maxwell" userId="8614ede61265de7b" providerId="LiveId" clId="{7325B30E-E6D2-4678-95BC-5C18031AE02E}" dt="2019-11-16T22:41:31.643" v="5197" actId="403"/>
          <ac:spMkLst>
            <pc:docMk/>
            <pc:sldMk cId="2812945126" sldId="331"/>
            <ac:spMk id="3" creationId="{F36EB780-F98D-4D4A-9990-43B8E3E13143}"/>
          </ac:spMkLst>
        </pc:spChg>
      </pc:sldChg>
      <pc:sldChg chg="modSp add modAnim">
        <pc:chgData name="Nick Maxwell" userId="8614ede61265de7b" providerId="LiveId" clId="{7325B30E-E6D2-4678-95BC-5C18031AE02E}" dt="2019-11-17T16:01:26.302" v="6135"/>
        <pc:sldMkLst>
          <pc:docMk/>
          <pc:sldMk cId="2530459881" sldId="332"/>
        </pc:sldMkLst>
        <pc:spChg chg="mod">
          <ac:chgData name="Nick Maxwell" userId="8614ede61265de7b" providerId="LiveId" clId="{7325B30E-E6D2-4678-95BC-5C18031AE02E}" dt="2019-11-16T21:39:14.502" v="4119" actId="20577"/>
          <ac:spMkLst>
            <pc:docMk/>
            <pc:sldMk cId="2530459881" sldId="332"/>
            <ac:spMk id="2" creationId="{C6C4333E-ABA3-42DB-8E54-E9B922957F75}"/>
          </ac:spMkLst>
        </pc:spChg>
        <pc:spChg chg="mod">
          <ac:chgData name="Nick Maxwell" userId="8614ede61265de7b" providerId="LiveId" clId="{7325B30E-E6D2-4678-95BC-5C18031AE02E}" dt="2019-11-17T16:01:15.782" v="6133" actId="13926"/>
          <ac:spMkLst>
            <pc:docMk/>
            <pc:sldMk cId="2530459881" sldId="332"/>
            <ac:spMk id="3" creationId="{FE81A7F3-03F1-4A0F-8F78-9CE1C485F45E}"/>
          </ac:spMkLst>
        </pc:spChg>
      </pc:sldChg>
      <pc:sldChg chg="modSp add">
        <pc:chgData name="Nick Maxwell" userId="8614ede61265de7b" providerId="LiveId" clId="{7325B30E-E6D2-4678-95BC-5C18031AE02E}" dt="2019-11-16T22:42:58.938" v="5224" actId="403"/>
        <pc:sldMkLst>
          <pc:docMk/>
          <pc:sldMk cId="351406704" sldId="333"/>
        </pc:sldMkLst>
        <pc:spChg chg="mod">
          <ac:chgData name="Nick Maxwell" userId="8614ede61265de7b" providerId="LiveId" clId="{7325B30E-E6D2-4678-95BC-5C18031AE02E}" dt="2019-11-16T22:42:36.780" v="5219" actId="20577"/>
          <ac:spMkLst>
            <pc:docMk/>
            <pc:sldMk cId="351406704" sldId="333"/>
            <ac:spMk id="2" creationId="{97D7B62A-A4C2-4087-A4D7-150E9B8D760B}"/>
          </ac:spMkLst>
        </pc:spChg>
        <pc:spChg chg="mod">
          <ac:chgData name="Nick Maxwell" userId="8614ede61265de7b" providerId="LiveId" clId="{7325B30E-E6D2-4678-95BC-5C18031AE02E}" dt="2019-11-16T22:42:58.938" v="5224" actId="403"/>
          <ac:spMkLst>
            <pc:docMk/>
            <pc:sldMk cId="351406704" sldId="333"/>
            <ac:spMk id="3" creationId="{1F24CF37-6372-4D6A-A367-30F1529A5AF0}"/>
          </ac:spMkLst>
        </pc:spChg>
      </pc:sldChg>
      <pc:sldChg chg="modSp add">
        <pc:chgData name="Nick Maxwell" userId="8614ede61265de7b" providerId="LiveId" clId="{7325B30E-E6D2-4678-95BC-5C18031AE02E}" dt="2019-11-16T22:48:06.531" v="5359" actId="20577"/>
        <pc:sldMkLst>
          <pc:docMk/>
          <pc:sldMk cId="2370518464" sldId="334"/>
        </pc:sldMkLst>
        <pc:spChg chg="mod">
          <ac:chgData name="Nick Maxwell" userId="8614ede61265de7b" providerId="LiveId" clId="{7325B30E-E6D2-4678-95BC-5C18031AE02E}" dt="2019-11-16T22:48:06.531" v="5359" actId="20577"/>
          <ac:spMkLst>
            <pc:docMk/>
            <pc:sldMk cId="2370518464" sldId="334"/>
            <ac:spMk id="2" creationId="{F65B857A-6166-41F0-A5E2-11ABA91F0A34}"/>
          </ac:spMkLst>
        </pc:spChg>
      </pc:sldChg>
      <pc:sldChg chg="modSp add">
        <pc:chgData name="Nick Maxwell" userId="8614ede61265de7b" providerId="LiveId" clId="{7325B30E-E6D2-4678-95BC-5C18031AE02E}" dt="2019-11-16T22:48:20.282" v="5384" actId="20577"/>
        <pc:sldMkLst>
          <pc:docMk/>
          <pc:sldMk cId="2514899935" sldId="335"/>
        </pc:sldMkLst>
        <pc:spChg chg="mod">
          <ac:chgData name="Nick Maxwell" userId="8614ede61265de7b" providerId="LiveId" clId="{7325B30E-E6D2-4678-95BC-5C18031AE02E}" dt="2019-11-16T22:48:20.282" v="5384" actId="20577"/>
          <ac:spMkLst>
            <pc:docMk/>
            <pc:sldMk cId="2514899935" sldId="335"/>
            <ac:spMk id="2" creationId="{F65B857A-6166-41F0-A5E2-11ABA91F0A34}"/>
          </ac:spMkLst>
        </pc:spChg>
      </pc:sldChg>
      <pc:sldChg chg="modSp add del ord">
        <pc:chgData name="Nick Maxwell" userId="8614ede61265de7b" providerId="LiveId" clId="{7325B30E-E6D2-4678-95BC-5C18031AE02E}" dt="2019-11-16T23:06:33.432" v="5616" actId="2696"/>
        <pc:sldMkLst>
          <pc:docMk/>
          <pc:sldMk cId="3166392320" sldId="336"/>
        </pc:sldMkLst>
        <pc:spChg chg="mod">
          <ac:chgData name="Nick Maxwell" userId="8614ede61265de7b" providerId="LiveId" clId="{7325B30E-E6D2-4678-95BC-5C18031AE02E}" dt="2019-11-16T22:53:35.604" v="5472" actId="20577"/>
          <ac:spMkLst>
            <pc:docMk/>
            <pc:sldMk cId="3166392320" sldId="336"/>
            <ac:spMk id="2" creationId="{877E3C10-FBA7-49FC-8E76-612B19E1FC96}"/>
          </ac:spMkLst>
        </pc:spChg>
        <pc:spChg chg="mod">
          <ac:chgData name="Nick Maxwell" userId="8614ede61265de7b" providerId="LiveId" clId="{7325B30E-E6D2-4678-95BC-5C18031AE02E}" dt="2019-11-16T23:06:29.660" v="5615" actId="20577"/>
          <ac:spMkLst>
            <pc:docMk/>
            <pc:sldMk cId="3166392320" sldId="336"/>
            <ac:spMk id="3" creationId="{9CC83510-7E6A-492F-BA67-0AA5E3C6FAD6}"/>
          </ac:spMkLst>
        </pc:spChg>
      </pc:sldChg>
      <pc:sldChg chg="modSp add">
        <pc:chgData name="Nick Maxwell" userId="8614ede61265de7b" providerId="LiveId" clId="{7325B30E-E6D2-4678-95BC-5C18031AE02E}" dt="2019-11-17T16:33:50.754" v="6487" actId="20577"/>
        <pc:sldMkLst>
          <pc:docMk/>
          <pc:sldMk cId="2085614677" sldId="337"/>
        </pc:sldMkLst>
        <pc:spChg chg="mod">
          <ac:chgData name="Nick Maxwell" userId="8614ede61265de7b" providerId="LiveId" clId="{7325B30E-E6D2-4678-95BC-5C18031AE02E}" dt="2019-11-16T22:59:36.942" v="5504" actId="20577"/>
          <ac:spMkLst>
            <pc:docMk/>
            <pc:sldMk cId="2085614677" sldId="337"/>
            <ac:spMk id="2" creationId="{A0C10BA0-6FEE-4895-8140-7E4A951CC9FD}"/>
          </ac:spMkLst>
        </pc:spChg>
        <pc:spChg chg="mod">
          <ac:chgData name="Nick Maxwell" userId="8614ede61265de7b" providerId="LiveId" clId="{7325B30E-E6D2-4678-95BC-5C18031AE02E}" dt="2019-11-17T16:33:50.754" v="6487" actId="20577"/>
          <ac:spMkLst>
            <pc:docMk/>
            <pc:sldMk cId="2085614677" sldId="337"/>
            <ac:spMk id="3" creationId="{C59DDDEC-8AFA-4F60-A62D-7BDEF375EB72}"/>
          </ac:spMkLst>
        </pc:spChg>
      </pc:sldChg>
      <pc:sldChg chg="modSp add modAnim">
        <pc:chgData name="Nick Maxwell" userId="8614ede61265de7b" providerId="LiveId" clId="{7325B30E-E6D2-4678-95BC-5C18031AE02E}" dt="2019-11-17T16:39:15.176" v="6499"/>
        <pc:sldMkLst>
          <pc:docMk/>
          <pc:sldMk cId="2357847878" sldId="338"/>
        </pc:sldMkLst>
        <pc:spChg chg="mod">
          <ac:chgData name="Nick Maxwell" userId="8614ede61265de7b" providerId="LiveId" clId="{7325B30E-E6D2-4678-95BC-5C18031AE02E}" dt="2019-11-16T23:07:55.856" v="5742" actId="20577"/>
          <ac:spMkLst>
            <pc:docMk/>
            <pc:sldMk cId="2357847878" sldId="338"/>
            <ac:spMk id="2" creationId="{9F803BE5-3CC9-49A8-ACA5-ACD0B7292262}"/>
          </ac:spMkLst>
        </pc:spChg>
        <pc:spChg chg="mod">
          <ac:chgData name="Nick Maxwell" userId="8614ede61265de7b" providerId="LiveId" clId="{7325B30E-E6D2-4678-95BC-5C18031AE02E}" dt="2019-11-16T23:08:45.562" v="5828" actId="20577"/>
          <ac:spMkLst>
            <pc:docMk/>
            <pc:sldMk cId="2357847878" sldId="338"/>
            <ac:spMk id="3" creationId="{AD71B0C3-024D-47BD-B8B8-61576B212266}"/>
          </ac:spMkLst>
        </pc:spChg>
      </pc:sldChg>
      <pc:sldChg chg="addSp delSp modSp add ord modAnim">
        <pc:chgData name="Nick Maxwell" userId="8614ede61265de7b" providerId="LiveId" clId="{7325B30E-E6D2-4678-95BC-5C18031AE02E}" dt="2019-11-17T16:52:41.561" v="6551" actId="403"/>
        <pc:sldMkLst>
          <pc:docMk/>
          <pc:sldMk cId="1936827934" sldId="339"/>
        </pc:sldMkLst>
        <pc:spChg chg="del">
          <ac:chgData name="Nick Maxwell" userId="8614ede61265de7b" providerId="LiveId" clId="{7325B30E-E6D2-4678-95BC-5C18031AE02E}" dt="2019-11-17T15:43:10.795" v="5830"/>
          <ac:spMkLst>
            <pc:docMk/>
            <pc:sldMk cId="1936827934" sldId="339"/>
            <ac:spMk id="2" creationId="{5E923A09-346D-44F1-B65D-7FD55F442AF2}"/>
          </ac:spMkLst>
        </pc:spChg>
        <pc:spChg chg="del">
          <ac:chgData name="Nick Maxwell" userId="8614ede61265de7b" providerId="LiveId" clId="{7325B30E-E6D2-4678-95BC-5C18031AE02E}" dt="2019-11-17T15:43:10.795" v="5830"/>
          <ac:spMkLst>
            <pc:docMk/>
            <pc:sldMk cId="1936827934" sldId="339"/>
            <ac:spMk id="3" creationId="{3721D1F1-F8F2-436A-A8F4-7702DC34AA50}"/>
          </ac:spMkLst>
        </pc:spChg>
        <pc:spChg chg="add mod">
          <ac:chgData name="Nick Maxwell" userId="8614ede61265de7b" providerId="LiveId" clId="{7325B30E-E6D2-4678-95BC-5C18031AE02E}" dt="2019-11-17T15:43:47.198" v="5833" actId="208"/>
          <ac:spMkLst>
            <pc:docMk/>
            <pc:sldMk cId="1936827934" sldId="339"/>
            <ac:spMk id="4" creationId="{F119DB60-14C6-4F45-8431-C680FD08A7D5}"/>
          </ac:spMkLst>
        </pc:spChg>
        <pc:spChg chg="add mod">
          <ac:chgData name="Nick Maxwell" userId="8614ede61265de7b" providerId="LiveId" clId="{7325B30E-E6D2-4678-95BC-5C18031AE02E}" dt="2019-11-17T16:52:38.032" v="6550" actId="403"/>
          <ac:spMkLst>
            <pc:docMk/>
            <pc:sldMk cId="1936827934" sldId="339"/>
            <ac:spMk id="5" creationId="{F1016D73-BDF9-4C89-8AF9-91CB7BFA6714}"/>
          </ac:spMkLst>
        </pc:spChg>
        <pc:spChg chg="add mod">
          <ac:chgData name="Nick Maxwell" userId="8614ede61265de7b" providerId="LiveId" clId="{7325B30E-E6D2-4678-95BC-5C18031AE02E}" dt="2019-11-17T16:52:41.561" v="6551" actId="403"/>
          <ac:spMkLst>
            <pc:docMk/>
            <pc:sldMk cId="1936827934" sldId="339"/>
            <ac:spMk id="6" creationId="{A30DCDAB-70DD-4BA8-904E-C61485E774B7}"/>
          </ac:spMkLst>
        </pc:spChg>
        <pc:spChg chg="add mod">
          <ac:chgData name="Nick Maxwell" userId="8614ede61265de7b" providerId="LiveId" clId="{7325B30E-E6D2-4678-95BC-5C18031AE02E}" dt="2019-11-17T15:46:20.271" v="5907" actId="403"/>
          <ac:spMkLst>
            <pc:docMk/>
            <pc:sldMk cId="1936827934" sldId="339"/>
            <ac:spMk id="7" creationId="{0C58C392-B4AB-45AA-96F2-AEFC0149DA0F}"/>
          </ac:spMkLst>
        </pc:spChg>
        <pc:spChg chg="add mod">
          <ac:chgData name="Nick Maxwell" userId="8614ede61265de7b" providerId="LiveId" clId="{7325B30E-E6D2-4678-95BC-5C18031AE02E}" dt="2019-11-17T15:51:23.647" v="6022" actId="20577"/>
          <ac:spMkLst>
            <pc:docMk/>
            <pc:sldMk cId="1936827934" sldId="339"/>
            <ac:spMk id="8" creationId="{8A968A26-3BE6-492A-B2AA-68BA56F1CFFE}"/>
          </ac:spMkLst>
        </pc:spChg>
        <pc:spChg chg="add mod">
          <ac:chgData name="Nick Maxwell" userId="8614ede61265de7b" providerId="LiveId" clId="{7325B30E-E6D2-4678-95BC-5C18031AE02E}" dt="2019-11-17T16:52:34.953" v="6549" actId="403"/>
          <ac:spMkLst>
            <pc:docMk/>
            <pc:sldMk cId="1936827934" sldId="339"/>
            <ac:spMk id="9" creationId="{7EDE8E92-0C94-4577-8540-26F3A3A123F9}"/>
          </ac:spMkLst>
        </pc:spChg>
      </pc:sldChg>
      <pc:sldChg chg="addSp modSp add modAnim">
        <pc:chgData name="Nick Maxwell" userId="8614ede61265de7b" providerId="LiveId" clId="{7325B30E-E6D2-4678-95BC-5C18031AE02E}" dt="2019-11-17T16:52:28.514" v="6548" actId="403"/>
        <pc:sldMkLst>
          <pc:docMk/>
          <pc:sldMk cId="2802600663" sldId="340"/>
        </pc:sldMkLst>
        <pc:spChg chg="mod">
          <ac:chgData name="Nick Maxwell" userId="8614ede61265de7b" providerId="LiveId" clId="{7325B30E-E6D2-4678-95BC-5C18031AE02E}" dt="2019-11-17T16:52:13.682" v="6546" actId="403"/>
          <ac:spMkLst>
            <pc:docMk/>
            <pc:sldMk cId="2802600663" sldId="340"/>
            <ac:spMk id="5" creationId="{F1016D73-BDF9-4C89-8AF9-91CB7BFA6714}"/>
          </ac:spMkLst>
        </pc:spChg>
        <pc:spChg chg="mod">
          <ac:chgData name="Nick Maxwell" userId="8614ede61265de7b" providerId="LiveId" clId="{7325B30E-E6D2-4678-95BC-5C18031AE02E}" dt="2019-11-17T16:52:17.052" v="6547" actId="403"/>
          <ac:spMkLst>
            <pc:docMk/>
            <pc:sldMk cId="2802600663" sldId="340"/>
            <ac:spMk id="6" creationId="{A30DCDAB-70DD-4BA8-904E-C61485E774B7}"/>
          </ac:spMkLst>
        </pc:spChg>
        <pc:spChg chg="mod">
          <ac:chgData name="Nick Maxwell" userId="8614ede61265de7b" providerId="LiveId" clId="{7325B30E-E6D2-4678-95BC-5C18031AE02E}" dt="2019-11-17T15:46:41.404" v="5917" actId="20577"/>
          <ac:spMkLst>
            <pc:docMk/>
            <pc:sldMk cId="2802600663" sldId="340"/>
            <ac:spMk id="7" creationId="{0C58C392-B4AB-45AA-96F2-AEFC0149DA0F}"/>
          </ac:spMkLst>
        </pc:spChg>
        <pc:spChg chg="add mod">
          <ac:chgData name="Nick Maxwell" userId="8614ede61265de7b" providerId="LiveId" clId="{7325B30E-E6D2-4678-95BC-5C18031AE02E}" dt="2019-11-17T16:52:28.514" v="6548" actId="403"/>
          <ac:spMkLst>
            <pc:docMk/>
            <pc:sldMk cId="2802600663" sldId="340"/>
            <ac:spMk id="9" creationId="{25F78B86-B4AA-4C72-AA3B-2B54C8FB18D7}"/>
          </ac:spMkLst>
        </pc:spChg>
      </pc:sldChg>
      <pc:sldChg chg="addSp delSp modSp add ord modAnim">
        <pc:chgData name="Nick Maxwell" userId="8614ede61265de7b" providerId="LiveId" clId="{7325B30E-E6D2-4678-95BC-5C18031AE02E}" dt="2019-11-17T16:53:06.583" v="6554" actId="403"/>
        <pc:sldMkLst>
          <pc:docMk/>
          <pc:sldMk cId="2204356736" sldId="341"/>
        </pc:sldMkLst>
        <pc:spChg chg="add mod">
          <ac:chgData name="Nick Maxwell" userId="8614ede61265de7b" providerId="LiveId" clId="{7325B30E-E6D2-4678-95BC-5C18031AE02E}" dt="2019-11-17T16:53:06.583" v="6554" actId="403"/>
          <ac:spMkLst>
            <pc:docMk/>
            <pc:sldMk cId="2204356736" sldId="341"/>
            <ac:spMk id="2" creationId="{1EE4CA25-45CB-45EF-93B1-66A891B0FD22}"/>
          </ac:spMkLst>
        </pc:spChg>
        <pc:spChg chg="mod">
          <ac:chgData name="Nick Maxwell" userId="8614ede61265de7b" providerId="LiveId" clId="{7325B30E-E6D2-4678-95BC-5C18031AE02E}" dt="2019-11-17T16:52:55.334" v="6552" actId="403"/>
          <ac:spMkLst>
            <pc:docMk/>
            <pc:sldMk cId="2204356736" sldId="341"/>
            <ac:spMk id="5" creationId="{F1016D73-BDF9-4C89-8AF9-91CB7BFA6714}"/>
          </ac:spMkLst>
        </pc:spChg>
        <pc:spChg chg="mod">
          <ac:chgData name="Nick Maxwell" userId="8614ede61265de7b" providerId="LiveId" clId="{7325B30E-E6D2-4678-95BC-5C18031AE02E}" dt="2019-11-17T16:52:58.985" v="6553" actId="403"/>
          <ac:spMkLst>
            <pc:docMk/>
            <pc:sldMk cId="2204356736" sldId="341"/>
            <ac:spMk id="6" creationId="{A30DCDAB-70DD-4BA8-904E-C61485E774B7}"/>
          </ac:spMkLst>
        </pc:spChg>
        <pc:spChg chg="del">
          <ac:chgData name="Nick Maxwell" userId="8614ede61265de7b" providerId="LiveId" clId="{7325B30E-E6D2-4678-95BC-5C18031AE02E}" dt="2019-11-17T15:47:19.304" v="5927" actId="478"/>
          <ac:spMkLst>
            <pc:docMk/>
            <pc:sldMk cId="2204356736" sldId="341"/>
            <ac:spMk id="7" creationId="{0C58C392-B4AB-45AA-96F2-AEFC0149DA0F}"/>
          </ac:spMkLst>
        </pc:spChg>
      </pc:sldChg>
      <pc:sldChg chg="modSp add del">
        <pc:chgData name="Nick Maxwell" userId="8614ede61265de7b" providerId="LiveId" clId="{7325B30E-E6D2-4678-95BC-5C18031AE02E}" dt="2019-11-17T16:27:58.010" v="6154"/>
        <pc:sldMkLst>
          <pc:docMk/>
          <pc:sldMk cId="1481002571" sldId="342"/>
        </pc:sldMkLst>
        <pc:spChg chg="mod">
          <ac:chgData name="Nick Maxwell" userId="8614ede61265de7b" providerId="LiveId" clId="{7325B30E-E6D2-4678-95BC-5C18031AE02E}" dt="2019-11-17T16:27:57.400" v="6153" actId="20577"/>
          <ac:spMkLst>
            <pc:docMk/>
            <pc:sldMk cId="1481002571" sldId="342"/>
            <ac:spMk id="2" creationId="{442B2017-F526-4550-B0FF-E3733772475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88BEC273-4A92-4C51-B415-07FAB56B8400}" type="pres">
      <dgm:prSet presAssocID="{31EF7506-5D76-4C65-A181-037FC9A78A74}" presName="Name0" presStyleCnt="0">
        <dgm:presLayoutVars>
          <dgm:dir/>
          <dgm:resizeHandles val="exact"/>
        </dgm:presLayoutVars>
      </dgm:prSet>
      <dgm:spPr/>
    </dgm:pt>
  </dgm:ptLst>
  <dgm:cxnLst>
    <dgm:cxn modelId="{93F81563-087E-494F-85D0-3278DF82D22E}" type="presOf" srcId="{31EF7506-5D76-4C65-A181-037FC9A78A74}" destId="{88BEC273-4A92-4C51-B415-07FAB56B840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b="1" dirty="0"/>
            <a:t>Pure Trials</a:t>
          </a:r>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3600" b="1" dirty="0"/>
            <a:t>Switch Trials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b="1" dirty="0" err="1"/>
            <a:t>MoCA</a:t>
          </a:r>
          <a:endParaRPr lang="en-US" sz="3600" b="1" dirty="0"/>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2800" b="1" dirty="0"/>
            <a:t>Demographics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Pure Trials</a:t>
          </a:r>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t>Switch Trials</a:t>
          </a:r>
        </a:p>
      </dsp:txBody>
      <dsp:txXfrm>
        <a:off x="4235865" y="234316"/>
        <a:ext cx="2882133" cy="1687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err="1"/>
            <a:t>MoCA</a:t>
          </a:r>
          <a:endParaRPr lang="en-US" sz="3600" b="1" kern="1200" dirty="0"/>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Demographics</a:t>
          </a:r>
        </a:p>
      </dsp:txBody>
      <dsp:txXfrm>
        <a:off x="4235865" y="234316"/>
        <a:ext cx="2882133" cy="16872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10/4/2021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18</a:t>
            </a:fld>
            <a:endParaRPr lang="en-US"/>
          </a:p>
        </p:txBody>
      </p:sp>
    </p:spTree>
    <p:extLst>
      <p:ext uri="{BB962C8B-B14F-4D97-AF65-F5344CB8AC3E}">
        <p14:creationId xmlns:p14="http://schemas.microsoft.com/office/powerpoint/2010/main" val="160437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Four versions counter balancing block order. Following the design of Huff et al. 2015, participants always completed the two pure blocks before completing the two switch blocks. Each block began with a ten trial practice</a:t>
            </a:r>
          </a:p>
        </p:txBody>
      </p:sp>
      <p:sp>
        <p:nvSpPr>
          <p:cNvPr id="4" name="Slide Number Placeholder 3"/>
          <p:cNvSpPr>
            <a:spLocks noGrp="1"/>
          </p:cNvSpPr>
          <p:nvPr>
            <p:ph type="sldNum" sz="quarter" idx="5"/>
          </p:nvPr>
        </p:nvSpPr>
        <p:spPr/>
        <p:txBody>
          <a:bodyPr/>
          <a:lstStyle/>
          <a:p>
            <a:fld id="{138894ED-2154-4FF6-9548-4D9D74B3FA49}" type="slidenum">
              <a:rPr lang="en-US" smtClean="0"/>
              <a:t>20</a:t>
            </a:fld>
            <a:endParaRPr lang="en-US"/>
          </a:p>
        </p:txBody>
      </p:sp>
    </p:spTree>
    <p:extLst>
      <p:ext uri="{BB962C8B-B14F-4D97-AF65-F5344CB8AC3E}">
        <p14:creationId xmlns:p14="http://schemas.microsoft.com/office/powerpoint/2010/main" val="2988897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21</a:t>
            </a:fld>
            <a:endParaRPr lang="en-US"/>
          </a:p>
        </p:txBody>
      </p:sp>
    </p:spTree>
    <p:extLst>
      <p:ext uri="{BB962C8B-B14F-4D97-AF65-F5344CB8AC3E}">
        <p14:creationId xmlns:p14="http://schemas.microsoft.com/office/powerpoint/2010/main" val="1190017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Sig effect of trial type (switch trials significantly more errors)</a:t>
            </a:r>
          </a:p>
          <a:p>
            <a:r>
              <a:rPr lang="en-US" dirty="0"/>
              <a:t>Sig effect of age group (MCI’s committed more errors)</a:t>
            </a:r>
          </a:p>
          <a:p>
            <a:r>
              <a:rPr lang="en-US" dirty="0"/>
              <a:t>Sig interaction</a:t>
            </a:r>
          </a:p>
        </p:txBody>
      </p:sp>
      <p:sp>
        <p:nvSpPr>
          <p:cNvPr id="4" name="Slide Number Placeholder 3"/>
          <p:cNvSpPr>
            <a:spLocks noGrp="1"/>
          </p:cNvSpPr>
          <p:nvPr>
            <p:ph type="sldNum" sz="quarter" idx="5"/>
          </p:nvPr>
        </p:nvSpPr>
        <p:spPr/>
        <p:txBody>
          <a:bodyPr/>
          <a:lstStyle/>
          <a:p>
            <a:fld id="{138894ED-2154-4FF6-9548-4D9D74B3FA49}" type="slidenum">
              <a:rPr lang="en-US" smtClean="0"/>
              <a:t>28</a:t>
            </a:fld>
            <a:endParaRPr lang="en-US"/>
          </a:p>
        </p:txBody>
      </p:sp>
    </p:spTree>
    <p:extLst>
      <p:ext uri="{BB962C8B-B14F-4D97-AF65-F5344CB8AC3E}">
        <p14:creationId xmlns:p14="http://schemas.microsoft.com/office/powerpoint/2010/main" val="400579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Sig main effect of age MCI’s had higher costs across the board</a:t>
            </a:r>
          </a:p>
          <a:p>
            <a:r>
              <a:rPr lang="en-US" dirty="0"/>
              <a:t>Non-sig type</a:t>
            </a:r>
          </a:p>
          <a:p>
            <a:r>
              <a:rPr lang="en-US" dirty="0"/>
              <a:t>Sig interaction (local rand did not significantly differ)</a:t>
            </a:r>
          </a:p>
        </p:txBody>
      </p:sp>
      <p:sp>
        <p:nvSpPr>
          <p:cNvPr id="4" name="Slide Number Placeholder 3"/>
          <p:cNvSpPr>
            <a:spLocks noGrp="1"/>
          </p:cNvSpPr>
          <p:nvPr>
            <p:ph type="sldNum" sz="quarter" idx="5"/>
          </p:nvPr>
        </p:nvSpPr>
        <p:spPr/>
        <p:txBody>
          <a:bodyPr/>
          <a:lstStyle/>
          <a:p>
            <a:fld id="{138894ED-2154-4FF6-9548-4D9D74B3FA49}" type="slidenum">
              <a:rPr lang="en-US" smtClean="0"/>
              <a:t>29</a:t>
            </a:fld>
            <a:endParaRPr lang="en-US"/>
          </a:p>
        </p:txBody>
      </p:sp>
    </p:spTree>
    <p:extLst>
      <p:ext uri="{BB962C8B-B14F-4D97-AF65-F5344CB8AC3E}">
        <p14:creationId xmlns:p14="http://schemas.microsoft.com/office/powerpoint/2010/main" val="2448433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Sig effect of age (older adults sig slower than </a:t>
            </a:r>
            <a:r>
              <a:rPr lang="en-US" dirty="0" err="1"/>
              <a:t>ya</a:t>
            </a:r>
            <a:r>
              <a:rPr lang="en-US" dirty="0"/>
              <a:t>)</a:t>
            </a:r>
          </a:p>
          <a:p>
            <a:r>
              <a:rPr lang="en-US" dirty="0"/>
              <a:t>Sig effect of type (switch slower than pure)</a:t>
            </a:r>
          </a:p>
          <a:p>
            <a:r>
              <a:rPr lang="en-US" dirty="0"/>
              <a:t>Sig interaction</a:t>
            </a:r>
          </a:p>
        </p:txBody>
      </p:sp>
      <p:sp>
        <p:nvSpPr>
          <p:cNvPr id="4" name="Slide Number Placeholder 3"/>
          <p:cNvSpPr>
            <a:spLocks noGrp="1"/>
          </p:cNvSpPr>
          <p:nvPr>
            <p:ph type="sldNum" sz="quarter" idx="5"/>
          </p:nvPr>
        </p:nvSpPr>
        <p:spPr/>
        <p:txBody>
          <a:bodyPr/>
          <a:lstStyle/>
          <a:p>
            <a:fld id="{138894ED-2154-4FF6-9548-4D9D74B3FA49}" type="slidenum">
              <a:rPr lang="en-US" smtClean="0"/>
              <a:t>30</a:t>
            </a:fld>
            <a:endParaRPr lang="en-US"/>
          </a:p>
        </p:txBody>
      </p:sp>
    </p:spTree>
    <p:extLst>
      <p:ext uri="{BB962C8B-B14F-4D97-AF65-F5344CB8AC3E}">
        <p14:creationId xmlns:p14="http://schemas.microsoft.com/office/powerpoint/2010/main" val="4085127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Again, everything is significant</a:t>
            </a:r>
          </a:p>
          <a:p>
            <a:r>
              <a:rPr lang="en-US" dirty="0"/>
              <a:t>Main effect of age (YAs show lower cost)</a:t>
            </a:r>
          </a:p>
          <a:p>
            <a:r>
              <a:rPr lang="en-US" dirty="0"/>
              <a:t>Lower local costs</a:t>
            </a:r>
          </a:p>
          <a:p>
            <a:r>
              <a:rPr lang="en-US" dirty="0"/>
              <a:t>Sig interaction</a:t>
            </a:r>
          </a:p>
        </p:txBody>
      </p:sp>
      <p:sp>
        <p:nvSpPr>
          <p:cNvPr id="4" name="Slide Number Placeholder 3"/>
          <p:cNvSpPr>
            <a:spLocks noGrp="1"/>
          </p:cNvSpPr>
          <p:nvPr>
            <p:ph type="sldNum" sz="quarter" idx="5"/>
          </p:nvPr>
        </p:nvSpPr>
        <p:spPr/>
        <p:txBody>
          <a:bodyPr/>
          <a:lstStyle/>
          <a:p>
            <a:fld id="{138894ED-2154-4FF6-9548-4D9D74B3FA49}" type="slidenum">
              <a:rPr lang="en-US" smtClean="0"/>
              <a:t>31</a:t>
            </a:fld>
            <a:endParaRPr lang="en-US"/>
          </a:p>
        </p:txBody>
      </p:sp>
    </p:spTree>
    <p:extLst>
      <p:ext uri="{BB962C8B-B14F-4D97-AF65-F5344CB8AC3E}">
        <p14:creationId xmlns:p14="http://schemas.microsoft.com/office/powerpoint/2010/main" val="193700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33</a:t>
            </a:fld>
            <a:endParaRPr lang="en-US"/>
          </a:p>
        </p:txBody>
      </p:sp>
    </p:spTree>
    <p:extLst>
      <p:ext uri="{BB962C8B-B14F-4D97-AF65-F5344CB8AC3E}">
        <p14:creationId xmlns:p14="http://schemas.microsoft.com/office/powerpoint/2010/main" val="3602998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34</a:t>
            </a:fld>
            <a:endParaRPr lang="en-US"/>
          </a:p>
        </p:txBody>
      </p:sp>
    </p:spTree>
    <p:extLst>
      <p:ext uri="{BB962C8B-B14F-4D97-AF65-F5344CB8AC3E}">
        <p14:creationId xmlns:p14="http://schemas.microsoft.com/office/powerpoint/2010/main" val="242532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350591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160156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400980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6</a:t>
            </a:fld>
            <a:endParaRPr lang="en-US"/>
          </a:p>
        </p:txBody>
      </p:sp>
    </p:spTree>
    <p:extLst>
      <p:ext uri="{BB962C8B-B14F-4D97-AF65-F5344CB8AC3E}">
        <p14:creationId xmlns:p14="http://schemas.microsoft.com/office/powerpoint/2010/main" val="5491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7</a:t>
            </a:fld>
            <a:endParaRPr lang="en-US"/>
          </a:p>
        </p:txBody>
      </p:sp>
    </p:spTree>
    <p:extLst>
      <p:ext uri="{BB962C8B-B14F-4D97-AF65-F5344CB8AC3E}">
        <p14:creationId xmlns:p14="http://schemas.microsoft.com/office/powerpoint/2010/main" val="308219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11</a:t>
            </a:fld>
            <a:endParaRPr lang="en-US"/>
          </a:p>
        </p:txBody>
      </p:sp>
    </p:spTree>
    <p:extLst>
      <p:ext uri="{BB962C8B-B14F-4D97-AF65-F5344CB8AC3E}">
        <p14:creationId xmlns:p14="http://schemas.microsoft.com/office/powerpoint/2010/main" val="4187723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16</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17</a:t>
            </a:fld>
            <a:endParaRPr lang="en-US"/>
          </a:p>
        </p:txBody>
      </p:sp>
    </p:spTree>
    <p:extLst>
      <p:ext uri="{BB962C8B-B14F-4D97-AF65-F5344CB8AC3E}">
        <p14:creationId xmlns:p14="http://schemas.microsoft.com/office/powerpoint/2010/main" val="98925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10/4/2021</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10/4/2021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95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4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67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10/4/2021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7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10/4/2021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393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28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53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10/4/2021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10/4/2021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9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10/4/2021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10/4/2021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4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10/4/2021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10/4/2021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10/4/2021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55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10/4/2021</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039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1" y="2015837"/>
            <a:ext cx="7436120" cy="2159481"/>
          </a:xfrm>
        </p:spPr>
        <p:txBody>
          <a:bodyPr/>
          <a:lstStyle/>
          <a:p>
            <a:r>
              <a:rPr lang="en-US" sz="3600" b="1" dirty="0">
                <a:solidFill>
                  <a:schemeClr val="bg1"/>
                </a:solidFill>
              </a:rPr>
              <a:t>Task Switching Effects in the CVOE Paradigm</a:t>
            </a:r>
            <a:br>
              <a:rPr lang="en-US" sz="3600" b="1" dirty="0">
                <a:solidFill>
                  <a:schemeClr val="bg1"/>
                </a:solidFill>
              </a:rPr>
            </a:br>
            <a:endParaRPr lang="en-US" sz="3600" b="1" dirty="0">
              <a:solidFill>
                <a:schemeClr val="bg1"/>
              </a:solidFill>
            </a:endParaRPr>
          </a:p>
        </p:txBody>
      </p:sp>
      <p:sp>
        <p:nvSpPr>
          <p:cNvPr id="3" name="Subtitle 2"/>
          <p:cNvSpPr>
            <a:spLocks noGrp="1"/>
          </p:cNvSpPr>
          <p:nvPr>
            <p:ph type="subTitle" idx="1"/>
          </p:nvPr>
        </p:nvSpPr>
        <p:spPr/>
        <p:txBody>
          <a:bodyPr>
            <a:noAutofit/>
          </a:bodyPr>
          <a:lstStyle/>
          <a:p>
            <a:r>
              <a:rPr lang="en-US" sz="2000" b="1"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0BA0-6FEE-4895-8140-7E4A951CC9FD}"/>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C59DDDEC-8AFA-4F60-A62D-7BDEF375EB72}"/>
              </a:ext>
            </a:extLst>
          </p:cNvPr>
          <p:cNvSpPr>
            <a:spLocks noGrp="1"/>
          </p:cNvSpPr>
          <p:nvPr>
            <p:ph idx="1"/>
          </p:nvPr>
        </p:nvSpPr>
        <p:spPr>
          <a:xfrm>
            <a:off x="866441" y="2489200"/>
            <a:ext cx="7836688" cy="3530600"/>
          </a:xfrm>
        </p:spPr>
        <p:txBody>
          <a:bodyPr>
            <a:normAutofit/>
          </a:bodyPr>
          <a:lstStyle/>
          <a:p>
            <a:r>
              <a:rPr lang="en-US" sz="2400" b="1" dirty="0">
                <a:solidFill>
                  <a:schemeClr val="accent1"/>
                </a:solidFill>
              </a:rPr>
              <a:t>Local switch costs </a:t>
            </a:r>
            <a:r>
              <a:rPr lang="en-US" sz="2400" dirty="0">
                <a:solidFill>
                  <a:schemeClr val="tx1"/>
                </a:solidFill>
              </a:rPr>
              <a:t>reflect task-set reconfiguration that arises from changing tasks across trials </a:t>
            </a:r>
            <a:endParaRPr lang="en-US" sz="2000" dirty="0">
              <a:solidFill>
                <a:schemeClr val="tx1"/>
              </a:solidFill>
              <a:highlight>
                <a:srgbClr val="FFFF00"/>
              </a:highlight>
            </a:endParaRPr>
          </a:p>
          <a:p>
            <a:r>
              <a:rPr lang="en-US" sz="2400" b="1" dirty="0">
                <a:solidFill>
                  <a:schemeClr val="accent1"/>
                </a:solidFill>
              </a:rPr>
              <a:t>Global switch costs </a:t>
            </a:r>
            <a:r>
              <a:rPr lang="en-US" sz="2400" dirty="0">
                <a:solidFill>
                  <a:schemeClr val="tx1"/>
                </a:solidFill>
              </a:rPr>
              <a:t>represent the cost of actively maintaining two different tasks sets relative to only having to perform a single task.</a:t>
            </a:r>
            <a:endParaRPr lang="en-US" sz="2400" dirty="0">
              <a:highlight>
                <a:srgbClr val="FFFF00"/>
              </a:highlight>
            </a:endParaRPr>
          </a:p>
        </p:txBody>
      </p:sp>
    </p:spTree>
    <p:extLst>
      <p:ext uri="{BB962C8B-B14F-4D97-AF65-F5344CB8AC3E}">
        <p14:creationId xmlns:p14="http://schemas.microsoft.com/office/powerpoint/2010/main" val="208561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Age related differences in performance have been found on the CV/OE task</a:t>
            </a:r>
          </a:p>
          <a:p>
            <a:pPr lvl="1"/>
            <a:r>
              <a:rPr lang="en-US" sz="2000" dirty="0">
                <a:solidFill>
                  <a:schemeClr val="tx1"/>
                </a:solidFill>
              </a:rPr>
              <a:t>Previous work by Huff et al. (2015) has shown that global switch costs increased as a function of age. </a:t>
            </a:r>
          </a:p>
          <a:p>
            <a:pPr lvl="1"/>
            <a:r>
              <a:rPr lang="en-US" sz="2000" dirty="0">
                <a:solidFill>
                  <a:schemeClr val="tx1"/>
                </a:solidFill>
              </a:rPr>
              <a:t>However, older adults show reduced local switch for RTs relative to younger adults</a:t>
            </a:r>
          </a:p>
        </p:txBody>
      </p:sp>
    </p:spTree>
    <p:extLst>
      <p:ext uri="{BB962C8B-B14F-4D97-AF65-F5344CB8AC3E}">
        <p14:creationId xmlns:p14="http://schemas.microsoft.com/office/powerpoint/2010/main" val="417247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3BE5-3CC9-49A8-ACA5-ACD0B7292262}"/>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AD71B0C3-024D-47BD-B8B8-61576B212266}"/>
              </a:ext>
            </a:extLst>
          </p:cNvPr>
          <p:cNvSpPr>
            <a:spLocks noGrp="1"/>
          </p:cNvSpPr>
          <p:nvPr>
            <p:ph idx="1"/>
          </p:nvPr>
        </p:nvSpPr>
        <p:spPr>
          <a:xfrm>
            <a:off x="866441" y="2489200"/>
            <a:ext cx="7728919" cy="3530600"/>
          </a:xfrm>
        </p:spPr>
        <p:txBody>
          <a:bodyPr/>
          <a:lstStyle/>
          <a:p>
            <a:r>
              <a:rPr lang="en-US" sz="2400" dirty="0">
                <a:solidFill>
                  <a:schemeClr val="tx1"/>
                </a:solidFill>
              </a:rPr>
              <a:t>This suggests that older adults are generally are less tuned to the tasks relative to younger adults</a:t>
            </a:r>
          </a:p>
          <a:p>
            <a:pPr lvl="1"/>
            <a:r>
              <a:rPr lang="en-US" sz="2200" dirty="0">
                <a:solidFill>
                  <a:schemeClr val="tx1"/>
                </a:solidFill>
              </a:rPr>
              <a:t>i.e., local switch costs will be lower for older adults if they are consistently performing poorly on both switch and non-switch trials</a:t>
            </a:r>
          </a:p>
          <a:p>
            <a:endParaRPr lang="en-US" dirty="0"/>
          </a:p>
        </p:txBody>
      </p:sp>
    </p:spTree>
    <p:extLst>
      <p:ext uri="{BB962C8B-B14F-4D97-AF65-F5344CB8AC3E}">
        <p14:creationId xmlns:p14="http://schemas.microsoft.com/office/powerpoint/2010/main" val="23578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b="1" dirty="0">
                <a:solidFill>
                  <a:schemeClr val="bg1"/>
                </a:solidFill>
              </a:rPr>
              <a:t>The Present Study</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p:txBody>
          <a:bodyPr/>
          <a:lstStyle/>
          <a:p>
            <a:r>
              <a:rPr lang="en-US" sz="2400" dirty="0">
                <a:solidFill>
                  <a:schemeClr val="tx1"/>
                </a:solidFill>
              </a:rPr>
              <a:t>Extend previous CVOE studies on aging by including a random switch Sequence</a:t>
            </a:r>
          </a:p>
          <a:p>
            <a:pPr lvl="1"/>
            <a:r>
              <a:rPr lang="en-US" sz="2000" dirty="0">
                <a:solidFill>
                  <a:schemeClr val="tx1"/>
                </a:solidFill>
              </a:rPr>
              <a:t>Task switching occurs with no discernible pattern</a:t>
            </a:r>
          </a:p>
          <a:p>
            <a:pPr lvl="1"/>
            <a:r>
              <a:rPr lang="en-US" sz="2000" dirty="0">
                <a:solidFill>
                  <a:schemeClr val="tx1"/>
                </a:solidFill>
              </a:rPr>
              <a:t>e.g., CV, OE, OE, OE, CV, OE</a:t>
            </a:r>
          </a:p>
          <a:p>
            <a:pPr marL="402336" lvl="1" indent="0">
              <a:buNone/>
            </a:pPr>
            <a:endParaRPr lang="en-US" dirty="0"/>
          </a:p>
        </p:txBody>
      </p:sp>
    </p:spTree>
    <p:extLst>
      <p:ext uri="{BB962C8B-B14F-4D97-AF65-F5344CB8AC3E}">
        <p14:creationId xmlns:p14="http://schemas.microsoft.com/office/powerpoint/2010/main" val="8227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b="1" dirty="0">
                <a:solidFill>
                  <a:schemeClr val="bg1"/>
                </a:solidFill>
              </a:rPr>
              <a:t>Alternating Runs vs Random Presentation</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p:txBody>
          <a:bodyPr/>
          <a:lstStyle/>
          <a:p>
            <a:pPr marL="345186" indent="-285750"/>
            <a:r>
              <a:rPr lang="en-US" sz="2400" dirty="0">
                <a:solidFill>
                  <a:schemeClr val="tx1"/>
                </a:solidFill>
              </a:rPr>
              <a:t>Switch trials that are presented in a non-predictive sequencing may be cognitively more difficult.</a:t>
            </a:r>
          </a:p>
          <a:p>
            <a:pPr marL="688086" lvl="1" indent="-285750"/>
            <a:r>
              <a:rPr lang="en-US" sz="2000" dirty="0">
                <a:solidFill>
                  <a:schemeClr val="tx1"/>
                </a:solidFill>
              </a:rPr>
              <a:t>May be more sensitive to cognitive declines. </a:t>
            </a:r>
          </a:p>
          <a:p>
            <a:pPr marL="345186" indent="-285750"/>
            <a:r>
              <a:rPr lang="en-US" sz="2400" dirty="0">
                <a:solidFill>
                  <a:schemeClr val="tx1"/>
                </a:solidFill>
              </a:rPr>
              <a:t>Error rates and RTs will be greater on the random switch versus alternating runs switch block.</a:t>
            </a:r>
          </a:p>
          <a:p>
            <a:pPr marL="402336" lvl="1" indent="0">
              <a:buNone/>
            </a:pPr>
            <a:endParaRPr lang="en-US" dirty="0"/>
          </a:p>
        </p:txBody>
      </p:sp>
    </p:spTree>
    <p:extLst>
      <p:ext uri="{BB962C8B-B14F-4D97-AF65-F5344CB8AC3E}">
        <p14:creationId xmlns:p14="http://schemas.microsoft.com/office/powerpoint/2010/main" val="20751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33E-ABA3-42DB-8E54-E9B922957F75}"/>
              </a:ext>
            </a:extLst>
          </p:cNvPr>
          <p:cNvSpPr>
            <a:spLocks noGrp="1"/>
          </p:cNvSpPr>
          <p:nvPr>
            <p:ph type="title"/>
          </p:nvPr>
        </p:nvSpPr>
        <p:spPr/>
        <p:txBody>
          <a:bodyPr/>
          <a:lstStyle/>
          <a:p>
            <a:r>
              <a:rPr lang="en-US" b="1" dirty="0">
                <a:solidFill>
                  <a:schemeClr val="bg1"/>
                </a:solidFill>
              </a:rPr>
              <a:t>Hypothesis</a:t>
            </a:r>
          </a:p>
        </p:txBody>
      </p:sp>
      <p:sp>
        <p:nvSpPr>
          <p:cNvPr id="3" name="Content Placeholder 2">
            <a:extLst>
              <a:ext uri="{FF2B5EF4-FFF2-40B4-BE49-F238E27FC236}">
                <a16:creationId xmlns:a16="http://schemas.microsoft.com/office/drawing/2014/main" id="{FE81A7F3-03F1-4A0F-8F78-9CE1C485F45E}"/>
              </a:ext>
            </a:extLst>
          </p:cNvPr>
          <p:cNvSpPr>
            <a:spLocks noGrp="1"/>
          </p:cNvSpPr>
          <p:nvPr>
            <p:ph idx="1"/>
          </p:nvPr>
        </p:nvSpPr>
        <p:spPr>
          <a:xfrm>
            <a:off x="585620" y="2400301"/>
            <a:ext cx="7972759" cy="3530600"/>
          </a:xfrm>
        </p:spPr>
        <p:txBody>
          <a:bodyPr>
            <a:normAutofit/>
          </a:bodyPr>
          <a:lstStyle/>
          <a:p>
            <a:r>
              <a:rPr lang="en-US" sz="2400" dirty="0">
                <a:solidFill>
                  <a:schemeClr val="tx1"/>
                </a:solidFill>
              </a:rPr>
              <a:t>Older adults should commit more errors and have slower reaction times on the task relative to younger adults</a:t>
            </a:r>
          </a:p>
          <a:p>
            <a:r>
              <a:rPr lang="en-US" sz="2400" dirty="0">
                <a:solidFill>
                  <a:schemeClr val="tx1"/>
                </a:solidFill>
              </a:rPr>
              <a:t>Older adults should also show decreased local switch costs</a:t>
            </a:r>
          </a:p>
        </p:txBody>
      </p:sp>
    </p:spTree>
    <p:extLst>
      <p:ext uri="{BB962C8B-B14F-4D97-AF65-F5344CB8AC3E}">
        <p14:creationId xmlns:p14="http://schemas.microsoft.com/office/powerpoint/2010/main" val="25304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Participants</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766077"/>
              </p:ext>
            </p:extLst>
          </p:nvPr>
        </p:nvGraphicFramePr>
        <p:xfrm>
          <a:off x="866440" y="4336473"/>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85EAC3B-4142-49D9-977C-49D7D274D5D8}"/>
              </a:ext>
            </a:extLst>
          </p:cNvPr>
          <p:cNvSpPr txBox="1"/>
          <p:nvPr/>
        </p:nvSpPr>
        <p:spPr>
          <a:xfrm>
            <a:off x="788765" y="2521527"/>
            <a:ext cx="6343201" cy="2739211"/>
          </a:xfrm>
          <a:prstGeom prst="rect">
            <a:avLst/>
          </a:prstGeom>
          <a:noFill/>
        </p:spPr>
        <p:txBody>
          <a:bodyPr wrap="square" rtlCol="0">
            <a:spAutoFit/>
          </a:bodyPr>
          <a:lstStyle/>
          <a:p>
            <a:pPr marL="285750" indent="-285750">
              <a:buFont typeface="Arial" panose="020B0604020202020204" pitchFamily="34" charset="0"/>
              <a:buChar char="•"/>
            </a:pPr>
            <a:r>
              <a:rPr lang="en-US" sz="2400" dirty="0"/>
              <a:t>85 Younger adults</a:t>
            </a:r>
          </a:p>
          <a:p>
            <a:pPr marL="742950" lvl="1" indent="-285750">
              <a:buFont typeface="Arial" panose="020B0604020202020204" pitchFamily="34" charset="0"/>
              <a:buChar char="•"/>
            </a:pPr>
            <a:r>
              <a:rPr lang="en-US" sz="2000" dirty="0"/>
              <a:t>Sona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62 Older adults</a:t>
            </a:r>
          </a:p>
          <a:p>
            <a:pPr marL="742950" lvl="1" indent="-285750">
              <a:buFont typeface="Arial" panose="020B0604020202020204" pitchFamily="34" charset="0"/>
              <a:buChar char="•"/>
            </a:pPr>
            <a:r>
              <a:rPr lang="en-US" sz="2000" dirty="0"/>
              <a:t>Hattiesburg Clinic</a:t>
            </a:r>
          </a:p>
          <a:p>
            <a:pPr marL="742950" lvl="1" indent="-285750">
              <a:buFont typeface="Arial" panose="020B0604020202020204" pitchFamily="34" charset="0"/>
              <a:buChar char="•"/>
            </a:pPr>
            <a:r>
              <a:rPr lang="en-US" sz="2000" dirty="0"/>
              <a:t>OLLI Subject Pool</a:t>
            </a:r>
          </a:p>
          <a:p>
            <a:pPr marL="742950" lvl="1" indent="-285750">
              <a:buFont typeface="Arial" panose="020B0604020202020204" pitchFamily="34" charset="0"/>
              <a:buChar char="•"/>
            </a:pPr>
            <a:r>
              <a:rPr lang="en-US" sz="2000" dirty="0"/>
              <a:t>36 Healthy</a:t>
            </a:r>
          </a:p>
          <a:p>
            <a:pPr marL="742950" lvl="1" indent="-285750">
              <a:buFont typeface="Arial" panose="020B0604020202020204" pitchFamily="34" charset="0"/>
              <a:buChar char="•"/>
            </a:pPr>
            <a:r>
              <a:rPr lang="en-US" sz="2000" dirty="0"/>
              <a:t>26 MCI</a:t>
            </a:r>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a:xfrm>
            <a:off x="508001" y="2489200"/>
            <a:ext cx="8205694" cy="3530600"/>
          </a:xfrm>
        </p:spPr>
        <p:txBody>
          <a:bodyPr>
            <a:normAutofit/>
          </a:bodyPr>
          <a:lstStyle/>
          <a:p>
            <a:r>
              <a:rPr lang="en-US" sz="2400" b="1" dirty="0">
                <a:solidFill>
                  <a:schemeClr val="tx1"/>
                </a:solidFill>
              </a:rPr>
              <a:t>Stimuli:</a:t>
            </a:r>
            <a:r>
              <a:rPr lang="en-US" sz="2400" dirty="0">
                <a:solidFill>
                  <a:schemeClr val="tx1"/>
                </a:solidFill>
              </a:rPr>
              <a:t> 432 letter number combinations</a:t>
            </a:r>
          </a:p>
          <a:p>
            <a:pPr lvl="1"/>
            <a:r>
              <a:rPr lang="en-US" sz="2000" dirty="0"/>
              <a:t>e.g., </a:t>
            </a:r>
            <a:r>
              <a:rPr lang="en-US" sz="2000" b="1" dirty="0">
                <a:solidFill>
                  <a:schemeClr val="accent1"/>
                </a:solidFill>
              </a:rPr>
              <a:t>A 15</a:t>
            </a:r>
          </a:p>
          <a:p>
            <a:pPr lvl="1"/>
            <a:r>
              <a:rPr lang="en-US" sz="2000" b="1" dirty="0">
                <a:solidFill>
                  <a:schemeClr val="tx1"/>
                </a:solidFill>
              </a:rPr>
              <a:t>Letters:</a:t>
            </a:r>
            <a:r>
              <a:rPr lang="en-US" sz="2000" dirty="0">
                <a:solidFill>
                  <a:schemeClr val="tx1"/>
                </a:solidFill>
              </a:rPr>
              <a:t> Five Consonants (D, J, H, P, S) and Five Vowels (A, E, I, O, U). </a:t>
            </a:r>
          </a:p>
          <a:p>
            <a:pPr lvl="1"/>
            <a:r>
              <a:rPr lang="en-US" sz="2000" b="1" dirty="0">
                <a:solidFill>
                  <a:schemeClr val="tx1"/>
                </a:solidFill>
              </a:rPr>
              <a:t>Numbers: </a:t>
            </a:r>
            <a:r>
              <a:rPr lang="en-US" sz="2000" dirty="0">
                <a:solidFill>
                  <a:schemeClr val="tx1"/>
                </a:solidFill>
              </a:rPr>
              <a:t>Randomly selected from 1 to 99.</a:t>
            </a:r>
            <a:endParaRPr lang="en-US" sz="2000" b="1" dirty="0">
              <a:solidFill>
                <a:schemeClr val="tx1"/>
              </a:solidFill>
            </a:endParaRPr>
          </a:p>
          <a:p>
            <a:pPr lvl="1"/>
            <a:r>
              <a:rPr lang="en-US" sz="2000" dirty="0">
                <a:solidFill>
                  <a:schemeClr val="tx1"/>
                </a:solidFill>
              </a:rPr>
              <a:t>Pairs were constructed so that half contained even numbers, half odd numbers and half contained consonants and half vowels</a:t>
            </a:r>
          </a:p>
          <a:p>
            <a:pPr lvl="1"/>
            <a:endParaRPr lang="en-US" sz="1800" dirty="0">
              <a:solidFill>
                <a:schemeClr val="tx1"/>
              </a:solidFill>
            </a:endParaRPr>
          </a:p>
        </p:txBody>
      </p:sp>
    </p:spTree>
    <p:extLst>
      <p:ext uri="{BB962C8B-B14F-4D97-AF65-F5344CB8AC3E}">
        <p14:creationId xmlns:p14="http://schemas.microsoft.com/office/powerpoint/2010/main" val="75577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a:xfrm>
            <a:off x="866441" y="2489200"/>
            <a:ext cx="7608088" cy="3530600"/>
          </a:xfrm>
        </p:spPr>
        <p:txBody>
          <a:bodyPr>
            <a:normAutofit/>
          </a:bodyPr>
          <a:lstStyle/>
          <a:p>
            <a:r>
              <a:rPr lang="en-US" sz="2400" dirty="0">
                <a:solidFill>
                  <a:schemeClr val="tx1"/>
                </a:solidFill>
              </a:rPr>
              <a:t>Stimuli were arranged in four blocks</a:t>
            </a:r>
          </a:p>
          <a:p>
            <a:pPr lvl="1"/>
            <a:r>
              <a:rPr lang="en-US" sz="2000" b="1" dirty="0">
                <a:solidFill>
                  <a:schemeClr val="tx1"/>
                </a:solidFill>
              </a:rPr>
              <a:t>Two pure blocks: </a:t>
            </a:r>
            <a:r>
              <a:rPr lang="en-US" sz="2000" dirty="0">
                <a:solidFill>
                  <a:schemeClr val="tx1"/>
                </a:solidFill>
              </a:rPr>
              <a:t>96 CV trials, 96 OE trials</a:t>
            </a:r>
          </a:p>
          <a:p>
            <a:pPr lvl="1"/>
            <a:r>
              <a:rPr lang="en-US" sz="2000" b="1" dirty="0">
                <a:solidFill>
                  <a:schemeClr val="tx1"/>
                </a:solidFill>
              </a:rPr>
              <a:t>Two switch blocks:</a:t>
            </a:r>
            <a:r>
              <a:rPr lang="en-US" sz="2000" dirty="0">
                <a:solidFill>
                  <a:schemeClr val="tx1"/>
                </a:solidFill>
              </a:rPr>
              <a:t> 120 Alt run trials, 120 Random switch trials </a:t>
            </a:r>
          </a:p>
          <a:p>
            <a:pPr lvl="2"/>
            <a:r>
              <a:rPr lang="en-US" sz="1800" dirty="0">
                <a:solidFill>
                  <a:schemeClr val="tx1"/>
                </a:solidFill>
              </a:rPr>
              <a:t>Each switch block contained 60 switch trials and 60 non-switch trials</a:t>
            </a:r>
          </a:p>
        </p:txBody>
      </p:sp>
    </p:spTree>
    <p:extLst>
      <p:ext uri="{BB962C8B-B14F-4D97-AF65-F5344CB8AC3E}">
        <p14:creationId xmlns:p14="http://schemas.microsoft.com/office/powerpoint/2010/main" val="281806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536241" y="2501900"/>
            <a:ext cx="8074359" cy="3530600"/>
          </a:xfrm>
        </p:spPr>
        <p:txBody>
          <a:bodyPr/>
          <a:lstStyle/>
          <a:p>
            <a:r>
              <a:rPr lang="en-US" sz="2400" dirty="0">
                <a:solidFill>
                  <a:schemeClr val="tx1"/>
                </a:solidFill>
              </a:rPr>
              <a:t>Participants were informed that they would be completing a decision-making task.</a:t>
            </a:r>
          </a:p>
          <a:p>
            <a:r>
              <a:rPr lang="en-US" sz="2400" dirty="0">
                <a:solidFill>
                  <a:schemeClr val="tx1"/>
                </a:solidFill>
              </a:rPr>
              <a:t>Instructed to respond as quickly as possible without compromising accuracy</a:t>
            </a:r>
          </a:p>
          <a:p>
            <a:pPr marL="0" indent="0">
              <a:buNone/>
            </a:pPr>
            <a:endParaRPr lang="en-US" dirty="0"/>
          </a:p>
        </p:txBody>
      </p:sp>
    </p:spTree>
    <p:extLst>
      <p:ext uri="{BB962C8B-B14F-4D97-AF65-F5344CB8AC3E}">
        <p14:creationId xmlns:p14="http://schemas.microsoft.com/office/powerpoint/2010/main" val="81729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Task switching is a popular method for investigating cognitive control</a:t>
            </a:r>
          </a:p>
          <a:p>
            <a:r>
              <a:rPr lang="en-US" sz="2400" dirty="0">
                <a:solidFill>
                  <a:schemeClr val="tx1"/>
                </a:solidFill>
              </a:rPr>
              <a:t>Participants are asked to switch back and forth between two simple tasks</a:t>
            </a:r>
          </a:p>
          <a:p>
            <a:pPr lvl="1"/>
            <a:r>
              <a:rPr lang="en-US" sz="2000" dirty="0">
                <a:solidFill>
                  <a:schemeClr val="tx1"/>
                </a:solidFill>
              </a:rPr>
              <a:t>i.e., Classifying letters and doing simple addition</a:t>
            </a:r>
          </a:p>
          <a:p>
            <a:endParaRPr lang="en-US" sz="2000" dirty="0">
              <a:solidFill>
                <a:schemeClr val="tx1"/>
              </a:solidFill>
            </a:endParaRPr>
          </a:p>
        </p:txBody>
      </p:sp>
    </p:spTree>
    <p:extLst>
      <p:ext uri="{BB962C8B-B14F-4D97-AF65-F5344CB8AC3E}">
        <p14:creationId xmlns:p14="http://schemas.microsoft.com/office/powerpoint/2010/main" val="32203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Procedure</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804661488"/>
              </p:ext>
            </p:extLst>
          </p:nvPr>
        </p:nvGraphicFramePr>
        <p:xfrm>
          <a:off x="737349" y="2351040"/>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636F61BE-D642-4D2D-A982-B736EED57875}"/>
              </a:ext>
            </a:extLst>
          </p:cNvPr>
          <p:cNvCxnSpPr/>
          <p:nvPr/>
        </p:nvCxnSpPr>
        <p:spPr>
          <a:xfrm flipH="1">
            <a:off x="1592132"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55F1BCE-6452-4B6D-BB38-D7E5CBDB19E0}"/>
              </a:ext>
            </a:extLst>
          </p:cNvPr>
          <p:cNvCxnSpPr>
            <a:cxnSpLocks/>
          </p:cNvCxnSpPr>
          <p:nvPr/>
        </p:nvCxnSpPr>
        <p:spPr>
          <a:xfrm>
            <a:off x="2465741"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4C85C1-199B-4D67-8E12-5D0FA601C293}"/>
              </a:ext>
            </a:extLst>
          </p:cNvPr>
          <p:cNvCxnSpPr/>
          <p:nvPr/>
        </p:nvCxnSpPr>
        <p:spPr>
          <a:xfrm flipH="1">
            <a:off x="5755343"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E6B7CD-55E5-489C-8E7E-42BF6D7703F0}"/>
              </a:ext>
            </a:extLst>
          </p:cNvPr>
          <p:cNvCxnSpPr>
            <a:cxnSpLocks/>
          </p:cNvCxnSpPr>
          <p:nvPr/>
        </p:nvCxnSpPr>
        <p:spPr>
          <a:xfrm>
            <a:off x="6778055"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6776D7-D42A-4C16-8E51-E46E8913ABCF}"/>
              </a:ext>
            </a:extLst>
          </p:cNvPr>
          <p:cNvSpPr txBox="1"/>
          <p:nvPr/>
        </p:nvSpPr>
        <p:spPr>
          <a:xfrm>
            <a:off x="2662068" y="5221035"/>
            <a:ext cx="713144" cy="461665"/>
          </a:xfrm>
          <a:prstGeom prst="rect">
            <a:avLst/>
          </a:prstGeom>
          <a:noFill/>
        </p:spPr>
        <p:txBody>
          <a:bodyPr wrap="square" rtlCol="0">
            <a:spAutoFit/>
          </a:bodyPr>
          <a:lstStyle/>
          <a:p>
            <a:r>
              <a:rPr lang="en-US" sz="2400" b="1" dirty="0">
                <a:solidFill>
                  <a:schemeClr val="accent1"/>
                </a:solidFill>
              </a:rPr>
              <a:t>OE</a:t>
            </a:r>
          </a:p>
        </p:txBody>
      </p:sp>
      <p:sp>
        <p:nvSpPr>
          <p:cNvPr id="14" name="TextBox 13">
            <a:extLst>
              <a:ext uri="{FF2B5EF4-FFF2-40B4-BE49-F238E27FC236}">
                <a16:creationId xmlns:a16="http://schemas.microsoft.com/office/drawing/2014/main" id="{76BF42D7-2D00-4620-9445-C4738782250F}"/>
              </a:ext>
            </a:extLst>
          </p:cNvPr>
          <p:cNvSpPr txBox="1"/>
          <p:nvPr/>
        </p:nvSpPr>
        <p:spPr>
          <a:xfrm>
            <a:off x="4851699" y="5221035"/>
            <a:ext cx="1457664" cy="461665"/>
          </a:xfrm>
          <a:prstGeom prst="rect">
            <a:avLst/>
          </a:prstGeom>
          <a:noFill/>
        </p:spPr>
        <p:txBody>
          <a:bodyPr wrap="square" rtlCol="0">
            <a:spAutoFit/>
          </a:bodyPr>
          <a:lstStyle/>
          <a:p>
            <a:r>
              <a:rPr lang="en-US" sz="2400" b="1" dirty="0">
                <a:solidFill>
                  <a:schemeClr val="accent1"/>
                </a:solidFill>
              </a:rPr>
              <a:t>Alt Runs</a:t>
            </a:r>
          </a:p>
        </p:txBody>
      </p:sp>
      <p:sp>
        <p:nvSpPr>
          <p:cNvPr id="15" name="TextBox 14">
            <a:extLst>
              <a:ext uri="{FF2B5EF4-FFF2-40B4-BE49-F238E27FC236}">
                <a16:creationId xmlns:a16="http://schemas.microsoft.com/office/drawing/2014/main" id="{CA21BCDF-5D70-4397-B85E-7F5BC9F48BF2}"/>
              </a:ext>
            </a:extLst>
          </p:cNvPr>
          <p:cNvSpPr txBox="1"/>
          <p:nvPr/>
        </p:nvSpPr>
        <p:spPr>
          <a:xfrm>
            <a:off x="6655621" y="5221035"/>
            <a:ext cx="1617010" cy="461665"/>
          </a:xfrm>
          <a:prstGeom prst="rect">
            <a:avLst/>
          </a:prstGeom>
          <a:noFill/>
        </p:spPr>
        <p:txBody>
          <a:bodyPr wrap="square" rtlCol="0">
            <a:spAutoFit/>
          </a:bodyPr>
          <a:lstStyle/>
          <a:p>
            <a:r>
              <a:rPr lang="en-US" sz="2400" b="1" dirty="0">
                <a:solidFill>
                  <a:schemeClr val="accent1"/>
                </a:solidFill>
              </a:rPr>
              <a:t>Random</a:t>
            </a:r>
          </a:p>
        </p:txBody>
      </p:sp>
      <p:sp>
        <p:nvSpPr>
          <p:cNvPr id="16" name="TextBox 15">
            <a:extLst>
              <a:ext uri="{FF2B5EF4-FFF2-40B4-BE49-F238E27FC236}">
                <a16:creationId xmlns:a16="http://schemas.microsoft.com/office/drawing/2014/main" id="{F22FC35A-35DD-4AD6-8C62-5D13F8450BCD}"/>
              </a:ext>
            </a:extLst>
          </p:cNvPr>
          <p:cNvSpPr txBox="1"/>
          <p:nvPr/>
        </p:nvSpPr>
        <p:spPr>
          <a:xfrm>
            <a:off x="1277022" y="5206668"/>
            <a:ext cx="713144" cy="461665"/>
          </a:xfrm>
          <a:prstGeom prst="rect">
            <a:avLst/>
          </a:prstGeom>
          <a:noFill/>
        </p:spPr>
        <p:txBody>
          <a:bodyPr wrap="square" rtlCol="0">
            <a:spAutoFit/>
          </a:bodyPr>
          <a:lstStyle/>
          <a:p>
            <a:r>
              <a:rPr lang="en-US" sz="2400" b="1" dirty="0">
                <a:solidFill>
                  <a:schemeClr val="accent1"/>
                </a:solidFill>
              </a:rPr>
              <a:t>CV</a:t>
            </a:r>
          </a:p>
        </p:txBody>
      </p:sp>
    </p:spTree>
    <p:extLst>
      <p:ext uri="{BB962C8B-B14F-4D97-AF65-F5344CB8AC3E}">
        <p14:creationId xmlns:p14="http://schemas.microsoft.com/office/powerpoint/2010/main" val="18883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Procedure</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3776253445"/>
              </p:ext>
            </p:extLst>
          </p:nvPr>
        </p:nvGraphicFramePr>
        <p:xfrm>
          <a:off x="737349" y="2351040"/>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13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866441" y="2489200"/>
            <a:ext cx="7756859" cy="3530600"/>
          </a:xfrm>
        </p:spPr>
        <p:txBody>
          <a:bodyPr/>
          <a:lstStyle/>
          <a:p>
            <a:r>
              <a:rPr lang="en-US" sz="2400" dirty="0">
                <a:solidFill>
                  <a:schemeClr val="tx1"/>
                </a:solidFill>
              </a:rPr>
              <a:t>For the pure blocks, they were informed that they would be looking at either the number or the letter and would be categorizing it accordingly.</a:t>
            </a:r>
          </a:p>
          <a:p>
            <a:r>
              <a:rPr lang="en-US" sz="2400" dirty="0">
                <a:solidFill>
                  <a:schemeClr val="tx1"/>
                </a:solidFill>
              </a:rPr>
              <a:t>Participants recorded responses with key presses</a:t>
            </a:r>
          </a:p>
          <a:p>
            <a:pPr lvl="1"/>
            <a:r>
              <a:rPr lang="en-US" sz="2000" b="1" dirty="0">
                <a:solidFill>
                  <a:schemeClr val="tx1"/>
                </a:solidFill>
              </a:rPr>
              <a:t>‘q’</a:t>
            </a:r>
            <a:r>
              <a:rPr lang="en-US" sz="2000" dirty="0">
                <a:solidFill>
                  <a:schemeClr val="tx1"/>
                </a:solidFill>
              </a:rPr>
              <a:t> = consonant/odd</a:t>
            </a:r>
          </a:p>
          <a:p>
            <a:pPr lvl="1"/>
            <a:r>
              <a:rPr lang="en-US" sz="2000" b="1" dirty="0">
                <a:solidFill>
                  <a:schemeClr val="tx1"/>
                </a:solidFill>
              </a:rPr>
              <a:t>‘p’</a:t>
            </a:r>
            <a:r>
              <a:rPr lang="en-US" sz="2000" dirty="0">
                <a:solidFill>
                  <a:schemeClr val="tx1"/>
                </a:solidFill>
              </a:rPr>
              <a:t> = vowel/even</a:t>
            </a:r>
            <a:endParaRPr lang="en-US" dirty="0">
              <a:solidFill>
                <a:schemeClr val="tx1"/>
              </a:solidFill>
            </a:endParaRPr>
          </a:p>
        </p:txBody>
      </p:sp>
    </p:spTree>
    <p:extLst>
      <p:ext uri="{BB962C8B-B14F-4D97-AF65-F5344CB8AC3E}">
        <p14:creationId xmlns:p14="http://schemas.microsoft.com/office/powerpoint/2010/main" val="1687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107996"/>
          </a:xfrm>
          <a:prstGeom prst="rect">
            <a:avLst/>
          </a:prstGeom>
          <a:noFill/>
        </p:spPr>
        <p:txBody>
          <a:bodyPr wrap="square" rtlCol="0">
            <a:spAutoFit/>
          </a:bodyPr>
          <a:lstStyle/>
          <a:p>
            <a:pPr algn="ctr"/>
            <a:r>
              <a:rPr lang="en-US" sz="2400" b="1" dirty="0"/>
              <a:t>q</a:t>
            </a:r>
          </a:p>
          <a:p>
            <a:pPr algn="ctr"/>
            <a:r>
              <a:rPr lang="en-US" sz="2400" b="1" dirty="0"/>
              <a:t>Consonant</a:t>
            </a:r>
          </a:p>
          <a:p>
            <a:pPr algn="ct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107996"/>
          </a:xfrm>
          <a:prstGeom prst="rect">
            <a:avLst/>
          </a:prstGeom>
          <a:noFill/>
        </p:spPr>
        <p:txBody>
          <a:bodyPr wrap="square" rtlCol="0">
            <a:spAutoFit/>
          </a:bodyPr>
          <a:lstStyle/>
          <a:p>
            <a:pPr algn="ctr"/>
            <a:r>
              <a:rPr lang="en-US" sz="2400" b="1" dirty="0"/>
              <a:t>p</a:t>
            </a:r>
          </a:p>
          <a:p>
            <a:pPr algn="ctr"/>
            <a:r>
              <a:rPr lang="en-US" sz="2400" b="1" dirty="0"/>
              <a:t>Vowel</a:t>
            </a:r>
          </a:p>
          <a:p>
            <a:pPr algn="ctr"/>
            <a:endParaRPr lang="en-US"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2" name="TextBox 1">
            <a:extLst>
              <a:ext uri="{FF2B5EF4-FFF2-40B4-BE49-F238E27FC236}">
                <a16:creationId xmlns:a16="http://schemas.microsoft.com/office/drawing/2014/main" id="{1EE4CA25-45CB-45EF-93B1-66A891B0FD22}"/>
              </a:ext>
            </a:extLst>
          </p:cNvPr>
          <p:cNvSpPr txBox="1"/>
          <p:nvPr/>
        </p:nvSpPr>
        <p:spPr>
          <a:xfrm>
            <a:off x="2447363" y="4496697"/>
            <a:ext cx="6895651" cy="400110"/>
          </a:xfrm>
          <a:prstGeom prst="rect">
            <a:avLst/>
          </a:prstGeom>
          <a:noFill/>
        </p:spPr>
        <p:txBody>
          <a:bodyPr wrap="square" rtlCol="0">
            <a:spAutoFit/>
          </a:bodyPr>
          <a:lstStyle/>
          <a:p>
            <a:r>
              <a:rPr lang="en-US" sz="2000" b="1" dirty="0"/>
              <a:t>D = consonant,</a:t>
            </a:r>
            <a:r>
              <a:rPr lang="en-US" sz="2000" b="1" dirty="0">
                <a:solidFill>
                  <a:schemeClr val="accent1"/>
                </a:solidFill>
              </a:rPr>
              <a:t> q = correct key press</a:t>
            </a:r>
          </a:p>
        </p:txBody>
      </p:sp>
    </p:spTree>
    <p:extLst>
      <p:ext uri="{BB962C8B-B14F-4D97-AF65-F5344CB8AC3E}">
        <p14:creationId xmlns:p14="http://schemas.microsoft.com/office/powerpoint/2010/main" val="220435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b="1" dirty="0">
                <a:solidFill>
                  <a:schemeClr val="bg1"/>
                </a:solidFill>
              </a:rPr>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866441" y="2489200"/>
            <a:ext cx="7731459" cy="3530600"/>
          </a:xfrm>
        </p:spPr>
        <p:txBody>
          <a:bodyPr>
            <a:normAutofit/>
          </a:bodyPr>
          <a:lstStyle/>
          <a:p>
            <a:r>
              <a:rPr lang="en-US" sz="2400" dirty="0">
                <a:solidFill>
                  <a:schemeClr val="tx1"/>
                </a:solidFill>
              </a:rPr>
              <a:t>Switch blocks included a prompt which told participants whether they would be making decisions about the letter or the number</a:t>
            </a:r>
          </a:p>
          <a:p>
            <a:r>
              <a:rPr lang="en-US" sz="2400" dirty="0">
                <a:solidFill>
                  <a:schemeClr val="tx1"/>
                </a:solidFill>
              </a:rPr>
              <a:t>Same key presses as pure blocks</a:t>
            </a:r>
          </a:p>
          <a:p>
            <a:pPr lvl="1"/>
            <a:r>
              <a:rPr lang="en-US" sz="2000" b="1" dirty="0">
                <a:solidFill>
                  <a:schemeClr val="tx1"/>
                </a:solidFill>
              </a:rPr>
              <a:t>‘q’</a:t>
            </a:r>
            <a:r>
              <a:rPr lang="en-US" sz="2000" dirty="0">
                <a:solidFill>
                  <a:schemeClr val="tx1"/>
                </a:solidFill>
              </a:rPr>
              <a:t> = consonant/odd</a:t>
            </a:r>
          </a:p>
          <a:p>
            <a:pPr lvl="1"/>
            <a:r>
              <a:rPr lang="en-US" sz="2000" b="1" dirty="0">
                <a:solidFill>
                  <a:schemeClr val="tx1"/>
                </a:solidFill>
              </a:rPr>
              <a:t>‘p’</a:t>
            </a:r>
            <a:r>
              <a:rPr lang="en-US" sz="2000" dirty="0">
                <a:solidFill>
                  <a:schemeClr val="tx1"/>
                </a:solidFill>
              </a:rPr>
              <a:t> = vowel/even</a:t>
            </a:r>
          </a:p>
        </p:txBody>
      </p:sp>
    </p:spTree>
    <p:extLst>
      <p:ext uri="{BB962C8B-B14F-4D97-AF65-F5344CB8AC3E}">
        <p14:creationId xmlns:p14="http://schemas.microsoft.com/office/powerpoint/2010/main" val="208341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sz="2000"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Letter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9" y="3198167"/>
            <a:ext cx="2646381" cy="523220"/>
          </a:xfrm>
          <a:prstGeom prst="rect">
            <a:avLst/>
          </a:prstGeom>
          <a:noFill/>
        </p:spPr>
        <p:txBody>
          <a:bodyPr wrap="square" rtlCol="0">
            <a:spAutoFit/>
          </a:bodyPr>
          <a:lstStyle/>
          <a:p>
            <a:pPr algn="ctr"/>
            <a:r>
              <a:rPr lang="en-US" sz="2800" b="1" dirty="0"/>
              <a:t>B 55</a:t>
            </a:r>
            <a:endParaRPr lang="en-US" sz="2400" b="1" dirty="0"/>
          </a:p>
        </p:txBody>
      </p:sp>
      <p:sp>
        <p:nvSpPr>
          <p:cNvPr id="9" name="TextBox 8">
            <a:extLst>
              <a:ext uri="{FF2B5EF4-FFF2-40B4-BE49-F238E27FC236}">
                <a16:creationId xmlns:a16="http://schemas.microsoft.com/office/drawing/2014/main" id="{7EDE8E92-0C94-4577-8540-26F3A3A123F9}"/>
              </a:ext>
            </a:extLst>
          </p:cNvPr>
          <p:cNvSpPr txBox="1"/>
          <p:nvPr/>
        </p:nvSpPr>
        <p:spPr>
          <a:xfrm>
            <a:off x="2248349" y="4510176"/>
            <a:ext cx="6895651" cy="400110"/>
          </a:xfrm>
          <a:prstGeom prst="rect">
            <a:avLst/>
          </a:prstGeom>
          <a:noFill/>
        </p:spPr>
        <p:txBody>
          <a:bodyPr wrap="square" rtlCol="0">
            <a:spAutoFit/>
          </a:bodyPr>
          <a:lstStyle/>
          <a:p>
            <a:r>
              <a:rPr lang="en-US" sz="2000" b="1" dirty="0"/>
              <a:t>B = consonant, </a:t>
            </a:r>
            <a:r>
              <a:rPr lang="en-US" sz="2000" b="1" dirty="0">
                <a:solidFill>
                  <a:schemeClr val="accent1"/>
                </a:solidFill>
              </a:rPr>
              <a:t>q = correct key press</a:t>
            </a:r>
          </a:p>
        </p:txBody>
      </p:sp>
    </p:spTree>
    <p:extLst>
      <p:ext uri="{BB962C8B-B14F-4D97-AF65-F5344CB8AC3E}">
        <p14:creationId xmlns:p14="http://schemas.microsoft.com/office/powerpoint/2010/main" val="19368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Number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9" name="TextBox 8">
            <a:extLst>
              <a:ext uri="{FF2B5EF4-FFF2-40B4-BE49-F238E27FC236}">
                <a16:creationId xmlns:a16="http://schemas.microsoft.com/office/drawing/2014/main" id="{25F78B86-B4AA-4C72-AA3B-2B54C8FB18D7}"/>
              </a:ext>
            </a:extLst>
          </p:cNvPr>
          <p:cNvSpPr txBox="1"/>
          <p:nvPr/>
        </p:nvSpPr>
        <p:spPr>
          <a:xfrm>
            <a:off x="2447363" y="4442908"/>
            <a:ext cx="6895651" cy="400110"/>
          </a:xfrm>
          <a:prstGeom prst="rect">
            <a:avLst/>
          </a:prstGeom>
          <a:noFill/>
        </p:spPr>
        <p:txBody>
          <a:bodyPr wrap="square" rtlCol="0">
            <a:spAutoFit/>
          </a:bodyPr>
          <a:lstStyle/>
          <a:p>
            <a:r>
              <a:rPr lang="en-US" sz="2000" b="1" dirty="0"/>
              <a:t>52 = even</a:t>
            </a:r>
            <a:r>
              <a:rPr lang="en-US" sz="2000" b="1"/>
              <a:t>, </a:t>
            </a:r>
            <a:r>
              <a:rPr lang="en-US" sz="2000" b="1">
                <a:solidFill>
                  <a:schemeClr val="accent1"/>
                </a:solidFill>
              </a:rPr>
              <a:t>p </a:t>
            </a:r>
            <a:r>
              <a:rPr lang="en-US" sz="2000" b="1" dirty="0">
                <a:solidFill>
                  <a:schemeClr val="accent1"/>
                </a:solidFill>
              </a:rPr>
              <a:t>= correct key press</a:t>
            </a:r>
          </a:p>
        </p:txBody>
      </p:sp>
    </p:spTree>
    <p:extLst>
      <p:ext uri="{BB962C8B-B14F-4D97-AF65-F5344CB8AC3E}">
        <p14:creationId xmlns:p14="http://schemas.microsoft.com/office/powerpoint/2010/main" val="280260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Analysis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7776980" cy="3530600"/>
          </a:xfrm>
        </p:spPr>
        <p:txBody>
          <a:bodyPr/>
          <a:lstStyle/>
          <a:p>
            <a:r>
              <a:rPr lang="en-US" sz="2400" dirty="0">
                <a:solidFill>
                  <a:schemeClr val="tx1"/>
                </a:solidFill>
              </a:rPr>
              <a:t>Two 3 (Age group) X 5 (Trial type) ANOVAs</a:t>
            </a:r>
          </a:p>
          <a:p>
            <a:pPr lvl="1"/>
            <a:r>
              <a:rPr lang="en-US" sz="2000" dirty="0">
                <a:solidFill>
                  <a:schemeClr val="tx1"/>
                </a:solidFill>
              </a:rPr>
              <a:t>Error Rates as DV</a:t>
            </a:r>
          </a:p>
          <a:p>
            <a:pPr lvl="1"/>
            <a:r>
              <a:rPr lang="en-US" sz="2000" dirty="0">
                <a:solidFill>
                  <a:schemeClr val="tx1"/>
                </a:solidFill>
              </a:rPr>
              <a:t>RTs as DV</a:t>
            </a:r>
          </a:p>
          <a:p>
            <a:r>
              <a:rPr lang="en-US" sz="2400" dirty="0">
                <a:solidFill>
                  <a:schemeClr val="tx1"/>
                </a:solidFill>
              </a:rPr>
              <a:t>Two 3 (Age group) X 4 (Switch Cost) ANOVAs</a:t>
            </a:r>
          </a:p>
          <a:p>
            <a:pPr lvl="1"/>
            <a:r>
              <a:rPr lang="en-US" sz="2000" dirty="0">
                <a:solidFill>
                  <a:schemeClr val="tx1"/>
                </a:solidFill>
              </a:rPr>
              <a:t>Error Rates as DV</a:t>
            </a:r>
          </a:p>
          <a:p>
            <a:pPr lvl="1"/>
            <a:r>
              <a:rPr lang="en-US" sz="2000" dirty="0">
                <a:solidFill>
                  <a:schemeClr val="tx1"/>
                </a:solidFill>
              </a:rPr>
              <a:t>RTs as DV</a:t>
            </a:r>
          </a:p>
          <a:p>
            <a:pPr marL="402336" lvl="1" indent="0">
              <a:buNone/>
            </a:pPr>
            <a:endParaRPr lang="en-US" dirty="0"/>
          </a:p>
        </p:txBody>
      </p:sp>
    </p:spTree>
    <p:extLst>
      <p:ext uri="{BB962C8B-B14F-4D97-AF65-F5344CB8AC3E}">
        <p14:creationId xmlns:p14="http://schemas.microsoft.com/office/powerpoint/2010/main" val="5407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Error Rates</a:t>
            </a:r>
          </a:p>
        </p:txBody>
      </p:sp>
      <p:pic>
        <p:nvPicPr>
          <p:cNvPr id="4" name="Picture 3">
            <a:extLst>
              <a:ext uri="{FF2B5EF4-FFF2-40B4-BE49-F238E27FC236}">
                <a16:creationId xmlns:a16="http://schemas.microsoft.com/office/drawing/2014/main" id="{A6A09EB7-8261-407A-8968-7F8B9E5882C8}"/>
              </a:ext>
            </a:extLst>
          </p:cNvPr>
          <p:cNvPicPr>
            <a:picLocks noChangeAspect="1"/>
          </p:cNvPicPr>
          <p:nvPr/>
        </p:nvPicPr>
        <p:blipFill>
          <a:blip r:embed="rId3"/>
          <a:stretch>
            <a:fillRect/>
          </a:stretch>
        </p:blipFill>
        <p:spPr>
          <a:xfrm>
            <a:off x="42124" y="795678"/>
            <a:ext cx="8977408" cy="5845754"/>
          </a:xfrm>
          <a:prstGeom prst="rect">
            <a:avLst/>
          </a:prstGeom>
        </p:spPr>
      </p:pic>
    </p:spTree>
    <p:extLst>
      <p:ext uri="{BB962C8B-B14F-4D97-AF65-F5344CB8AC3E}">
        <p14:creationId xmlns:p14="http://schemas.microsoft.com/office/powerpoint/2010/main" val="258496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Error Rates</a:t>
            </a:r>
          </a:p>
        </p:txBody>
      </p:sp>
      <p:pic>
        <p:nvPicPr>
          <p:cNvPr id="4" name="Picture 3">
            <a:extLst>
              <a:ext uri="{FF2B5EF4-FFF2-40B4-BE49-F238E27FC236}">
                <a16:creationId xmlns:a16="http://schemas.microsoft.com/office/drawing/2014/main" id="{A6A09EB7-8261-407A-8968-7F8B9E5882C8}"/>
              </a:ext>
            </a:extLst>
          </p:cNvPr>
          <p:cNvPicPr>
            <a:picLocks noChangeAspect="1"/>
          </p:cNvPicPr>
          <p:nvPr/>
        </p:nvPicPr>
        <p:blipFill>
          <a:blip r:embed="rId3"/>
          <a:srcRect/>
          <a:stretch/>
        </p:blipFill>
        <p:spPr>
          <a:xfrm>
            <a:off x="91909" y="795678"/>
            <a:ext cx="8877837" cy="5845754"/>
          </a:xfrm>
          <a:prstGeom prst="rect">
            <a:avLst/>
          </a:prstGeom>
        </p:spPr>
      </p:pic>
    </p:spTree>
    <p:extLst>
      <p:ext uri="{BB962C8B-B14F-4D97-AF65-F5344CB8AC3E}">
        <p14:creationId xmlns:p14="http://schemas.microsoft.com/office/powerpoint/2010/main" val="332708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Reaction times are slower when participants are forced to alternate between tasks relative to completing only one task</a:t>
            </a:r>
          </a:p>
          <a:p>
            <a:r>
              <a:rPr lang="en-US" sz="2400" dirty="0">
                <a:solidFill>
                  <a:schemeClr val="tx1"/>
                </a:solidFill>
              </a:rPr>
              <a:t>Participants also commit more errors when task-switching</a:t>
            </a:r>
          </a:p>
          <a:p>
            <a:endParaRPr lang="en-US" sz="2000" dirty="0">
              <a:solidFill>
                <a:schemeClr val="tx1"/>
              </a:solidFill>
            </a:endParaRPr>
          </a:p>
        </p:txBody>
      </p:sp>
    </p:spTree>
    <p:extLst>
      <p:ext uri="{BB962C8B-B14F-4D97-AF65-F5344CB8AC3E}">
        <p14:creationId xmlns:p14="http://schemas.microsoft.com/office/powerpoint/2010/main" val="35241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Reaction Times</a:t>
            </a:r>
          </a:p>
        </p:txBody>
      </p:sp>
      <p:pic>
        <p:nvPicPr>
          <p:cNvPr id="4" name="Picture 3">
            <a:extLst>
              <a:ext uri="{FF2B5EF4-FFF2-40B4-BE49-F238E27FC236}">
                <a16:creationId xmlns:a16="http://schemas.microsoft.com/office/drawing/2014/main" id="{A6A09EB7-8261-407A-8968-7F8B9E5882C8}"/>
              </a:ext>
            </a:extLst>
          </p:cNvPr>
          <p:cNvPicPr>
            <a:picLocks noChangeAspect="1"/>
          </p:cNvPicPr>
          <p:nvPr/>
        </p:nvPicPr>
        <p:blipFill>
          <a:blip r:embed="rId3"/>
          <a:srcRect/>
          <a:stretch/>
        </p:blipFill>
        <p:spPr>
          <a:xfrm>
            <a:off x="91909" y="803920"/>
            <a:ext cx="8877837" cy="5829269"/>
          </a:xfrm>
          <a:prstGeom prst="rect">
            <a:avLst/>
          </a:prstGeom>
        </p:spPr>
      </p:pic>
    </p:spTree>
    <p:extLst>
      <p:ext uri="{BB962C8B-B14F-4D97-AF65-F5344CB8AC3E}">
        <p14:creationId xmlns:p14="http://schemas.microsoft.com/office/powerpoint/2010/main" val="396773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Reaction Times</a:t>
            </a:r>
          </a:p>
        </p:txBody>
      </p:sp>
      <p:pic>
        <p:nvPicPr>
          <p:cNvPr id="4" name="Picture 3">
            <a:extLst>
              <a:ext uri="{FF2B5EF4-FFF2-40B4-BE49-F238E27FC236}">
                <a16:creationId xmlns:a16="http://schemas.microsoft.com/office/drawing/2014/main" id="{A6A09EB7-8261-407A-8968-7F8B9E5882C8}"/>
              </a:ext>
            </a:extLst>
          </p:cNvPr>
          <p:cNvPicPr>
            <a:picLocks noChangeAspect="1"/>
          </p:cNvPicPr>
          <p:nvPr/>
        </p:nvPicPr>
        <p:blipFill>
          <a:blip r:embed="rId3"/>
          <a:srcRect/>
          <a:stretch/>
        </p:blipFill>
        <p:spPr>
          <a:xfrm>
            <a:off x="91909" y="882225"/>
            <a:ext cx="8877837" cy="5672658"/>
          </a:xfrm>
          <a:prstGeom prst="rect">
            <a:avLst/>
          </a:prstGeom>
        </p:spPr>
      </p:pic>
    </p:spTree>
    <p:extLst>
      <p:ext uri="{BB962C8B-B14F-4D97-AF65-F5344CB8AC3E}">
        <p14:creationId xmlns:p14="http://schemas.microsoft.com/office/powerpoint/2010/main" val="381325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b="1" dirty="0">
                <a:solidFill>
                  <a:schemeClr val="bg1"/>
                </a:solidFill>
              </a:rPr>
              <a:t>Conclusions</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866441" y="2489200"/>
            <a:ext cx="7640745" cy="3530600"/>
          </a:xfrm>
        </p:spPr>
        <p:txBody>
          <a:bodyPr/>
          <a:lstStyle/>
          <a:p>
            <a:r>
              <a:rPr lang="en-US" sz="2400" dirty="0">
                <a:solidFill>
                  <a:schemeClr val="tx1"/>
                </a:solidFill>
              </a:rPr>
              <a:t>Older adults produce </a:t>
            </a:r>
            <a:r>
              <a:rPr lang="en-US" sz="2400">
                <a:solidFill>
                  <a:schemeClr val="tx1"/>
                </a:solidFill>
              </a:rPr>
              <a:t>more errors</a:t>
            </a:r>
          </a:p>
          <a:p>
            <a:pPr lvl="1"/>
            <a:r>
              <a:rPr lang="en-US" sz="2200" dirty="0">
                <a:solidFill>
                  <a:schemeClr val="tx1"/>
                </a:solidFill>
              </a:rPr>
              <a:t>Declines in cognitive functioning result in slower reaction times across all trial types</a:t>
            </a:r>
          </a:p>
          <a:p>
            <a:r>
              <a:rPr lang="en-US" sz="2400" dirty="0">
                <a:solidFill>
                  <a:schemeClr val="tx1"/>
                </a:solidFill>
                <a:highlight>
                  <a:srgbClr val="FFFF00"/>
                </a:highlight>
              </a:rPr>
              <a:t>Task-set reconfiguration processes associated with local switch costs are especially taxed for older adults when switching is not predictive.</a:t>
            </a:r>
          </a:p>
          <a:p>
            <a:endParaRPr lang="en-US" dirty="0"/>
          </a:p>
        </p:txBody>
      </p:sp>
    </p:spTree>
    <p:extLst>
      <p:ext uri="{BB962C8B-B14F-4D97-AF65-F5344CB8AC3E}">
        <p14:creationId xmlns:p14="http://schemas.microsoft.com/office/powerpoint/2010/main" val="134987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b="1" dirty="0">
                <a:solidFill>
                  <a:schemeClr val="bg1"/>
                </a:solidFill>
              </a:rPr>
              <a:t>Limitations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p:txBody>
          <a:bodyPr>
            <a:normAutofit/>
          </a:bodyPr>
          <a:lstStyle/>
          <a:p>
            <a:r>
              <a:rPr lang="en-US" sz="2400" dirty="0">
                <a:solidFill>
                  <a:schemeClr val="tx1"/>
                </a:solidFill>
              </a:rPr>
              <a:t>Older adult data</a:t>
            </a:r>
          </a:p>
          <a:p>
            <a:pPr lvl="1"/>
            <a:r>
              <a:rPr lang="en-US" sz="2200" dirty="0">
                <a:solidFill>
                  <a:schemeClr val="tx1"/>
                </a:solidFill>
              </a:rPr>
              <a:t>Data collection suspended due </a:t>
            </a:r>
            <a:r>
              <a:rPr lang="en-US" sz="2200">
                <a:solidFill>
                  <a:schemeClr val="tx1"/>
                </a:solidFill>
              </a:rPr>
              <a:t>to Covid-19</a:t>
            </a:r>
            <a:endParaRPr lang="en-US" sz="2200" dirty="0">
              <a:solidFill>
                <a:schemeClr val="tx1"/>
              </a:solidFill>
            </a:endParaRPr>
          </a:p>
        </p:txBody>
      </p:sp>
    </p:spTree>
    <p:extLst>
      <p:ext uri="{BB962C8B-B14F-4D97-AF65-F5344CB8AC3E}">
        <p14:creationId xmlns:p14="http://schemas.microsoft.com/office/powerpoint/2010/main" val="31503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b="1" dirty="0">
                <a:solidFill>
                  <a:schemeClr val="bg1"/>
                </a:solidFill>
              </a:rPr>
              <a:t>Limitations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a:xfrm>
            <a:off x="866441" y="2489200"/>
            <a:ext cx="7395816" cy="3530600"/>
          </a:xfrm>
        </p:spPr>
        <p:txBody>
          <a:bodyPr>
            <a:normAutofit/>
          </a:bodyPr>
          <a:lstStyle/>
          <a:p>
            <a:r>
              <a:rPr lang="en-US" sz="2400" dirty="0">
                <a:solidFill>
                  <a:schemeClr val="tx1"/>
                </a:solidFill>
              </a:rPr>
              <a:t>Unlike Huff et al. (2015), did not find decreased local switch costs across all errors and RTs</a:t>
            </a:r>
          </a:p>
          <a:p>
            <a:pPr lvl="1"/>
            <a:r>
              <a:rPr lang="en-US" sz="2200" dirty="0">
                <a:solidFill>
                  <a:schemeClr val="tx1"/>
                </a:solidFill>
              </a:rPr>
              <a:t>May be due in part to the number of trials (432) and the inclusion of an additional switch block </a:t>
            </a:r>
            <a:endParaRPr lang="en-US" sz="2000" dirty="0">
              <a:solidFill>
                <a:schemeClr val="tx1"/>
              </a:solidFill>
            </a:endParaRPr>
          </a:p>
        </p:txBody>
      </p:sp>
    </p:spTree>
    <p:extLst>
      <p:ext uri="{BB962C8B-B14F-4D97-AF65-F5344CB8AC3E}">
        <p14:creationId xmlns:p14="http://schemas.microsoft.com/office/powerpoint/2010/main" val="530126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D5057-5A0E-426A-8DAB-428C0E3D904F}"/>
              </a:ext>
            </a:extLst>
          </p:cNvPr>
          <p:cNvSpPr>
            <a:spLocks noGrp="1"/>
          </p:cNvSpPr>
          <p:nvPr>
            <p:ph type="ctrTitle"/>
          </p:nvPr>
        </p:nvSpPr>
        <p:spPr>
          <a:xfrm>
            <a:off x="2437058" y="1039282"/>
            <a:ext cx="5917679" cy="2554983"/>
          </a:xfrm>
        </p:spPr>
        <p:txBody>
          <a:bodyPr/>
          <a:lstStyle/>
          <a:p>
            <a:r>
              <a:rPr lang="en-US" b="1" dirty="0">
                <a:solidFill>
                  <a:schemeClr val="bg1"/>
                </a:solidFill>
              </a:rPr>
              <a:t>Questions?</a:t>
            </a:r>
          </a:p>
        </p:txBody>
      </p:sp>
      <p:sp>
        <p:nvSpPr>
          <p:cNvPr id="5" name="Subtitle 4">
            <a:extLst>
              <a:ext uri="{FF2B5EF4-FFF2-40B4-BE49-F238E27FC236}">
                <a16:creationId xmlns:a16="http://schemas.microsoft.com/office/drawing/2014/main" id="{C0D5ABB6-6E86-42AB-8981-E0C65069FC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079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Consonant Vowel/Odd Even Task (CVOE)</a:t>
            </a:r>
          </a:p>
          <a:p>
            <a:r>
              <a:rPr lang="en-US" sz="2400" dirty="0">
                <a:solidFill>
                  <a:schemeClr val="tx1"/>
                </a:solidFill>
              </a:rPr>
              <a:t>Participants are shown a letter number combination (e.g., </a:t>
            </a:r>
            <a:r>
              <a:rPr lang="en-US" sz="2400" b="1" dirty="0">
                <a:solidFill>
                  <a:schemeClr val="accent1"/>
                </a:solidFill>
              </a:rPr>
              <a:t>A 25</a:t>
            </a:r>
            <a:r>
              <a:rPr lang="en-US" sz="2400" dirty="0">
                <a:solidFill>
                  <a:schemeClr val="tx1"/>
                </a:solidFill>
              </a:rPr>
              <a:t>) and are tasked with either classifying letter as </a:t>
            </a:r>
            <a:r>
              <a:rPr lang="en-US" sz="2400" b="1" dirty="0">
                <a:solidFill>
                  <a:schemeClr val="accent1"/>
                </a:solidFill>
              </a:rPr>
              <a:t>C</a:t>
            </a:r>
            <a:r>
              <a:rPr lang="en-US" sz="2400" dirty="0">
                <a:solidFill>
                  <a:schemeClr val="tx1"/>
                </a:solidFill>
              </a:rPr>
              <a:t> or </a:t>
            </a:r>
            <a:r>
              <a:rPr lang="en-US" sz="2400" b="1" dirty="0">
                <a:solidFill>
                  <a:schemeClr val="accent1"/>
                </a:solidFill>
              </a:rPr>
              <a:t>V</a:t>
            </a:r>
            <a:r>
              <a:rPr lang="en-US" sz="2400" dirty="0">
                <a:solidFill>
                  <a:schemeClr val="tx1"/>
                </a:solidFill>
              </a:rPr>
              <a:t> or number as </a:t>
            </a:r>
            <a:r>
              <a:rPr lang="en-US" sz="2400" b="1" dirty="0">
                <a:solidFill>
                  <a:schemeClr val="accent1"/>
                </a:solidFill>
              </a:rPr>
              <a:t>O</a:t>
            </a:r>
            <a:r>
              <a:rPr lang="en-US" sz="2400" dirty="0">
                <a:solidFill>
                  <a:schemeClr val="tx1"/>
                </a:solidFill>
              </a:rPr>
              <a:t> or </a:t>
            </a:r>
            <a:r>
              <a:rPr lang="en-US" sz="2400" b="1" dirty="0">
                <a:solidFill>
                  <a:schemeClr val="accent1"/>
                </a:solidFill>
              </a:rPr>
              <a:t>E</a:t>
            </a:r>
          </a:p>
          <a:p>
            <a:r>
              <a:rPr lang="en-US" sz="2400" dirty="0">
                <a:solidFill>
                  <a:schemeClr val="tx1"/>
                </a:solidFill>
              </a:rPr>
              <a:t>Looking at errors and reaction times (RTs)</a:t>
            </a:r>
          </a:p>
          <a:p>
            <a:pPr marL="402336" lvl="1" indent="0">
              <a:buNone/>
            </a:pPr>
            <a:endParaRPr lang="en-US" sz="2000" dirty="0">
              <a:solidFill>
                <a:schemeClr val="tx1"/>
              </a:solidFill>
            </a:endParaRPr>
          </a:p>
        </p:txBody>
      </p:sp>
    </p:spTree>
    <p:extLst>
      <p:ext uri="{BB962C8B-B14F-4D97-AF65-F5344CB8AC3E}">
        <p14:creationId xmlns:p14="http://schemas.microsoft.com/office/powerpoint/2010/main" val="1769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E9C9-59FE-48E3-A2FD-27ABC6F60FAE}"/>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3AC2A4AB-58E8-4E7D-B569-12585F6DA90A}"/>
              </a:ext>
            </a:extLst>
          </p:cNvPr>
          <p:cNvSpPr>
            <a:spLocks noGrp="1"/>
          </p:cNvSpPr>
          <p:nvPr>
            <p:ph idx="1"/>
          </p:nvPr>
        </p:nvSpPr>
        <p:spPr>
          <a:xfrm>
            <a:off x="866441" y="2489200"/>
            <a:ext cx="7493788" cy="3530600"/>
          </a:xfrm>
        </p:spPr>
        <p:txBody>
          <a:bodyPr/>
          <a:lstStyle/>
          <a:p>
            <a:r>
              <a:rPr lang="en-US" sz="2400" dirty="0">
                <a:solidFill>
                  <a:schemeClr val="tx1"/>
                </a:solidFill>
              </a:rPr>
              <a:t>Pure Blocks</a:t>
            </a:r>
          </a:p>
          <a:p>
            <a:pPr lvl="1"/>
            <a:r>
              <a:rPr lang="en-US" sz="2000" dirty="0">
                <a:solidFill>
                  <a:schemeClr val="tx1"/>
                </a:solidFill>
              </a:rPr>
              <a:t>Participants focus on only one of the two tasks</a:t>
            </a:r>
          </a:p>
          <a:p>
            <a:pPr lvl="2"/>
            <a:r>
              <a:rPr lang="en-US" sz="1800" dirty="0">
                <a:solidFill>
                  <a:schemeClr val="tx1"/>
                </a:solidFill>
              </a:rPr>
              <a:t>i.e., only doing the odd even task for all trials in a block</a:t>
            </a:r>
          </a:p>
          <a:p>
            <a:r>
              <a:rPr lang="en-US" sz="2400" dirty="0">
                <a:solidFill>
                  <a:schemeClr val="tx1"/>
                </a:solidFill>
              </a:rPr>
              <a:t>Switch Blocks</a:t>
            </a:r>
          </a:p>
          <a:p>
            <a:pPr lvl="1"/>
            <a:r>
              <a:rPr lang="en-US" sz="2000" dirty="0">
                <a:solidFill>
                  <a:schemeClr val="tx1"/>
                </a:solidFill>
              </a:rPr>
              <a:t>Participants change task type for different trials in the same block.</a:t>
            </a:r>
          </a:p>
          <a:p>
            <a:endParaRPr lang="en-US" dirty="0"/>
          </a:p>
        </p:txBody>
      </p:sp>
    </p:spTree>
    <p:extLst>
      <p:ext uri="{BB962C8B-B14F-4D97-AF65-F5344CB8AC3E}">
        <p14:creationId xmlns:p14="http://schemas.microsoft.com/office/powerpoint/2010/main" val="421665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Alternating Runs Switch Task</a:t>
            </a:r>
          </a:p>
          <a:p>
            <a:pPr lvl="1"/>
            <a:r>
              <a:rPr lang="en-US" sz="2400" dirty="0">
                <a:solidFill>
                  <a:schemeClr val="tx1"/>
                </a:solidFill>
              </a:rPr>
              <a:t>Task instructions change after every other trial</a:t>
            </a:r>
          </a:p>
          <a:p>
            <a:pPr lvl="1"/>
            <a:r>
              <a:rPr lang="en-US" sz="2400" dirty="0">
                <a:solidFill>
                  <a:schemeClr val="tx1"/>
                </a:solidFill>
              </a:rPr>
              <a:t>i.e., CV, CV, OE, OE, CV, CV</a:t>
            </a:r>
          </a:p>
        </p:txBody>
      </p:sp>
    </p:spTree>
    <p:extLst>
      <p:ext uri="{BB962C8B-B14F-4D97-AF65-F5344CB8AC3E}">
        <p14:creationId xmlns:p14="http://schemas.microsoft.com/office/powerpoint/2010/main" val="144302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Alternating Runs Switch Task</a:t>
            </a:r>
          </a:p>
          <a:p>
            <a:pPr lvl="1"/>
            <a:r>
              <a:rPr lang="en-US" sz="2400" dirty="0">
                <a:solidFill>
                  <a:schemeClr val="tx1"/>
                </a:solidFill>
              </a:rPr>
              <a:t>Task instructions change after every other trial</a:t>
            </a:r>
          </a:p>
          <a:p>
            <a:pPr lvl="1"/>
            <a:r>
              <a:rPr lang="en-US" sz="2400" dirty="0">
                <a:solidFill>
                  <a:schemeClr val="tx1"/>
                </a:solidFill>
              </a:rPr>
              <a:t>i.e., CV, CV, </a:t>
            </a:r>
            <a:r>
              <a:rPr lang="en-US" sz="2400" b="1" dirty="0">
                <a:solidFill>
                  <a:schemeClr val="accent1"/>
                </a:solidFill>
              </a:rPr>
              <a:t>OE</a:t>
            </a:r>
            <a:r>
              <a:rPr lang="en-US" sz="2400" dirty="0">
                <a:solidFill>
                  <a:schemeClr val="tx1"/>
                </a:solidFill>
              </a:rPr>
              <a:t>, OE, </a:t>
            </a:r>
            <a:r>
              <a:rPr lang="en-US" sz="2400" b="1" dirty="0">
                <a:solidFill>
                  <a:schemeClr val="accent1"/>
                </a:solidFill>
              </a:rPr>
              <a:t>CV</a:t>
            </a:r>
            <a:r>
              <a:rPr lang="en-US" sz="2400" dirty="0">
                <a:solidFill>
                  <a:schemeClr val="tx1"/>
                </a:solidFill>
              </a:rPr>
              <a:t>, CV</a:t>
            </a:r>
          </a:p>
          <a:p>
            <a:pPr lvl="2"/>
            <a:r>
              <a:rPr lang="en-US" sz="2000" dirty="0">
                <a:solidFill>
                  <a:schemeClr val="tx1"/>
                </a:solidFill>
              </a:rPr>
              <a:t>Every other trial is a switch trial</a:t>
            </a:r>
          </a:p>
        </p:txBody>
      </p:sp>
    </p:spTree>
    <p:extLst>
      <p:ext uri="{BB962C8B-B14F-4D97-AF65-F5344CB8AC3E}">
        <p14:creationId xmlns:p14="http://schemas.microsoft.com/office/powerpoint/2010/main" val="285975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F943-F2F2-49E0-8C65-04DC132CF349}"/>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4044EA5C-9E44-4C57-B2E4-17C03ECA81EC}"/>
              </a:ext>
            </a:extLst>
          </p:cNvPr>
          <p:cNvSpPr>
            <a:spLocks noGrp="1"/>
          </p:cNvSpPr>
          <p:nvPr>
            <p:ph idx="1"/>
          </p:nvPr>
        </p:nvSpPr>
        <p:spPr/>
        <p:txBody>
          <a:bodyPr>
            <a:normAutofit/>
          </a:bodyPr>
          <a:lstStyle/>
          <a:p>
            <a:r>
              <a:rPr lang="en-US" sz="2400" dirty="0">
                <a:solidFill>
                  <a:schemeClr val="tx1"/>
                </a:solidFill>
              </a:rPr>
              <a:t>This task allows for comparison of two types of switch costs</a:t>
            </a:r>
          </a:p>
          <a:p>
            <a:pPr lvl="1"/>
            <a:r>
              <a:rPr lang="en-US" sz="2000" b="1" dirty="0">
                <a:solidFill>
                  <a:schemeClr val="accent1"/>
                </a:solidFill>
              </a:rPr>
              <a:t>Local costs</a:t>
            </a:r>
            <a:r>
              <a:rPr lang="en-US" sz="2000" dirty="0">
                <a:solidFill>
                  <a:schemeClr val="accent1"/>
                </a:solidFill>
              </a:rPr>
              <a:t> </a:t>
            </a:r>
            <a:r>
              <a:rPr lang="en-US" sz="2000" dirty="0"/>
              <a:t>– </a:t>
            </a:r>
            <a:r>
              <a:rPr lang="en-US" sz="2000" dirty="0">
                <a:solidFill>
                  <a:schemeClr val="tx1"/>
                </a:solidFill>
              </a:rPr>
              <a:t>Difference in RTs or Error Rates for switch and non-switch trials within the same switch block</a:t>
            </a:r>
          </a:p>
          <a:p>
            <a:pPr lvl="1"/>
            <a:r>
              <a:rPr lang="en-US" sz="2000" b="1" dirty="0">
                <a:solidFill>
                  <a:schemeClr val="accent1"/>
                </a:solidFill>
              </a:rPr>
              <a:t>Global costs</a:t>
            </a:r>
            <a:r>
              <a:rPr lang="en-US" sz="2000" dirty="0">
                <a:solidFill>
                  <a:schemeClr val="accent1"/>
                </a:solidFill>
              </a:rPr>
              <a:t> </a:t>
            </a:r>
            <a:r>
              <a:rPr lang="en-US" sz="2000" dirty="0"/>
              <a:t>– </a:t>
            </a:r>
            <a:r>
              <a:rPr lang="en-US" sz="2000" dirty="0">
                <a:solidFill>
                  <a:schemeClr val="tx1"/>
                </a:solidFill>
              </a:rPr>
              <a:t>Difference in RTs or Error Rates nonswitch trials (within switch blocks) and pure trials</a:t>
            </a:r>
          </a:p>
        </p:txBody>
      </p:sp>
    </p:spTree>
    <p:extLst>
      <p:ext uri="{BB962C8B-B14F-4D97-AF65-F5344CB8AC3E}">
        <p14:creationId xmlns:p14="http://schemas.microsoft.com/office/powerpoint/2010/main" val="420145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0BA0-6FEE-4895-8140-7E4A951CC9FD}"/>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C59DDDEC-8AFA-4F60-A62D-7BDEF375EB72}"/>
              </a:ext>
            </a:extLst>
          </p:cNvPr>
          <p:cNvSpPr>
            <a:spLocks noGrp="1"/>
          </p:cNvSpPr>
          <p:nvPr>
            <p:ph idx="1"/>
          </p:nvPr>
        </p:nvSpPr>
        <p:spPr>
          <a:xfrm>
            <a:off x="866441" y="2489200"/>
            <a:ext cx="7836688" cy="3530600"/>
          </a:xfrm>
        </p:spPr>
        <p:txBody>
          <a:bodyPr>
            <a:normAutofit/>
          </a:bodyPr>
          <a:lstStyle/>
          <a:p>
            <a:r>
              <a:rPr lang="en-US" sz="2400" b="1" dirty="0">
                <a:solidFill>
                  <a:schemeClr val="accent1"/>
                </a:solidFill>
              </a:rPr>
              <a:t>Local switch costs </a:t>
            </a:r>
            <a:r>
              <a:rPr lang="en-US" sz="2400" dirty="0">
                <a:solidFill>
                  <a:schemeClr val="tx1"/>
                </a:solidFill>
              </a:rPr>
              <a:t>– Comparison of trials within a switch block</a:t>
            </a:r>
            <a:endParaRPr lang="en-US" sz="2000" dirty="0">
              <a:solidFill>
                <a:schemeClr val="tx1"/>
              </a:solidFill>
              <a:highlight>
                <a:srgbClr val="FFFF00"/>
              </a:highlight>
            </a:endParaRPr>
          </a:p>
          <a:p>
            <a:r>
              <a:rPr lang="en-US" sz="2400" b="1" dirty="0">
                <a:solidFill>
                  <a:schemeClr val="accent1"/>
                </a:solidFill>
              </a:rPr>
              <a:t>Global switch costs </a:t>
            </a:r>
            <a:r>
              <a:rPr lang="en-US" sz="2400" dirty="0">
                <a:solidFill>
                  <a:schemeClr val="tx1"/>
                </a:solidFill>
              </a:rPr>
              <a:t>– Comparison of non-switch trials (within a switch block) to pure trials (i.e., non-switch blocks)</a:t>
            </a:r>
            <a:endParaRPr lang="en-US" sz="2400" dirty="0">
              <a:highlight>
                <a:srgbClr val="FFFF00"/>
              </a:highlight>
            </a:endParaRPr>
          </a:p>
        </p:txBody>
      </p:sp>
    </p:spTree>
    <p:extLst>
      <p:ext uri="{BB962C8B-B14F-4D97-AF65-F5344CB8AC3E}">
        <p14:creationId xmlns:p14="http://schemas.microsoft.com/office/powerpoint/2010/main" val="1180177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5">
      <a:dk1>
        <a:sysClr val="windowText" lastClr="000000"/>
      </a:dk1>
      <a:lt1>
        <a:sysClr val="window" lastClr="FFFFFF"/>
      </a:lt1>
      <a:dk2>
        <a:srgbClr val="39302A"/>
      </a:dk2>
      <a:lt2>
        <a:srgbClr val="E5DEDB"/>
      </a:lt2>
      <a:accent1>
        <a:srgbClr val="008081"/>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16417</TotalTime>
  <Words>1160</Words>
  <Application>Microsoft Office PowerPoint</Application>
  <PresentationFormat>On-screen Show (4:3)</PresentationFormat>
  <Paragraphs>177</Paragraphs>
  <Slides>35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Gothic</vt:lpstr>
      <vt:lpstr>Wingdings 3</vt:lpstr>
      <vt:lpstr>Ion Boardroom</vt:lpstr>
      <vt:lpstr>Task Switching Effects in the CVOE Paradigm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The Present Study</vt:lpstr>
      <vt:lpstr>Alternating Runs vs Random Presentation</vt:lpstr>
      <vt:lpstr>Hypothesis</vt:lpstr>
      <vt:lpstr>Participants</vt:lpstr>
      <vt:lpstr>Materials</vt:lpstr>
      <vt:lpstr>Materials</vt:lpstr>
      <vt:lpstr>Procedure</vt:lpstr>
      <vt:lpstr>Procedure</vt:lpstr>
      <vt:lpstr>Procedure</vt:lpstr>
      <vt:lpstr>Procedure</vt:lpstr>
      <vt:lpstr>PowerPoint Presentation</vt:lpstr>
      <vt:lpstr>Procedure</vt:lpstr>
      <vt:lpstr>PowerPoint Presentation</vt:lpstr>
      <vt:lpstr>PowerPoint Presentation</vt:lpstr>
      <vt:lpstr>Analysis</vt:lpstr>
      <vt:lpstr>Results – Error Rates</vt:lpstr>
      <vt:lpstr>Results – Error Rates</vt:lpstr>
      <vt:lpstr>Results – Reaction Times</vt:lpstr>
      <vt:lpstr>Results – Reaction Times</vt:lpstr>
      <vt:lpstr>Conclusions</vt:lpstr>
      <vt:lpstr>Limitations</vt:lpstr>
      <vt:lpstr>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440</cp:revision>
  <dcterms:created xsi:type="dcterms:W3CDTF">2017-03-25T17:05:19Z</dcterms:created>
  <dcterms:modified xsi:type="dcterms:W3CDTF">2021-10-04T23:37:21Z</dcterms:modified>
</cp:coreProperties>
</file>