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8"/>
  </p:notesMasterIdLst>
  <p:sldIdLst>
    <p:sldId id="256" r:id="rId2"/>
    <p:sldId id="309" r:id="rId3"/>
    <p:sldId id="304" r:id="rId4"/>
    <p:sldId id="307" r:id="rId5"/>
    <p:sldId id="310" r:id="rId6"/>
    <p:sldId id="29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Maxwell" initials="NM" lastIdx="2" clrIdx="0">
    <p:extLst>
      <p:ext uri="{19B8F6BF-5375-455C-9EA6-DF929625EA0E}">
        <p15:presenceInfo xmlns:p15="http://schemas.microsoft.com/office/powerpoint/2012/main" userId="8614ede61265de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0F86F-0A9E-4AEA-B4C7-21E32CBD3E04}" v="247" dt="2019-04-23T15:11:29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1350" autoAdjust="0"/>
  </p:normalViewPr>
  <p:slideViewPr>
    <p:cSldViewPr snapToGrid="0">
      <p:cViewPr varScale="1">
        <p:scale>
          <a:sx n="71" d="100"/>
          <a:sy n="71" d="100"/>
        </p:scale>
        <p:origin x="175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xwell" userId="8614ede61265de7b" providerId="LiveId" clId="{7D573263-BAFE-4E91-95CE-B11E5A715D20}"/>
    <pc:docChg chg="undo addSld delSld modSld sldOrd">
      <pc:chgData name="Nick Maxwell" userId="8614ede61265de7b" providerId="LiveId" clId="{7D573263-BAFE-4E91-95CE-B11E5A715D20}" dt="2019-04-23T15:11:29.804" v="244" actId="20577"/>
      <pc:docMkLst>
        <pc:docMk/>
      </pc:docMkLst>
      <pc:sldChg chg="modSp add del">
        <pc:chgData name="Nick Maxwell" userId="8614ede61265de7b" providerId="LiveId" clId="{7D573263-BAFE-4E91-95CE-B11E5A715D20}" dt="2019-04-23T14:46:26.724" v="22" actId="2696"/>
        <pc:sldMkLst>
          <pc:docMk/>
          <pc:sldMk cId="4150839734" sldId="256"/>
        </pc:sldMkLst>
        <pc:spChg chg="mod">
          <ac:chgData name="Nick Maxwell" userId="8614ede61265de7b" providerId="LiveId" clId="{7D573263-BAFE-4E91-95CE-B11E5A715D20}" dt="2019-04-23T14:46:07.538" v="12" actId="20577"/>
          <ac:spMkLst>
            <pc:docMk/>
            <pc:sldMk cId="4150839734" sldId="256"/>
            <ac:spMk id="2" creationId="{00000000-0000-0000-0000-000000000000}"/>
          </ac:spMkLst>
        </pc:spChg>
      </pc:sldChg>
      <pc:sldChg chg="add del">
        <pc:chgData name="Nick Maxwell" userId="8614ede61265de7b" providerId="LiveId" clId="{7D573263-BAFE-4E91-95CE-B11E5A715D20}" dt="2019-04-23T14:46:56.380" v="37" actId="2696"/>
        <pc:sldMkLst>
          <pc:docMk/>
          <pc:sldMk cId="1974109483" sldId="263"/>
        </pc:sldMkLst>
      </pc:sldChg>
      <pc:sldChg chg="del">
        <pc:chgData name="Nick Maxwell" userId="8614ede61265de7b" providerId="LiveId" clId="{7D573263-BAFE-4E91-95CE-B11E5A715D20}" dt="2019-04-23T14:47:05.040" v="40" actId="2696"/>
        <pc:sldMkLst>
          <pc:docMk/>
          <pc:sldMk cId="653516397" sldId="266"/>
        </pc:sldMkLst>
      </pc:sldChg>
      <pc:sldChg chg="del">
        <pc:chgData name="Nick Maxwell" userId="8614ede61265de7b" providerId="LiveId" clId="{7D573263-BAFE-4E91-95CE-B11E5A715D20}" dt="2019-04-23T14:47:05.043" v="41" actId="2696"/>
        <pc:sldMkLst>
          <pc:docMk/>
          <pc:sldMk cId="3812261013" sldId="289"/>
        </pc:sldMkLst>
      </pc:sldChg>
      <pc:sldChg chg="modSp modNotesTx">
        <pc:chgData name="Nick Maxwell" userId="8614ede61265de7b" providerId="LiveId" clId="{7D573263-BAFE-4E91-95CE-B11E5A715D20}" dt="2019-04-23T15:11:29.804" v="244" actId="20577"/>
        <pc:sldMkLst>
          <pc:docMk/>
          <pc:sldMk cId="3150369643" sldId="290"/>
        </pc:sldMkLst>
        <pc:spChg chg="mod">
          <ac:chgData name="Nick Maxwell" userId="8614ede61265de7b" providerId="LiveId" clId="{7D573263-BAFE-4E91-95CE-B11E5A715D20}" dt="2019-04-23T14:48:09.240" v="58" actId="20577"/>
          <ac:spMkLst>
            <pc:docMk/>
            <pc:sldMk cId="3150369643" sldId="290"/>
            <ac:spMk id="2" creationId="{FA8CB1AB-041A-43B3-8305-A0D4EA325514}"/>
          </ac:spMkLst>
        </pc:spChg>
        <pc:spChg chg="mod">
          <ac:chgData name="Nick Maxwell" userId="8614ede61265de7b" providerId="LiveId" clId="{7D573263-BAFE-4E91-95CE-B11E5A715D20}" dt="2019-04-23T14:48:06.171" v="57" actId="20577"/>
          <ac:spMkLst>
            <pc:docMk/>
            <pc:sldMk cId="3150369643" sldId="290"/>
            <ac:spMk id="3" creationId="{E10E4579-B041-4FDA-9ED9-29F0A514A1A4}"/>
          </ac:spMkLst>
        </pc:spChg>
      </pc:sldChg>
      <pc:sldChg chg="add del">
        <pc:chgData name="Nick Maxwell" userId="8614ede61265de7b" providerId="LiveId" clId="{7D573263-BAFE-4E91-95CE-B11E5A715D20}" dt="2019-04-23T14:46:56.366" v="32" actId="2696"/>
        <pc:sldMkLst>
          <pc:docMk/>
          <pc:sldMk cId="1627230303" sldId="293"/>
        </pc:sldMkLst>
      </pc:sldChg>
      <pc:sldChg chg="del">
        <pc:chgData name="Nick Maxwell" userId="8614ede61265de7b" providerId="LiveId" clId="{7D573263-BAFE-4E91-95CE-B11E5A715D20}" dt="2019-04-23T14:47:55.406" v="55" actId="2696"/>
        <pc:sldMkLst>
          <pc:docMk/>
          <pc:sldMk cId="3608418949" sldId="294"/>
        </pc:sldMkLst>
      </pc:sldChg>
      <pc:sldChg chg="del">
        <pc:chgData name="Nick Maxwell" userId="8614ede61265de7b" providerId="LiveId" clId="{7D573263-BAFE-4E91-95CE-B11E5A715D20}" dt="2019-04-23T14:47:05.046" v="42" actId="2696"/>
        <pc:sldMkLst>
          <pc:docMk/>
          <pc:sldMk cId="809833913" sldId="299"/>
        </pc:sldMkLst>
      </pc:sldChg>
      <pc:sldChg chg="add del">
        <pc:chgData name="Nick Maxwell" userId="8614ede61265de7b" providerId="LiveId" clId="{7D573263-BAFE-4E91-95CE-B11E5A715D20}" dt="2019-04-23T14:46:56.366" v="33" actId="2696"/>
        <pc:sldMkLst>
          <pc:docMk/>
          <pc:sldMk cId="3047781793" sldId="301"/>
        </pc:sldMkLst>
      </pc:sldChg>
      <pc:sldChg chg="add del">
        <pc:chgData name="Nick Maxwell" userId="8614ede61265de7b" providerId="LiveId" clId="{7D573263-BAFE-4E91-95CE-B11E5A715D20}" dt="2019-04-23T14:46:56.366" v="36" actId="2696"/>
        <pc:sldMkLst>
          <pc:docMk/>
          <pc:sldMk cId="623463399" sldId="303"/>
        </pc:sldMkLst>
      </pc:sldChg>
      <pc:sldChg chg="modSp ord">
        <pc:chgData name="Nick Maxwell" userId="8614ede61265de7b" providerId="LiveId" clId="{7D573263-BAFE-4E91-95CE-B11E5A715D20}" dt="2019-04-23T14:49:49.159" v="167" actId="20577"/>
        <pc:sldMkLst>
          <pc:docMk/>
          <pc:sldMk cId="176995655" sldId="304"/>
        </pc:sldMkLst>
        <pc:spChg chg="mod">
          <ac:chgData name="Nick Maxwell" userId="8614ede61265de7b" providerId="LiveId" clId="{7D573263-BAFE-4E91-95CE-B11E5A715D20}" dt="2019-04-23T14:49:46.226" v="166" actId="20577"/>
          <ac:spMkLst>
            <pc:docMk/>
            <pc:sldMk cId="176995655" sldId="304"/>
            <ac:spMk id="2" creationId="{543B3268-E9EA-44E4-ACDD-CE6AB485DB7F}"/>
          </ac:spMkLst>
        </pc:spChg>
        <pc:spChg chg="mod">
          <ac:chgData name="Nick Maxwell" userId="8614ede61265de7b" providerId="LiveId" clId="{7D573263-BAFE-4E91-95CE-B11E5A715D20}" dt="2019-04-23T14:49:49.159" v="167" actId="20577"/>
          <ac:spMkLst>
            <pc:docMk/>
            <pc:sldMk cId="176995655" sldId="304"/>
            <ac:spMk id="3" creationId="{5E7555E2-8326-4748-BCA4-EEAC4266F2D8}"/>
          </ac:spMkLst>
        </pc:spChg>
      </pc:sldChg>
      <pc:sldChg chg="del">
        <pc:chgData name="Nick Maxwell" userId="8614ede61265de7b" providerId="LiveId" clId="{7D573263-BAFE-4E91-95CE-B11E5A715D20}" dt="2019-04-23T14:47:05.039" v="39" actId="2696"/>
        <pc:sldMkLst>
          <pc:docMk/>
          <pc:sldMk cId="275906729" sldId="306"/>
        </pc:sldMkLst>
      </pc:sldChg>
      <pc:sldChg chg="addSp delSp modSp mod modNotesTx">
        <pc:chgData name="Nick Maxwell" userId="8614ede61265de7b" providerId="LiveId" clId="{7D573263-BAFE-4E91-95CE-B11E5A715D20}" dt="2019-04-23T15:11:18.749" v="242" actId="20577"/>
        <pc:sldMkLst>
          <pc:docMk/>
          <pc:sldMk cId="1150637837" sldId="307"/>
        </pc:sldMkLst>
        <pc:spChg chg="mod">
          <ac:chgData name="Nick Maxwell" userId="8614ede61265de7b" providerId="LiveId" clId="{7D573263-BAFE-4E91-95CE-B11E5A715D20}" dt="2019-04-23T14:48:32.529" v="68" actId="20577"/>
          <ac:spMkLst>
            <pc:docMk/>
            <pc:sldMk cId="1150637837" sldId="307"/>
            <ac:spMk id="2" creationId="{F65B857A-6166-41F0-A5E2-11ABA91F0A34}"/>
          </ac:spMkLst>
        </pc:spChg>
        <pc:graphicFrameChg chg="mod">
          <ac:chgData name="Nick Maxwell" userId="8614ede61265de7b" providerId="LiveId" clId="{7D573263-BAFE-4E91-95CE-B11E5A715D20}" dt="2019-04-23T15:10:33.010" v="231"/>
          <ac:graphicFrameMkLst>
            <pc:docMk/>
            <pc:sldMk cId="1150637837" sldId="307"/>
            <ac:graphicFrameMk id="5" creationId="{C7397290-D9C7-49D2-AFDD-57E88AA3F863}"/>
          </ac:graphicFrameMkLst>
        </pc:graphicFrameChg>
        <pc:graphicFrameChg chg="del mod">
          <ac:chgData name="Nick Maxwell" userId="8614ede61265de7b" providerId="LiveId" clId="{7D573263-BAFE-4E91-95CE-B11E5A715D20}" dt="2019-04-23T15:09:53.907" v="220" actId="478"/>
          <ac:graphicFrameMkLst>
            <pc:docMk/>
            <pc:sldMk cId="1150637837" sldId="307"/>
            <ac:graphicFrameMk id="6" creationId="{203E937C-8FD8-4675-89BB-1777DC9E7126}"/>
          </ac:graphicFrameMkLst>
        </pc:graphicFrameChg>
        <pc:graphicFrameChg chg="add mod">
          <ac:chgData name="Nick Maxwell" userId="8614ede61265de7b" providerId="LiveId" clId="{7D573263-BAFE-4E91-95CE-B11E5A715D20}" dt="2019-04-23T15:10:52.651" v="240" actId="20577"/>
          <ac:graphicFrameMkLst>
            <pc:docMk/>
            <pc:sldMk cId="1150637837" sldId="307"/>
            <ac:graphicFrameMk id="7" creationId="{578F04E7-94D6-43C3-92FB-A0AC6AA391AF}"/>
          </ac:graphicFrameMkLst>
        </pc:graphicFrameChg>
      </pc:sldChg>
      <pc:sldChg chg="modSp del">
        <pc:chgData name="Nick Maxwell" userId="8614ede61265de7b" providerId="LiveId" clId="{7D573263-BAFE-4E91-95CE-B11E5A715D20}" dt="2019-04-23T14:49:25.053" v="130" actId="2696"/>
        <pc:sldMkLst>
          <pc:docMk/>
          <pc:sldMk cId="3615114780" sldId="308"/>
        </pc:sldMkLst>
        <pc:spChg chg="mod">
          <ac:chgData name="Nick Maxwell" userId="8614ede61265de7b" providerId="LiveId" clId="{7D573263-BAFE-4E91-95CE-B11E5A715D20}" dt="2019-04-23T14:48:49.036" v="104" actId="20577"/>
          <ac:spMkLst>
            <pc:docMk/>
            <pc:sldMk cId="3615114780" sldId="308"/>
            <ac:spMk id="2" creationId="{F65B857A-6166-41F0-A5E2-11ABA91F0A34}"/>
          </ac:spMkLst>
        </pc:spChg>
      </pc:sldChg>
      <pc:sldChg chg="modSp ord modNotesTx">
        <pc:chgData name="Nick Maxwell" userId="8614ede61265de7b" providerId="LiveId" clId="{7D573263-BAFE-4E91-95CE-B11E5A715D20}" dt="2019-04-23T14:52:20.296" v="197" actId="20577"/>
        <pc:sldMkLst>
          <pc:docMk/>
          <pc:sldMk cId="2141271861" sldId="309"/>
        </pc:sldMkLst>
        <pc:spChg chg="mod">
          <ac:chgData name="Nick Maxwell" userId="8614ede61265de7b" providerId="LiveId" clId="{7D573263-BAFE-4E91-95CE-B11E5A715D20}" dt="2019-04-23T14:47:15.263" v="49" actId="20577"/>
          <ac:spMkLst>
            <pc:docMk/>
            <pc:sldMk cId="2141271861" sldId="309"/>
            <ac:spMk id="2" creationId="{594C9304-2DC4-47EF-870F-B2611F35DCFA}"/>
          </ac:spMkLst>
        </pc:spChg>
        <pc:graphicFrameChg chg="mod">
          <ac:chgData name="Nick Maxwell" userId="8614ede61265de7b" providerId="LiveId" clId="{7D573263-BAFE-4E91-95CE-B11E5A715D20}" dt="2019-04-23T14:51:44.451" v="196" actId="20577"/>
          <ac:graphicFrameMkLst>
            <pc:docMk/>
            <pc:sldMk cId="2141271861" sldId="309"/>
            <ac:graphicFrameMk id="5" creationId="{4225E6E7-1AC4-4FAB-AF26-4E76D4B6190F}"/>
          </ac:graphicFrameMkLst>
        </pc:graphicFrameChg>
      </pc:sldChg>
      <pc:sldChg chg="modSp add modNotesTx">
        <pc:chgData name="Nick Maxwell" userId="8614ede61265de7b" providerId="LiveId" clId="{7D573263-BAFE-4E91-95CE-B11E5A715D20}" dt="2019-04-23T15:11:24.173" v="243" actId="20577"/>
        <pc:sldMkLst>
          <pc:docMk/>
          <pc:sldMk cId="2584967588" sldId="310"/>
        </pc:sldMkLst>
        <pc:spChg chg="mod">
          <ac:chgData name="Nick Maxwell" userId="8614ede61265de7b" providerId="LiveId" clId="{7D573263-BAFE-4E91-95CE-B11E5A715D20}" dt="2019-04-23T14:49:34.834" v="158" actId="20577"/>
          <ac:spMkLst>
            <pc:docMk/>
            <pc:sldMk cId="2584967588" sldId="310"/>
            <ac:spMk id="2" creationId="{F65B857A-6166-41F0-A5E2-11ABA91F0A34}"/>
          </ac:spMkLst>
        </pc:spChg>
      </pc:sldChg>
      <pc:sldChg chg="del">
        <pc:chgData name="Nick Maxwell" userId="8614ede61265de7b" providerId="LiveId" clId="{7D573263-BAFE-4E91-95CE-B11E5A715D20}" dt="2019-04-23T14:47:51.060" v="54" actId="2696"/>
        <pc:sldMkLst>
          <pc:docMk/>
          <pc:sldMk cId="3322059272" sldId="310"/>
        </pc:sldMkLst>
      </pc:sldChg>
      <pc:sldChg chg="del">
        <pc:chgData name="Nick Maxwell" userId="8614ede61265de7b" providerId="LiveId" clId="{7D573263-BAFE-4E91-95CE-B11E5A715D20}" dt="2019-04-23T14:48:14.811" v="59" actId="2696"/>
        <pc:sldMkLst>
          <pc:docMk/>
          <pc:sldMk cId="3612784875" sldId="311"/>
        </pc:sldMkLst>
      </pc:sldChg>
      <pc:sldChg chg="add del">
        <pc:chgData name="Nick Maxwell" userId="8614ede61265de7b" providerId="LiveId" clId="{7D573263-BAFE-4E91-95CE-B11E5A715D20}" dt="2019-04-23T14:46:56.382" v="38" actId="2696"/>
        <pc:sldMkLst>
          <pc:docMk/>
          <pc:sldMk cId="2638805782" sldId="312"/>
        </pc:sldMkLst>
      </pc:sldChg>
      <pc:sldChg chg="add del">
        <pc:chgData name="Nick Maxwell" userId="8614ede61265de7b" providerId="LiveId" clId="{7D573263-BAFE-4E91-95CE-B11E5A715D20}" dt="2019-04-23T14:46:56.366" v="34" actId="2696"/>
        <pc:sldMkLst>
          <pc:docMk/>
          <pc:sldMk cId="2934265194" sldId="313"/>
        </pc:sldMkLst>
      </pc:sldChg>
      <pc:sldChg chg="del">
        <pc:chgData name="Nick Maxwell" userId="8614ede61265de7b" providerId="LiveId" clId="{7D573263-BAFE-4E91-95CE-B11E5A715D20}" dt="2019-04-23T14:48:00.137" v="56" actId="2696"/>
        <pc:sldMkLst>
          <pc:docMk/>
          <pc:sldMk cId="466890192" sldId="314"/>
        </pc:sldMkLst>
      </pc:sldChg>
      <pc:sldChg chg="del">
        <pc:chgData name="Nick Maxwell" userId="8614ede61265de7b" providerId="LiveId" clId="{7D573263-BAFE-4E91-95CE-B11E5A715D20}" dt="2019-04-23T14:48:14.847" v="60" actId="2696"/>
        <pc:sldMkLst>
          <pc:docMk/>
          <pc:sldMk cId="1914713880" sldId="315"/>
        </pc:sldMkLst>
      </pc:sldChg>
      <pc:sldChg chg="del">
        <pc:chgData name="Nick Maxwell" userId="8614ede61265de7b" providerId="LiveId" clId="{7D573263-BAFE-4E91-95CE-B11E5A715D20}" dt="2019-04-23T14:48:14.864" v="61" actId="2696"/>
        <pc:sldMkLst>
          <pc:docMk/>
          <pc:sldMk cId="1721277465" sldId="316"/>
        </pc:sldMkLst>
      </pc:sldChg>
      <pc:sldChg chg="add del">
        <pc:chgData name="Nick Maxwell" userId="8614ede61265de7b" providerId="LiveId" clId="{7D573263-BAFE-4E91-95CE-B11E5A715D20}" dt="2019-04-23T14:46:56.366" v="31" actId="2696"/>
        <pc:sldMkLst>
          <pc:docMk/>
          <pc:sldMk cId="3151631818" sldId="317"/>
        </pc:sldMkLst>
      </pc:sldChg>
      <pc:sldChg chg="add del">
        <pc:chgData name="Nick Maxwell" userId="8614ede61265de7b" providerId="LiveId" clId="{7D573263-BAFE-4E91-95CE-B11E5A715D20}" dt="2019-04-23T14:46:56.366" v="35" actId="2696"/>
        <pc:sldMkLst>
          <pc:docMk/>
          <pc:sldMk cId="1836245276" sldId="31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Mean Error Rates</a:t>
            </a:r>
          </a:p>
        </c:rich>
      </c:tx>
      <c:layout>
        <c:manualLayout>
          <c:xMode val="edge"/>
          <c:yMode val="edge"/>
          <c:x val="0.35966837297697068"/>
          <c:y val="2.8899150468178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186526970938442E-2"/>
          <c:y val="0.13892520460946997"/>
          <c:w val="0.78911067543328461"/>
          <c:h val="0.607499639716183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Young Adults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Alt Run Switch</c:v>
                </c:pt>
                <c:pt idx="2">
                  <c:v>Alt Run  NS</c:v>
                </c:pt>
                <c:pt idx="3">
                  <c:v>Rand Switch</c:v>
                </c:pt>
                <c:pt idx="4">
                  <c:v>Rand 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E090-4EF5-8B21-F63DEB124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Older Adults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Alt Run Switch</c:v>
                </c:pt>
                <c:pt idx="2">
                  <c:v>Alt Run  NS</c:v>
                </c:pt>
                <c:pt idx="3">
                  <c:v>Rand Switch</c:v>
                </c:pt>
                <c:pt idx="4">
                  <c:v>Rand 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090-4EF5-8B21-F63DEB124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174337525744932"/>
          <c:y val="9.8644651072470294E-2"/>
          <c:w val="0.24805578330881198"/>
          <c:h val="0.208118975237628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Mean RTs</a:t>
            </a:r>
          </a:p>
        </c:rich>
      </c:tx>
      <c:layout>
        <c:manualLayout>
          <c:xMode val="edge"/>
          <c:yMode val="edge"/>
          <c:x val="0.43012984098809592"/>
          <c:y val="3.1884823905260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11971438969064"/>
          <c:y val="0.13892520460946997"/>
          <c:w val="0.79433004191315681"/>
          <c:h val="0.607499639716183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Young Adults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Alt Run Switch</c:v>
                </c:pt>
                <c:pt idx="2">
                  <c:v>Alt Run  NS</c:v>
                </c:pt>
                <c:pt idx="3">
                  <c:v>Rand Switch</c:v>
                </c:pt>
                <c:pt idx="4">
                  <c:v>Rand 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0A2D-45C0-A3D3-258BFEBBFE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Older Adults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Alt Run Switch</c:v>
                </c:pt>
                <c:pt idx="2">
                  <c:v>Alt Run  NS</c:v>
                </c:pt>
                <c:pt idx="3">
                  <c:v>Rand Switch</c:v>
                </c:pt>
                <c:pt idx="4">
                  <c:v>Rand 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0A2D-45C0-A3D3-258BFEBBF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95951394957886"/>
          <c:y val="0.1404446266695599"/>
          <c:w val="0.24805578330881198"/>
          <c:h val="0.2021475501523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Mean Error Rates</a:t>
            </a:r>
          </a:p>
        </c:rich>
      </c:tx>
      <c:layout>
        <c:manualLayout>
          <c:xMode val="edge"/>
          <c:yMode val="edge"/>
          <c:x val="0.35966837297697068"/>
          <c:y val="2.8899150468178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96173071013049"/>
          <c:y val="0.13892520460946997"/>
          <c:w val="0.84016055780357379"/>
          <c:h val="0.607499639716183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Unrelated</c:v>
                </c:pt>
                <c:pt idx="1">
                  <c:v>Weak Forward Associates</c:v>
                </c:pt>
                <c:pt idx="2">
                  <c:v>Strong Forward Associates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65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0-4EF5-8B21-F63DEB124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Unrelated</c:v>
                </c:pt>
                <c:pt idx="1">
                  <c:v>Weak Forward Associates</c:v>
                </c:pt>
                <c:pt idx="2">
                  <c:v>Strong Forward Associates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70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90-4EF5-8B21-F63DEB124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502600186780286"/>
          <c:y val="0.17328738383650782"/>
          <c:w val="0.24805578330881198"/>
          <c:h val="0.133476098961387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Mean RTs</a:t>
            </a:r>
          </a:p>
        </c:rich>
      </c:tx>
      <c:layout>
        <c:manualLayout>
          <c:xMode val="edge"/>
          <c:yMode val="edge"/>
          <c:x val="0.34209558232495718"/>
          <c:y val="1.96690641242465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Backward</c:v>
                </c:pt>
                <c:pt idx="1">
                  <c:v>Forward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6-4C5A-A75C-145B38F49F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Backward</c:v>
                </c:pt>
                <c:pt idx="1">
                  <c:v>Forward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60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6-4C5A-A75C-145B38F49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31697227757489"/>
          <c:y val="0.11198832494283839"/>
          <c:w val="0.30684098688994538"/>
          <c:h val="0.146074115445227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F7506-5D76-4C65-A181-037FC9A78A7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B0625B-A29C-4EC1-BF1E-FDED9DCB5B90}">
      <dgm:prSet phldrT="[Text]"/>
      <dgm:spPr/>
      <dgm:t>
        <a:bodyPr/>
        <a:lstStyle/>
        <a:p>
          <a:r>
            <a:rPr lang="en-US" dirty="0"/>
            <a:t>Pure Trials</a:t>
          </a:r>
        </a:p>
      </dgm:t>
    </dgm:pt>
    <dgm:pt modelId="{308A7ABB-3A1D-49A0-8921-03DA15743A8C}" type="parTrans" cxnId="{1279FF95-AE8C-4029-8C04-008EDA45EC06}">
      <dgm:prSet/>
      <dgm:spPr/>
      <dgm:t>
        <a:bodyPr/>
        <a:lstStyle/>
        <a:p>
          <a:endParaRPr lang="en-US"/>
        </a:p>
      </dgm:t>
    </dgm:pt>
    <dgm:pt modelId="{CBEE9F8F-AA0B-4413-BFB8-CA90C3ED7DCE}" type="sibTrans" cxnId="{1279FF95-AE8C-4029-8C04-008EDA45EC0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672F0FE1-A43D-49B6-AC4B-55678CD11200}">
      <dgm:prSet phldrT="[Text]"/>
      <dgm:spPr/>
      <dgm:t>
        <a:bodyPr/>
        <a:lstStyle/>
        <a:p>
          <a:r>
            <a:rPr lang="en-US" dirty="0"/>
            <a:t>Switch Trials</a:t>
          </a:r>
        </a:p>
      </dgm:t>
    </dgm:pt>
    <dgm:pt modelId="{2F1D42E5-6F75-4C0B-9462-EF6AE3110995}" type="parTrans" cxnId="{B92C59B1-7F62-40F8-9EA3-BC7B49203F59}">
      <dgm:prSet/>
      <dgm:spPr/>
      <dgm:t>
        <a:bodyPr/>
        <a:lstStyle/>
        <a:p>
          <a:endParaRPr lang="en-US"/>
        </a:p>
      </dgm:t>
    </dgm:pt>
    <dgm:pt modelId="{C1D0E082-1737-44D1-9AC0-C6381EDC87CF}" type="sibTrans" cxnId="{B92C59B1-7F62-40F8-9EA3-BC7B49203F5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342EAFBB-96E6-4062-95D0-41C04FE04BA2}">
      <dgm:prSet phldrT="[Text]"/>
      <dgm:spPr/>
      <dgm:t>
        <a:bodyPr/>
        <a:lstStyle/>
        <a:p>
          <a:r>
            <a:rPr lang="en-US" dirty="0" err="1"/>
            <a:t>MoCA</a:t>
          </a:r>
          <a:endParaRPr lang="en-US" dirty="0"/>
        </a:p>
      </dgm:t>
    </dgm:pt>
    <dgm:pt modelId="{F11FE357-7076-49AC-974C-1C0ABF2072BA}" type="parTrans" cxnId="{CD2BDD60-079F-4EC6-AD3D-32574EAB8DE6}">
      <dgm:prSet/>
      <dgm:spPr/>
      <dgm:t>
        <a:bodyPr/>
        <a:lstStyle/>
        <a:p>
          <a:endParaRPr lang="en-US"/>
        </a:p>
      </dgm:t>
    </dgm:pt>
    <dgm:pt modelId="{A876C634-E352-4308-974E-5CB102A1737C}" type="sibTrans" cxnId="{CD2BDD60-079F-4EC6-AD3D-32574EAB8DE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88BEC273-4A92-4C51-B415-07FAB56B8400}" type="pres">
      <dgm:prSet presAssocID="{31EF7506-5D76-4C65-A181-037FC9A78A74}" presName="Name0" presStyleCnt="0">
        <dgm:presLayoutVars>
          <dgm:dir/>
          <dgm:resizeHandles val="exact"/>
        </dgm:presLayoutVars>
      </dgm:prSet>
      <dgm:spPr/>
    </dgm:pt>
    <dgm:pt modelId="{F2DBE583-654B-4C72-BDA2-B8E8AE3BA968}" type="pres">
      <dgm:prSet presAssocID="{A3B0625B-A29C-4EC1-BF1E-FDED9DCB5B90}" presName="node" presStyleLbl="node1" presStyleIdx="0" presStyleCnt="3">
        <dgm:presLayoutVars>
          <dgm:bulletEnabled val="1"/>
        </dgm:presLayoutVars>
      </dgm:prSet>
      <dgm:spPr/>
    </dgm:pt>
    <dgm:pt modelId="{93CF903F-AD54-4609-B869-4583256B2C94}" type="pres">
      <dgm:prSet presAssocID="{CBEE9F8F-AA0B-4413-BFB8-CA90C3ED7DCE}" presName="sibTrans" presStyleLbl="sibTrans2D1" presStyleIdx="0" presStyleCnt="2"/>
      <dgm:spPr/>
    </dgm:pt>
    <dgm:pt modelId="{2D829781-25F9-4512-A7FA-F99DD7CA1273}" type="pres">
      <dgm:prSet presAssocID="{CBEE9F8F-AA0B-4413-BFB8-CA90C3ED7DCE}" presName="connectorText" presStyleLbl="sibTrans2D1" presStyleIdx="0" presStyleCnt="2"/>
      <dgm:spPr/>
    </dgm:pt>
    <dgm:pt modelId="{74460C3C-9C46-4B8F-B1D9-2048CEBD839C}" type="pres">
      <dgm:prSet presAssocID="{672F0FE1-A43D-49B6-AC4B-55678CD11200}" presName="node" presStyleLbl="node1" presStyleIdx="1" presStyleCnt="3">
        <dgm:presLayoutVars>
          <dgm:bulletEnabled val="1"/>
        </dgm:presLayoutVars>
      </dgm:prSet>
      <dgm:spPr/>
    </dgm:pt>
    <dgm:pt modelId="{20AA29B1-FD8B-45E7-844F-16086ED2CA69}" type="pres">
      <dgm:prSet presAssocID="{C1D0E082-1737-44D1-9AC0-C6381EDC87CF}" presName="sibTrans" presStyleLbl="sibTrans2D1" presStyleIdx="1" presStyleCnt="2"/>
      <dgm:spPr/>
    </dgm:pt>
    <dgm:pt modelId="{4081A545-C058-423E-B33D-94C0BF45DC5A}" type="pres">
      <dgm:prSet presAssocID="{C1D0E082-1737-44D1-9AC0-C6381EDC87CF}" presName="connectorText" presStyleLbl="sibTrans2D1" presStyleIdx="1" presStyleCnt="2"/>
      <dgm:spPr/>
    </dgm:pt>
    <dgm:pt modelId="{8C145A60-7244-451F-A418-08DCB089B20E}" type="pres">
      <dgm:prSet presAssocID="{342EAFBB-96E6-4062-95D0-41C04FE04BA2}" presName="node" presStyleLbl="node1" presStyleIdx="2" presStyleCnt="3">
        <dgm:presLayoutVars>
          <dgm:bulletEnabled val="1"/>
        </dgm:presLayoutVars>
      </dgm:prSet>
      <dgm:spPr/>
    </dgm:pt>
  </dgm:ptLst>
  <dgm:cxnLst>
    <dgm:cxn modelId="{2B46D60F-87DA-4EDC-80F7-31EF71A059AB}" type="presOf" srcId="{CBEE9F8F-AA0B-4413-BFB8-CA90C3ED7DCE}" destId="{2D829781-25F9-4512-A7FA-F99DD7CA1273}" srcOrd="1" destOrd="0" presId="urn:microsoft.com/office/officeart/2005/8/layout/process1"/>
    <dgm:cxn modelId="{CD2BDD60-079F-4EC6-AD3D-32574EAB8DE6}" srcId="{31EF7506-5D76-4C65-A181-037FC9A78A74}" destId="{342EAFBB-96E6-4062-95D0-41C04FE04BA2}" srcOrd="2" destOrd="0" parTransId="{F11FE357-7076-49AC-974C-1C0ABF2072BA}" sibTransId="{A876C634-E352-4308-974E-5CB102A1737C}"/>
    <dgm:cxn modelId="{93F81563-087E-494F-85D0-3278DF82D22E}" type="presOf" srcId="{31EF7506-5D76-4C65-A181-037FC9A78A74}" destId="{88BEC273-4A92-4C51-B415-07FAB56B8400}" srcOrd="0" destOrd="0" presId="urn:microsoft.com/office/officeart/2005/8/layout/process1"/>
    <dgm:cxn modelId="{575A557E-2F62-4AFB-BFCC-92DBB617FCD2}" type="presOf" srcId="{A3B0625B-A29C-4EC1-BF1E-FDED9DCB5B90}" destId="{F2DBE583-654B-4C72-BDA2-B8E8AE3BA968}" srcOrd="0" destOrd="0" presId="urn:microsoft.com/office/officeart/2005/8/layout/process1"/>
    <dgm:cxn modelId="{E6814485-F4AA-4354-B910-55CD5368D90B}" type="presOf" srcId="{342EAFBB-96E6-4062-95D0-41C04FE04BA2}" destId="{8C145A60-7244-451F-A418-08DCB089B20E}" srcOrd="0" destOrd="0" presId="urn:microsoft.com/office/officeart/2005/8/layout/process1"/>
    <dgm:cxn modelId="{1279FF95-AE8C-4029-8C04-008EDA45EC06}" srcId="{31EF7506-5D76-4C65-A181-037FC9A78A74}" destId="{A3B0625B-A29C-4EC1-BF1E-FDED9DCB5B90}" srcOrd="0" destOrd="0" parTransId="{308A7ABB-3A1D-49A0-8921-03DA15743A8C}" sibTransId="{CBEE9F8F-AA0B-4413-BFB8-CA90C3ED7DCE}"/>
    <dgm:cxn modelId="{5B2AC799-7D33-45C4-B6B4-252FE40D1871}" type="presOf" srcId="{C1D0E082-1737-44D1-9AC0-C6381EDC87CF}" destId="{20AA29B1-FD8B-45E7-844F-16086ED2CA69}" srcOrd="0" destOrd="0" presId="urn:microsoft.com/office/officeart/2005/8/layout/process1"/>
    <dgm:cxn modelId="{B92C59B1-7F62-40F8-9EA3-BC7B49203F59}" srcId="{31EF7506-5D76-4C65-A181-037FC9A78A74}" destId="{672F0FE1-A43D-49B6-AC4B-55678CD11200}" srcOrd="1" destOrd="0" parTransId="{2F1D42E5-6F75-4C0B-9462-EF6AE3110995}" sibTransId="{C1D0E082-1737-44D1-9AC0-C6381EDC87CF}"/>
    <dgm:cxn modelId="{7D85D2CA-FB1F-464E-95B5-4D2248867D5C}" type="presOf" srcId="{CBEE9F8F-AA0B-4413-BFB8-CA90C3ED7DCE}" destId="{93CF903F-AD54-4609-B869-4583256B2C94}" srcOrd="0" destOrd="0" presId="urn:microsoft.com/office/officeart/2005/8/layout/process1"/>
    <dgm:cxn modelId="{9F25DDE4-43E1-42F7-826A-F4EF6D9500F4}" type="presOf" srcId="{C1D0E082-1737-44D1-9AC0-C6381EDC87CF}" destId="{4081A545-C058-423E-B33D-94C0BF45DC5A}" srcOrd="1" destOrd="0" presId="urn:microsoft.com/office/officeart/2005/8/layout/process1"/>
    <dgm:cxn modelId="{0802F9EC-C97A-446C-AA6E-2EB45DBA43A3}" type="presOf" srcId="{672F0FE1-A43D-49B6-AC4B-55678CD11200}" destId="{74460C3C-9C46-4B8F-B1D9-2048CEBD839C}" srcOrd="0" destOrd="0" presId="urn:microsoft.com/office/officeart/2005/8/layout/process1"/>
    <dgm:cxn modelId="{2ACAE5CB-5820-435B-AEBD-862F9F522C1B}" type="presParOf" srcId="{88BEC273-4A92-4C51-B415-07FAB56B8400}" destId="{F2DBE583-654B-4C72-BDA2-B8E8AE3BA968}" srcOrd="0" destOrd="0" presId="urn:microsoft.com/office/officeart/2005/8/layout/process1"/>
    <dgm:cxn modelId="{E90DA5B5-26F6-4816-AFB4-CFDBB76BEB37}" type="presParOf" srcId="{88BEC273-4A92-4C51-B415-07FAB56B8400}" destId="{93CF903F-AD54-4609-B869-4583256B2C94}" srcOrd="1" destOrd="0" presId="urn:microsoft.com/office/officeart/2005/8/layout/process1"/>
    <dgm:cxn modelId="{1DC3BE45-00A7-4D9C-9FA3-BEE2114C8D27}" type="presParOf" srcId="{93CF903F-AD54-4609-B869-4583256B2C94}" destId="{2D829781-25F9-4512-A7FA-F99DD7CA1273}" srcOrd="0" destOrd="0" presId="urn:microsoft.com/office/officeart/2005/8/layout/process1"/>
    <dgm:cxn modelId="{F3832C25-D7EE-45F0-B7F6-661995C179A1}" type="presParOf" srcId="{88BEC273-4A92-4C51-B415-07FAB56B8400}" destId="{74460C3C-9C46-4B8F-B1D9-2048CEBD839C}" srcOrd="2" destOrd="0" presId="urn:microsoft.com/office/officeart/2005/8/layout/process1"/>
    <dgm:cxn modelId="{A74680DC-6545-40E0-A110-6850911D7BB9}" type="presParOf" srcId="{88BEC273-4A92-4C51-B415-07FAB56B8400}" destId="{20AA29B1-FD8B-45E7-844F-16086ED2CA69}" srcOrd="3" destOrd="0" presId="urn:microsoft.com/office/officeart/2005/8/layout/process1"/>
    <dgm:cxn modelId="{0FC234CF-4B67-4E4F-A3D5-FC87F0B013F0}" type="presParOf" srcId="{20AA29B1-FD8B-45E7-844F-16086ED2CA69}" destId="{4081A545-C058-423E-B33D-94C0BF45DC5A}" srcOrd="0" destOrd="0" presId="urn:microsoft.com/office/officeart/2005/8/layout/process1"/>
    <dgm:cxn modelId="{01491417-6091-4601-8EA9-959FE1FA0F4F}" type="presParOf" srcId="{88BEC273-4A92-4C51-B415-07FAB56B8400}" destId="{8C145A60-7244-451F-A418-08DCB089B20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BE583-654B-4C72-BDA2-B8E8AE3BA968}">
      <dsp:nvSpPr>
        <dsp:cNvPr id="0" name=""/>
        <dsp:cNvSpPr/>
      </dsp:nvSpPr>
      <dsp:spPr>
        <a:xfrm>
          <a:off x="7778" y="1386245"/>
          <a:ext cx="2324876" cy="1394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Pure Trials</a:t>
          </a:r>
        </a:p>
      </dsp:txBody>
      <dsp:txXfrm>
        <a:off x="48634" y="1427101"/>
        <a:ext cx="2243164" cy="1313213"/>
      </dsp:txXfrm>
    </dsp:sp>
    <dsp:sp modelId="{93CF903F-AD54-4609-B869-4583256B2C94}">
      <dsp:nvSpPr>
        <dsp:cNvPr id="0" name=""/>
        <dsp:cNvSpPr/>
      </dsp:nvSpPr>
      <dsp:spPr>
        <a:xfrm>
          <a:off x="2565142" y="1795423"/>
          <a:ext cx="492873" cy="57656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565142" y="1910737"/>
        <a:ext cx="345011" cy="345941"/>
      </dsp:txXfrm>
    </dsp:sp>
    <dsp:sp modelId="{74460C3C-9C46-4B8F-B1D9-2048CEBD839C}">
      <dsp:nvSpPr>
        <dsp:cNvPr id="0" name=""/>
        <dsp:cNvSpPr/>
      </dsp:nvSpPr>
      <dsp:spPr>
        <a:xfrm>
          <a:off x="3262605" y="1386245"/>
          <a:ext cx="2324876" cy="1394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Switch Trials</a:t>
          </a:r>
        </a:p>
      </dsp:txBody>
      <dsp:txXfrm>
        <a:off x="3303461" y="1427101"/>
        <a:ext cx="2243164" cy="1313213"/>
      </dsp:txXfrm>
    </dsp:sp>
    <dsp:sp modelId="{20AA29B1-FD8B-45E7-844F-16086ED2CA69}">
      <dsp:nvSpPr>
        <dsp:cNvPr id="0" name=""/>
        <dsp:cNvSpPr/>
      </dsp:nvSpPr>
      <dsp:spPr>
        <a:xfrm>
          <a:off x="5819969" y="1795423"/>
          <a:ext cx="492873" cy="576569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819969" y="1910737"/>
        <a:ext cx="345011" cy="345941"/>
      </dsp:txXfrm>
    </dsp:sp>
    <dsp:sp modelId="{8C145A60-7244-451F-A418-08DCB089B20E}">
      <dsp:nvSpPr>
        <dsp:cNvPr id="0" name=""/>
        <dsp:cNvSpPr/>
      </dsp:nvSpPr>
      <dsp:spPr>
        <a:xfrm>
          <a:off x="6517432" y="1386245"/>
          <a:ext cx="2324876" cy="1394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MoCA</a:t>
          </a:r>
          <a:endParaRPr lang="en-US" sz="3600" kern="1200" dirty="0"/>
        </a:p>
      </dsp:txBody>
      <dsp:txXfrm>
        <a:off x="6558288" y="1427101"/>
        <a:ext cx="2243164" cy="1313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D9C6E-8558-4E45-9FD2-E40A6C3A1B5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894ED-2154-4FF6-9548-4D9D74B3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5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4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7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936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85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3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1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9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9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90786BE5-D2A3-4BF0-8B30-D7403E61B3DC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0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2015837"/>
            <a:ext cx="7436120" cy="2159481"/>
          </a:xfrm>
        </p:spPr>
        <p:txBody>
          <a:bodyPr/>
          <a:lstStyle/>
          <a:p>
            <a:r>
              <a:rPr lang="en-US" sz="3000" dirty="0"/>
              <a:t>Title Here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Nicholas P. Maxwell</a:t>
            </a:r>
          </a:p>
        </p:txBody>
      </p:sp>
    </p:spTree>
    <p:extLst>
      <p:ext uri="{BB962C8B-B14F-4D97-AF65-F5344CB8AC3E}">
        <p14:creationId xmlns:p14="http://schemas.microsoft.com/office/powerpoint/2010/main" val="415083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9304-2DC4-47EF-870F-B2611F3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225E6E7-1AC4-4FAB-AF26-4E76D4B61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070997"/>
              </p:ext>
            </p:extLst>
          </p:nvPr>
        </p:nvGraphicFramePr>
        <p:xfrm>
          <a:off x="146956" y="1514927"/>
          <a:ext cx="8850087" cy="4167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27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7" y="2809876"/>
            <a:ext cx="8363495" cy="2562225"/>
          </a:xfrm>
        </p:spPr>
        <p:txBody>
          <a:bodyPr/>
          <a:lstStyle/>
          <a:p>
            <a:pPr marL="0" indent="0"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857A-6166-41F0-A5E2-11ABA91F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97290-D9C7-49D2-AFDD-57E88AA3F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033115"/>
              </p:ext>
            </p:extLst>
          </p:nvPr>
        </p:nvGraphicFramePr>
        <p:xfrm>
          <a:off x="114300" y="2392138"/>
          <a:ext cx="4866491" cy="425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78F04E7-94D6-43C3-92FB-A0AC6AA391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287056"/>
              </p:ext>
            </p:extLst>
          </p:nvPr>
        </p:nvGraphicFramePr>
        <p:xfrm>
          <a:off x="4386879" y="2392137"/>
          <a:ext cx="4866491" cy="425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5063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857A-6166-41F0-A5E2-11ABA91F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 Global Switch Costs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97290-D9C7-49D2-AFDD-57E88AA3F86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300" y="2392138"/>
          <a:ext cx="4955723" cy="425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3E937C-8FD8-4675-89BB-1777DC9E7126}"/>
              </a:ext>
            </a:extLst>
          </p:cNvPr>
          <p:cNvGraphicFramePr/>
          <p:nvPr>
            <p:extLst/>
          </p:nvPr>
        </p:nvGraphicFramePr>
        <p:xfrm>
          <a:off x="4735285" y="2392138"/>
          <a:ext cx="4523017" cy="4024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496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B1AB-041A-43B3-8305-A0D4EA32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4579-B041-4FDA-9ED9-29F0A514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69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5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008081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10540</TotalTime>
  <Words>37</Words>
  <Application>Microsoft Office PowerPoint</Application>
  <PresentationFormat>On-screen Show (4:3)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Title Here </vt:lpstr>
      <vt:lpstr>Method</vt:lpstr>
      <vt:lpstr>Results</vt:lpstr>
      <vt:lpstr>Results</vt:lpstr>
      <vt:lpstr>Local vs Global Switch Costs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Interests</dc:title>
  <dc:creator>Nick Maxwell</dc:creator>
  <cp:lastModifiedBy>Nick Maxwell</cp:lastModifiedBy>
  <cp:revision>381</cp:revision>
  <dcterms:created xsi:type="dcterms:W3CDTF">2017-03-25T17:05:19Z</dcterms:created>
  <dcterms:modified xsi:type="dcterms:W3CDTF">2019-04-23T15:11:33Z</dcterms:modified>
</cp:coreProperties>
</file>