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51206400" cy="38404800"/>
  <p:notesSz cx="6934200" cy="9220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096">
          <p15:clr>
            <a:srgbClr val="A4A3A4"/>
          </p15:clr>
        </p15:guide>
        <p15:guide id="2" pos="1612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k Maxwell" initials="NM" lastIdx="4" clrIdx="0">
    <p:extLst>
      <p:ext uri="{19B8F6BF-5375-455C-9EA6-DF929625EA0E}">
        <p15:presenceInfo xmlns:p15="http://schemas.microsoft.com/office/powerpoint/2012/main" userId="8614ede61265de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B85BB3-9AF1-43A2-861C-5322C49DCBF1}" v="4364" dt="2019-04-05T15:13:48.9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 d="100"/>
          <a:sy n="15" d="100"/>
        </p:scale>
        <p:origin x="869" y="38"/>
      </p:cViewPr>
      <p:guideLst>
        <p:guide orient="horz" pos="12096"/>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B8B85BB3-9AF1-43A2-861C-5322C49DCBF1}"/>
    <pc:docChg chg="undo custSel modSld">
      <pc:chgData name="Nick Maxwell" userId="8614ede61265de7b" providerId="LiveId" clId="{B8B85BB3-9AF1-43A2-861C-5322C49DCBF1}" dt="2019-04-05T15:13:48.975" v="4339" actId="1076"/>
      <pc:docMkLst>
        <pc:docMk/>
      </pc:docMkLst>
      <pc:sldChg chg="addSp delSp modSp mod addCm modCm">
        <pc:chgData name="Nick Maxwell" userId="8614ede61265de7b" providerId="LiveId" clId="{B8B85BB3-9AF1-43A2-861C-5322C49DCBF1}" dt="2019-04-05T15:13:48.975" v="4339" actId="1076"/>
        <pc:sldMkLst>
          <pc:docMk/>
          <pc:sldMk cId="0" sldId="256"/>
        </pc:sldMkLst>
        <pc:spChg chg="add mod">
          <ac:chgData name="Nick Maxwell" userId="8614ede61265de7b" providerId="LiveId" clId="{B8B85BB3-9AF1-43A2-861C-5322C49DCBF1}" dt="2019-04-04T18:29:42.601" v="1133" actId="1076"/>
          <ac:spMkLst>
            <pc:docMk/>
            <pc:sldMk cId="0" sldId="256"/>
            <ac:spMk id="2" creationId="{5BD0C7EE-7A76-4104-B69D-1DCF203AFC56}"/>
          </ac:spMkLst>
        </pc:spChg>
        <pc:spChg chg="add del mod">
          <ac:chgData name="Nick Maxwell" userId="8614ede61265de7b" providerId="LiveId" clId="{B8B85BB3-9AF1-43A2-861C-5322C49DCBF1}" dt="2019-04-04T18:38:53.952" v="1264"/>
          <ac:spMkLst>
            <pc:docMk/>
            <pc:sldMk cId="0" sldId="256"/>
            <ac:spMk id="3" creationId="{24315991-E1C0-4956-89CB-DF1C38C90055}"/>
          </ac:spMkLst>
        </pc:spChg>
        <pc:spChg chg="add mod">
          <ac:chgData name="Nick Maxwell" userId="8614ede61265de7b" providerId="LiveId" clId="{B8B85BB3-9AF1-43A2-861C-5322C49DCBF1}" dt="2019-04-05T14:31:07.426" v="2385" actId="403"/>
          <ac:spMkLst>
            <pc:docMk/>
            <pc:sldMk cId="0" sldId="256"/>
            <ac:spMk id="3" creationId="{EAFA055C-EF8D-460B-95BE-832F46609095}"/>
          </ac:spMkLst>
        </pc:spChg>
        <pc:spChg chg="add mod">
          <ac:chgData name="Nick Maxwell" userId="8614ede61265de7b" providerId="LiveId" clId="{B8B85BB3-9AF1-43A2-861C-5322C49DCBF1}" dt="2019-04-05T15:13:42.609" v="4337" actId="207"/>
          <ac:spMkLst>
            <pc:docMk/>
            <pc:sldMk cId="0" sldId="256"/>
            <ac:spMk id="4" creationId="{6689B6BF-5F07-4675-B851-9D3555B2080D}"/>
          </ac:spMkLst>
        </pc:spChg>
        <pc:spChg chg="add mod">
          <ac:chgData name="Nick Maxwell" userId="8614ede61265de7b" providerId="LiveId" clId="{B8B85BB3-9AF1-43A2-861C-5322C49DCBF1}" dt="2019-04-05T15:09:29.938" v="4177" actId="1076"/>
          <ac:spMkLst>
            <pc:docMk/>
            <pc:sldMk cId="0" sldId="256"/>
            <ac:spMk id="26" creationId="{844886FE-73FC-4552-BCB3-716323CB2FCB}"/>
          </ac:spMkLst>
        </pc:spChg>
        <pc:spChg chg="add del mod">
          <ac:chgData name="Nick Maxwell" userId="8614ede61265de7b" providerId="LiveId" clId="{B8B85BB3-9AF1-43A2-861C-5322C49DCBF1}" dt="2019-04-04T18:34:35.614" v="1201" actId="478"/>
          <ac:spMkLst>
            <pc:docMk/>
            <pc:sldMk cId="0" sldId="256"/>
            <ac:spMk id="27" creationId="{B1245B5E-3F49-4989-A738-D3DFC7A0CD9B}"/>
          </ac:spMkLst>
        </pc:spChg>
        <pc:spChg chg="add del">
          <ac:chgData name="Nick Maxwell" userId="8614ede61265de7b" providerId="LiveId" clId="{B8B85BB3-9AF1-43A2-861C-5322C49DCBF1}" dt="2019-04-04T15:29:30.327" v="59"/>
          <ac:spMkLst>
            <pc:docMk/>
            <pc:sldMk cId="0" sldId="256"/>
            <ac:spMk id="28" creationId="{B3BDA557-41C3-4415-B632-D58F9877043B}"/>
          </ac:spMkLst>
        </pc:spChg>
        <pc:spChg chg="mod">
          <ac:chgData name="Nick Maxwell" userId="8614ede61265de7b" providerId="LiveId" clId="{B8B85BB3-9AF1-43A2-861C-5322C49DCBF1}" dt="2019-04-04T15:35:50.973" v="186" actId="403"/>
          <ac:spMkLst>
            <pc:docMk/>
            <pc:sldMk cId="0" sldId="256"/>
            <ac:spMk id="30" creationId="{F418CFD5-DAC2-4635-B757-EAE51CE4A03B}"/>
          </ac:spMkLst>
        </pc:spChg>
        <pc:spChg chg="add mod">
          <ac:chgData name="Nick Maxwell" userId="8614ede61265de7b" providerId="LiveId" clId="{B8B85BB3-9AF1-43A2-861C-5322C49DCBF1}" dt="2019-04-05T14:28:57.814" v="2339" actId="1035"/>
          <ac:spMkLst>
            <pc:docMk/>
            <pc:sldMk cId="0" sldId="256"/>
            <ac:spMk id="31" creationId="{2DC8BC81-4CFE-4BBB-9822-64BBF5AF48B8}"/>
          </ac:spMkLst>
        </pc:spChg>
        <pc:spChg chg="del mod">
          <ac:chgData name="Nick Maxwell" userId="8614ede61265de7b" providerId="LiveId" clId="{B8B85BB3-9AF1-43A2-861C-5322C49DCBF1}" dt="2019-04-04T15:32:40.752" v="114" actId="478"/>
          <ac:spMkLst>
            <pc:docMk/>
            <pc:sldMk cId="0" sldId="256"/>
            <ac:spMk id="31" creationId="{94516A2E-69FA-4471-ACD8-21112AB9911B}"/>
          </ac:spMkLst>
        </pc:spChg>
        <pc:spChg chg="del mod">
          <ac:chgData name="Nick Maxwell" userId="8614ede61265de7b" providerId="LiveId" clId="{B8B85BB3-9AF1-43A2-861C-5322C49DCBF1}" dt="2019-04-04T15:32:44.566" v="115" actId="478"/>
          <ac:spMkLst>
            <pc:docMk/>
            <pc:sldMk cId="0" sldId="256"/>
            <ac:spMk id="32" creationId="{B3CF2BB3-DF33-4774-A128-6BF5666769E6}"/>
          </ac:spMkLst>
        </pc:spChg>
        <pc:spChg chg="add mod">
          <ac:chgData name="Nick Maxwell" userId="8614ede61265de7b" providerId="LiveId" clId="{B8B85BB3-9AF1-43A2-861C-5322C49DCBF1}" dt="2019-04-05T14:30:11.853" v="2375" actId="1076"/>
          <ac:spMkLst>
            <pc:docMk/>
            <pc:sldMk cId="0" sldId="256"/>
            <ac:spMk id="32" creationId="{C2964216-E379-4BFC-BF75-5981D18B9C72}"/>
          </ac:spMkLst>
        </pc:spChg>
        <pc:spChg chg="mod ord">
          <ac:chgData name="Nick Maxwell" userId="8614ede61265de7b" providerId="LiveId" clId="{B8B85BB3-9AF1-43A2-861C-5322C49DCBF1}" dt="2019-04-04T18:44:58.581" v="1591" actId="1038"/>
          <ac:spMkLst>
            <pc:docMk/>
            <pc:sldMk cId="0" sldId="256"/>
            <ac:spMk id="33" creationId="{BE4FB2AC-72BC-4DEB-83BC-D5B3F3EF0D5C}"/>
          </ac:spMkLst>
        </pc:spChg>
        <pc:spChg chg="add del mod">
          <ac:chgData name="Nick Maxwell" userId="8614ede61265de7b" providerId="LiveId" clId="{B8B85BB3-9AF1-43A2-861C-5322C49DCBF1}" dt="2019-04-04T15:34:35.440" v="144" actId="478"/>
          <ac:spMkLst>
            <pc:docMk/>
            <pc:sldMk cId="0" sldId="256"/>
            <ac:spMk id="34" creationId="{FF4DC61C-5898-4376-8F1C-7C6C78CFE384}"/>
          </ac:spMkLst>
        </pc:spChg>
        <pc:spChg chg="del topLvl">
          <ac:chgData name="Nick Maxwell" userId="8614ede61265de7b" providerId="LiveId" clId="{B8B85BB3-9AF1-43A2-861C-5322C49DCBF1}" dt="2019-04-04T15:33:38.076" v="127" actId="478"/>
          <ac:spMkLst>
            <pc:docMk/>
            <pc:sldMk cId="0" sldId="256"/>
            <ac:spMk id="36" creationId="{7C564595-D09F-4C0D-9275-360B37EDB7A7}"/>
          </ac:spMkLst>
        </pc:spChg>
        <pc:spChg chg="del topLvl">
          <ac:chgData name="Nick Maxwell" userId="8614ede61265de7b" providerId="LiveId" clId="{B8B85BB3-9AF1-43A2-861C-5322C49DCBF1}" dt="2019-04-04T15:32:57.827" v="118" actId="478"/>
          <ac:spMkLst>
            <pc:docMk/>
            <pc:sldMk cId="0" sldId="256"/>
            <ac:spMk id="37" creationId="{98A4E3E6-38A7-4C73-A57B-A79BF166288D}"/>
          </ac:spMkLst>
        </pc:spChg>
        <pc:spChg chg="add del mod">
          <ac:chgData name="Nick Maxwell" userId="8614ede61265de7b" providerId="LiveId" clId="{B8B85BB3-9AF1-43A2-861C-5322C49DCBF1}" dt="2019-04-04T15:33:38.858" v="128" actId="478"/>
          <ac:spMkLst>
            <pc:docMk/>
            <pc:sldMk cId="0" sldId="256"/>
            <ac:spMk id="38" creationId="{B69E611B-F88F-4AC1-9149-B46A7B0BE11F}"/>
          </ac:spMkLst>
        </pc:spChg>
        <pc:spChg chg="add mod ord">
          <ac:chgData name="Nick Maxwell" userId="8614ede61265de7b" providerId="LiveId" clId="{B8B85BB3-9AF1-43A2-861C-5322C49DCBF1}" dt="2019-04-05T14:30:24.649" v="2380" actId="1076"/>
          <ac:spMkLst>
            <pc:docMk/>
            <pc:sldMk cId="0" sldId="256"/>
            <ac:spMk id="39" creationId="{FB01DA11-EA8D-48A8-A37D-C46988B75160}"/>
          </ac:spMkLst>
        </pc:spChg>
        <pc:spChg chg="add mod">
          <ac:chgData name="Nick Maxwell" userId="8614ede61265de7b" providerId="LiveId" clId="{B8B85BB3-9AF1-43A2-861C-5322C49DCBF1}" dt="2019-04-05T14:30:30.073" v="2381" actId="1076"/>
          <ac:spMkLst>
            <pc:docMk/>
            <pc:sldMk cId="0" sldId="256"/>
            <ac:spMk id="40" creationId="{19297285-2597-4C33-9EA4-2CE5F4D17FAE}"/>
          </ac:spMkLst>
        </pc:spChg>
        <pc:spChg chg="add mod">
          <ac:chgData name="Nick Maxwell" userId="8614ede61265de7b" providerId="LiveId" clId="{B8B85BB3-9AF1-43A2-861C-5322C49DCBF1}" dt="2019-04-05T14:30:48.646" v="2383" actId="1076"/>
          <ac:spMkLst>
            <pc:docMk/>
            <pc:sldMk cId="0" sldId="256"/>
            <ac:spMk id="41" creationId="{6B6E6F6E-7830-455F-B849-87A64BFC4CF7}"/>
          </ac:spMkLst>
        </pc:spChg>
        <pc:spChg chg="add del mod">
          <ac:chgData name="Nick Maxwell" userId="8614ede61265de7b" providerId="LiveId" clId="{B8B85BB3-9AF1-43A2-861C-5322C49DCBF1}" dt="2019-04-04T15:49:02.020" v="543" actId="478"/>
          <ac:spMkLst>
            <pc:docMk/>
            <pc:sldMk cId="0" sldId="256"/>
            <ac:spMk id="43" creationId="{51860CCF-6B2E-4B65-BA06-1D325A971549}"/>
          </ac:spMkLst>
        </pc:spChg>
        <pc:spChg chg="add mod">
          <ac:chgData name="Nick Maxwell" userId="8614ede61265de7b" providerId="LiveId" clId="{B8B85BB3-9AF1-43A2-861C-5322C49DCBF1}" dt="2019-04-05T14:34:59.485" v="2485" actId="1036"/>
          <ac:spMkLst>
            <pc:docMk/>
            <pc:sldMk cId="0" sldId="256"/>
            <ac:spMk id="49" creationId="{6EA6987C-9755-49ED-AE6E-F8A44C3AA91D}"/>
          </ac:spMkLst>
        </pc:spChg>
        <pc:spChg chg="add mod">
          <ac:chgData name="Nick Maxwell" userId="8614ede61265de7b" providerId="LiveId" clId="{B8B85BB3-9AF1-43A2-861C-5322C49DCBF1}" dt="2019-04-05T14:35:10.067" v="2486" actId="1076"/>
          <ac:spMkLst>
            <pc:docMk/>
            <pc:sldMk cId="0" sldId="256"/>
            <ac:spMk id="51" creationId="{E03234DE-22AE-4E59-BE8F-9E27D40D9C56}"/>
          </ac:spMkLst>
        </pc:spChg>
        <pc:spChg chg="add del mod">
          <ac:chgData name="Nick Maxwell" userId="8614ede61265de7b" providerId="LiveId" clId="{B8B85BB3-9AF1-43A2-861C-5322C49DCBF1}" dt="2019-04-04T15:56:14.608" v="817" actId="478"/>
          <ac:spMkLst>
            <pc:docMk/>
            <pc:sldMk cId="0" sldId="256"/>
            <ac:spMk id="53" creationId="{32631ED2-A1E0-4BE3-ADE3-CA4ED172D2B7}"/>
          </ac:spMkLst>
        </pc:spChg>
        <pc:spChg chg="add mod">
          <ac:chgData name="Nick Maxwell" userId="8614ede61265de7b" providerId="LiveId" clId="{B8B85BB3-9AF1-43A2-861C-5322C49DCBF1}" dt="2019-04-04T18:45:52.605" v="1612" actId="14100"/>
          <ac:spMkLst>
            <pc:docMk/>
            <pc:sldMk cId="0" sldId="256"/>
            <ac:spMk id="54" creationId="{D531D65F-98C7-40AD-80FF-CFBE04525FA3}"/>
          </ac:spMkLst>
        </pc:spChg>
        <pc:spChg chg="mod">
          <ac:chgData name="Nick Maxwell" userId="8614ede61265de7b" providerId="LiveId" clId="{B8B85BB3-9AF1-43A2-861C-5322C49DCBF1}" dt="2019-04-04T19:06:46.352" v="2044" actId="403"/>
          <ac:spMkLst>
            <pc:docMk/>
            <pc:sldMk cId="0" sldId="256"/>
            <ac:spMk id="84" creationId="{00000000-0000-0000-0000-000000000000}"/>
          </ac:spMkLst>
        </pc:spChg>
        <pc:spChg chg="mod">
          <ac:chgData name="Nick Maxwell" userId="8614ede61265de7b" providerId="LiveId" clId="{B8B85BB3-9AF1-43A2-861C-5322C49DCBF1}" dt="2019-04-04T19:08:15.701" v="2048" actId="14100"/>
          <ac:spMkLst>
            <pc:docMk/>
            <pc:sldMk cId="0" sldId="256"/>
            <ac:spMk id="85" creationId="{00000000-0000-0000-0000-000000000000}"/>
          </ac:spMkLst>
        </pc:spChg>
        <pc:spChg chg="del mod">
          <ac:chgData name="Nick Maxwell" userId="8614ede61265de7b" providerId="LiveId" clId="{B8B85BB3-9AF1-43A2-861C-5322C49DCBF1}" dt="2019-04-04T15:29:38.481" v="60" actId="478"/>
          <ac:spMkLst>
            <pc:docMk/>
            <pc:sldMk cId="0" sldId="256"/>
            <ac:spMk id="86" creationId="{00000000-0000-0000-0000-000000000000}"/>
          </ac:spMkLst>
        </pc:spChg>
        <pc:spChg chg="mod">
          <ac:chgData name="Nick Maxwell" userId="8614ede61265de7b" providerId="LiveId" clId="{B8B85BB3-9AF1-43A2-861C-5322C49DCBF1}" dt="2019-04-05T14:32:55.086" v="2392" actId="1076"/>
          <ac:spMkLst>
            <pc:docMk/>
            <pc:sldMk cId="0" sldId="256"/>
            <ac:spMk id="87" creationId="{00000000-0000-0000-0000-000000000000}"/>
          </ac:spMkLst>
        </pc:spChg>
        <pc:spChg chg="del mod">
          <ac:chgData name="Nick Maxwell" userId="8614ede61265de7b" providerId="LiveId" clId="{B8B85BB3-9AF1-43A2-861C-5322C49DCBF1}" dt="2019-04-04T15:51:56.911" v="625" actId="478"/>
          <ac:spMkLst>
            <pc:docMk/>
            <pc:sldMk cId="0" sldId="256"/>
            <ac:spMk id="88" creationId="{00000000-0000-0000-0000-000000000000}"/>
          </ac:spMkLst>
        </pc:spChg>
        <pc:spChg chg="mod">
          <ac:chgData name="Nick Maxwell" userId="8614ede61265de7b" providerId="LiveId" clId="{B8B85BB3-9AF1-43A2-861C-5322C49DCBF1}" dt="2019-04-05T14:33:09.435" v="2393" actId="20577"/>
          <ac:spMkLst>
            <pc:docMk/>
            <pc:sldMk cId="0" sldId="256"/>
            <ac:spMk id="89" creationId="{00000000-0000-0000-0000-000000000000}"/>
          </ac:spMkLst>
        </pc:spChg>
        <pc:spChg chg="mod">
          <ac:chgData name="Nick Maxwell" userId="8614ede61265de7b" providerId="LiveId" clId="{B8B85BB3-9AF1-43A2-861C-5322C49DCBF1}" dt="2019-04-05T15:13:47.879" v="4338" actId="207"/>
          <ac:spMkLst>
            <pc:docMk/>
            <pc:sldMk cId="0" sldId="256"/>
            <ac:spMk id="90" creationId="{00000000-0000-0000-0000-000000000000}"/>
          </ac:spMkLst>
        </pc:spChg>
        <pc:spChg chg="mod">
          <ac:chgData name="Nick Maxwell" userId="8614ede61265de7b" providerId="LiveId" clId="{B8B85BB3-9AF1-43A2-861C-5322C49DCBF1}" dt="2019-04-04T20:37:11.267" v="2057" actId="1036"/>
          <ac:spMkLst>
            <pc:docMk/>
            <pc:sldMk cId="0" sldId="256"/>
            <ac:spMk id="91" creationId="{00000000-0000-0000-0000-000000000000}"/>
          </ac:spMkLst>
        </pc:spChg>
        <pc:spChg chg="mod">
          <ac:chgData name="Nick Maxwell" userId="8614ede61265de7b" providerId="LiveId" clId="{B8B85BB3-9AF1-43A2-861C-5322C49DCBF1}" dt="2019-04-05T14:32:10.802" v="2387" actId="1076"/>
          <ac:spMkLst>
            <pc:docMk/>
            <pc:sldMk cId="0" sldId="256"/>
            <ac:spMk id="92" creationId="{00000000-0000-0000-0000-000000000000}"/>
          </ac:spMkLst>
        </pc:spChg>
        <pc:spChg chg="mod">
          <ac:chgData name="Nick Maxwell" userId="8614ede61265de7b" providerId="LiveId" clId="{B8B85BB3-9AF1-43A2-861C-5322C49DCBF1}" dt="2019-04-04T18:56:19.259" v="1902" actId="14100"/>
          <ac:spMkLst>
            <pc:docMk/>
            <pc:sldMk cId="0" sldId="256"/>
            <ac:spMk id="93" creationId="{00000000-0000-0000-0000-000000000000}"/>
          </ac:spMkLst>
        </pc:spChg>
        <pc:spChg chg="del mod">
          <ac:chgData name="Nick Maxwell" userId="8614ede61265de7b" providerId="LiveId" clId="{B8B85BB3-9AF1-43A2-861C-5322C49DCBF1}" dt="2019-04-04T15:51:15.146" v="620" actId="478"/>
          <ac:spMkLst>
            <pc:docMk/>
            <pc:sldMk cId="0" sldId="256"/>
            <ac:spMk id="94" creationId="{00000000-0000-0000-0000-000000000000}"/>
          </ac:spMkLst>
        </pc:spChg>
        <pc:spChg chg="del mod">
          <ac:chgData name="Nick Maxwell" userId="8614ede61265de7b" providerId="LiveId" clId="{B8B85BB3-9AF1-43A2-861C-5322C49DCBF1}" dt="2019-04-04T15:24:34.784" v="8" actId="478"/>
          <ac:spMkLst>
            <pc:docMk/>
            <pc:sldMk cId="0" sldId="256"/>
            <ac:spMk id="95" creationId="{00000000-0000-0000-0000-000000000000}"/>
          </ac:spMkLst>
        </pc:spChg>
        <pc:spChg chg="del">
          <ac:chgData name="Nick Maxwell" userId="8614ede61265de7b" providerId="LiveId" clId="{B8B85BB3-9AF1-43A2-861C-5322C49DCBF1}" dt="2019-04-04T15:37:39.450" v="231" actId="478"/>
          <ac:spMkLst>
            <pc:docMk/>
            <pc:sldMk cId="0" sldId="256"/>
            <ac:spMk id="99" creationId="{00000000-0000-0000-0000-000000000000}"/>
          </ac:spMkLst>
        </pc:spChg>
        <pc:spChg chg="mod">
          <ac:chgData name="Nick Maxwell" userId="8614ede61265de7b" providerId="LiveId" clId="{B8B85BB3-9AF1-43A2-861C-5322C49DCBF1}" dt="2019-04-05T15:13:48.975" v="4339" actId="1076"/>
          <ac:spMkLst>
            <pc:docMk/>
            <pc:sldMk cId="0" sldId="256"/>
            <ac:spMk id="101" creationId="{00000000-0000-0000-0000-000000000000}"/>
          </ac:spMkLst>
        </pc:spChg>
        <pc:spChg chg="del mod">
          <ac:chgData name="Nick Maxwell" userId="8614ede61265de7b" providerId="LiveId" clId="{B8B85BB3-9AF1-43A2-861C-5322C49DCBF1}" dt="2019-04-04T15:39:26.024" v="280" actId="478"/>
          <ac:spMkLst>
            <pc:docMk/>
            <pc:sldMk cId="0" sldId="256"/>
            <ac:spMk id="102" creationId="{00000000-0000-0000-0000-000000000000}"/>
          </ac:spMkLst>
        </pc:spChg>
        <pc:spChg chg="del mod">
          <ac:chgData name="Nick Maxwell" userId="8614ede61265de7b" providerId="LiveId" clId="{B8B85BB3-9AF1-43A2-861C-5322C49DCBF1}" dt="2019-04-04T15:50:35.640" v="602" actId="478"/>
          <ac:spMkLst>
            <pc:docMk/>
            <pc:sldMk cId="0" sldId="256"/>
            <ac:spMk id="103" creationId="{00000000-0000-0000-0000-000000000000}"/>
          </ac:spMkLst>
        </pc:spChg>
        <pc:spChg chg="del">
          <ac:chgData name="Nick Maxwell" userId="8614ede61265de7b" providerId="LiveId" clId="{B8B85BB3-9AF1-43A2-861C-5322C49DCBF1}" dt="2019-04-04T15:38:09.728" v="271" actId="478"/>
          <ac:spMkLst>
            <pc:docMk/>
            <pc:sldMk cId="0" sldId="256"/>
            <ac:spMk id="104" creationId="{00000000-0000-0000-0000-000000000000}"/>
          </ac:spMkLst>
        </pc:spChg>
        <pc:spChg chg="del">
          <ac:chgData name="Nick Maxwell" userId="8614ede61265de7b" providerId="LiveId" clId="{B8B85BB3-9AF1-43A2-861C-5322C49DCBF1}" dt="2019-04-04T15:37:34.769" v="229" actId="478"/>
          <ac:spMkLst>
            <pc:docMk/>
            <pc:sldMk cId="0" sldId="256"/>
            <ac:spMk id="106" creationId="{00000000-0000-0000-0000-000000000000}"/>
          </ac:spMkLst>
        </pc:spChg>
        <pc:spChg chg="del mod">
          <ac:chgData name="Nick Maxwell" userId="8614ede61265de7b" providerId="LiveId" clId="{B8B85BB3-9AF1-43A2-861C-5322C49DCBF1}" dt="2019-04-04T15:25:11.974" v="14" actId="478"/>
          <ac:spMkLst>
            <pc:docMk/>
            <pc:sldMk cId="0" sldId="256"/>
            <ac:spMk id="108" creationId="{00000000-0000-0000-0000-000000000000}"/>
          </ac:spMkLst>
        </pc:spChg>
        <pc:spChg chg="del">
          <ac:chgData name="Nick Maxwell" userId="8614ede61265de7b" providerId="LiveId" clId="{B8B85BB3-9AF1-43A2-861C-5322C49DCBF1}" dt="2019-04-04T15:46:08.838" v="502" actId="478"/>
          <ac:spMkLst>
            <pc:docMk/>
            <pc:sldMk cId="0" sldId="256"/>
            <ac:spMk id="109" creationId="{00000000-0000-0000-0000-000000000000}"/>
          </ac:spMkLst>
        </pc:spChg>
        <pc:grpChg chg="add mod">
          <ac:chgData name="Nick Maxwell" userId="8614ede61265de7b" providerId="LiveId" clId="{B8B85BB3-9AF1-43A2-861C-5322C49DCBF1}" dt="2019-04-05T14:30:18.056" v="2379" actId="1076"/>
          <ac:grpSpMkLst>
            <pc:docMk/>
            <pc:sldMk cId="0" sldId="256"/>
            <ac:grpSpMk id="29" creationId="{C3264158-441C-4543-BE25-76F1ABE064A9}"/>
          </ac:grpSpMkLst>
        </pc:grpChg>
        <pc:grpChg chg="add del mod">
          <ac:chgData name="Nick Maxwell" userId="8614ede61265de7b" providerId="LiveId" clId="{B8B85BB3-9AF1-43A2-861C-5322C49DCBF1}" dt="2019-04-04T15:32:57.827" v="118" actId="478"/>
          <ac:grpSpMkLst>
            <pc:docMk/>
            <pc:sldMk cId="0" sldId="256"/>
            <ac:grpSpMk id="35" creationId="{44106307-F21F-48C6-B2A5-1B9E3DF88BF0}"/>
          </ac:grpSpMkLst>
        </pc:grpChg>
        <pc:graphicFrameChg chg="add mod">
          <ac:chgData name="Nick Maxwell" userId="8614ede61265de7b" providerId="LiveId" clId="{B8B85BB3-9AF1-43A2-861C-5322C49DCBF1}" dt="2019-04-05T14:33:28.532" v="2394" actId="20577"/>
          <ac:graphicFrameMkLst>
            <pc:docMk/>
            <pc:sldMk cId="0" sldId="256"/>
            <ac:graphicFrameMk id="5" creationId="{FEA81506-985F-46AA-8AAF-0F41213F155D}"/>
          </ac:graphicFrameMkLst>
        </pc:graphicFrameChg>
        <pc:graphicFrameChg chg="add del mod">
          <ac:chgData name="Nick Maxwell" userId="8614ede61265de7b" providerId="LiveId" clId="{B8B85BB3-9AF1-43A2-861C-5322C49DCBF1}" dt="2019-04-04T15:47:17.054" v="516" actId="478"/>
          <ac:graphicFrameMkLst>
            <pc:docMk/>
            <pc:sldMk cId="0" sldId="256"/>
            <ac:graphicFrameMk id="47" creationId="{A2228A6B-A450-492A-9139-C511C9486D32}"/>
          </ac:graphicFrameMkLst>
        </pc:graphicFrameChg>
        <pc:graphicFrameChg chg="add mod">
          <ac:chgData name="Nick Maxwell" userId="8614ede61265de7b" providerId="LiveId" clId="{B8B85BB3-9AF1-43A2-861C-5322C49DCBF1}" dt="2019-04-05T14:34:53.376" v="2477" actId="1035"/>
          <ac:graphicFrameMkLst>
            <pc:docMk/>
            <pc:sldMk cId="0" sldId="256"/>
            <ac:graphicFrameMk id="48" creationId="{F4362680-75FA-4C49-AD53-A098434691E2}"/>
          </ac:graphicFrameMkLst>
        </pc:graphicFrameChg>
        <pc:graphicFrameChg chg="add mod">
          <ac:chgData name="Nick Maxwell" userId="8614ede61265de7b" providerId="LiveId" clId="{B8B85BB3-9AF1-43A2-861C-5322C49DCBF1}" dt="2019-04-05T14:34:40.434" v="2463" actId="1036"/>
          <ac:graphicFrameMkLst>
            <pc:docMk/>
            <pc:sldMk cId="0" sldId="256"/>
            <ac:graphicFrameMk id="50" creationId="{4866E102-0E25-4366-A503-1B57C3211C0C}"/>
          </ac:graphicFrameMkLst>
        </pc:graphicFrameChg>
        <pc:graphicFrameChg chg="add mod">
          <ac:chgData name="Nick Maxwell" userId="8614ede61265de7b" providerId="LiveId" clId="{B8B85BB3-9AF1-43A2-861C-5322C49DCBF1}" dt="2019-04-04T19:05:20.321" v="2033" actId="207"/>
          <ac:graphicFrameMkLst>
            <pc:docMk/>
            <pc:sldMk cId="0" sldId="256"/>
            <ac:graphicFrameMk id="52" creationId="{CD71A74F-AB00-4286-B3B5-7CBA0EC78F91}"/>
          </ac:graphicFrameMkLst>
        </pc:graphicFrameChg>
        <pc:picChg chg="mod">
          <ac:chgData name="Nick Maxwell" userId="8614ede61265de7b" providerId="LiveId" clId="{B8B85BB3-9AF1-43A2-861C-5322C49DCBF1}" dt="2019-04-04T18:29:15.317" v="1076" actId="1076"/>
          <ac:picMkLst>
            <pc:docMk/>
            <pc:sldMk cId="0" sldId="256"/>
            <ac:picMk id="96" creationId="{00000000-0000-0000-0000-000000000000}"/>
          </ac:picMkLst>
        </pc:picChg>
        <pc:picChg chg="del">
          <ac:chgData name="Nick Maxwell" userId="8614ede61265de7b" providerId="LiveId" clId="{B8B85BB3-9AF1-43A2-861C-5322C49DCBF1}" dt="2019-04-04T15:38:10.914" v="272" actId="478"/>
          <ac:picMkLst>
            <pc:docMk/>
            <pc:sldMk cId="0" sldId="256"/>
            <ac:picMk id="97" creationId="{00000000-0000-0000-0000-000000000000}"/>
          </ac:picMkLst>
        </pc:picChg>
        <pc:picChg chg="del">
          <ac:chgData name="Nick Maxwell" userId="8614ede61265de7b" providerId="LiveId" clId="{B8B85BB3-9AF1-43A2-861C-5322C49DCBF1}" dt="2019-04-04T15:37:37.581" v="230" actId="478"/>
          <ac:picMkLst>
            <pc:docMk/>
            <pc:sldMk cId="0" sldId="256"/>
            <ac:picMk id="98" creationId="{00000000-0000-0000-0000-000000000000}"/>
          </ac:picMkLst>
        </pc:picChg>
        <pc:picChg chg="del">
          <ac:chgData name="Nick Maxwell" userId="8614ede61265de7b" providerId="LiveId" clId="{B8B85BB3-9AF1-43A2-861C-5322C49DCBF1}" dt="2019-04-04T15:25:08.694" v="10" actId="478"/>
          <ac:picMkLst>
            <pc:docMk/>
            <pc:sldMk cId="0" sldId="256"/>
            <ac:picMk id="100" creationId="{00000000-0000-0000-0000-000000000000}"/>
          </ac:picMkLst>
        </pc:picChg>
        <pc:picChg chg="del">
          <ac:chgData name="Nick Maxwell" userId="8614ede61265de7b" providerId="LiveId" clId="{B8B85BB3-9AF1-43A2-861C-5322C49DCBF1}" dt="2019-04-04T15:36:25.913" v="188" actId="478"/>
          <ac:picMkLst>
            <pc:docMk/>
            <pc:sldMk cId="0" sldId="256"/>
            <ac:picMk id="105" creationId="{00000000-0000-0000-0000-000000000000}"/>
          </ac:picMkLst>
        </pc:picChg>
        <pc:picChg chg="del">
          <ac:chgData name="Nick Maxwell" userId="8614ede61265de7b" providerId="LiveId" clId="{B8B85BB3-9AF1-43A2-861C-5322C49DCBF1}" dt="2019-04-04T15:25:13.576" v="15" actId="478"/>
          <ac:picMkLst>
            <pc:docMk/>
            <pc:sldMk cId="0" sldId="256"/>
            <ac:picMk id="107" creationId="{00000000-0000-0000-0000-00000000000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solidFill>
                <a:latin typeface="+mn-lt"/>
                <a:ea typeface="+mn-ea"/>
                <a:cs typeface="+mn-cs"/>
              </a:defRPr>
            </a:pPr>
            <a:r>
              <a:rPr lang="en-US" sz="2800" b="1" dirty="0">
                <a:solidFill>
                  <a:schemeClr val="tx1"/>
                </a:solidFill>
              </a:rPr>
              <a:t>Pure, Alternating Run, and Randomized Switch</a:t>
            </a:r>
          </a:p>
        </c:rich>
      </c:tx>
      <c:overlay val="0"/>
      <c:spPr>
        <a:noFill/>
        <a:ln>
          <a:noFill/>
        </a:ln>
        <a:effectLst/>
      </c:spPr>
      <c:txPr>
        <a:bodyPr rot="0" spcFirstLastPara="1" vertOverflow="ellipsis" vert="horz" wrap="square" anchor="ctr" anchorCtr="1"/>
        <a:lstStyle/>
        <a:p>
          <a:pPr>
            <a:defRPr sz="28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6.2518803869511586E-2"/>
          <c:y val="2.3158248986952436E-2"/>
          <c:w val="0.98718313531121105"/>
          <c:h val="0.9473075875281215"/>
        </c:manualLayout>
      </c:layout>
      <c:barChart>
        <c:barDir val="col"/>
        <c:grouping val="clustered"/>
        <c:varyColors val="0"/>
        <c:ser>
          <c:idx val="0"/>
          <c:order val="0"/>
          <c:tx>
            <c:strRef>
              <c:f>Sheet1!$B$1</c:f>
              <c:strCache>
                <c:ptCount val="1"/>
                <c:pt idx="0">
                  <c:v>Switch</c:v>
                </c:pt>
              </c:strCache>
            </c:strRef>
          </c:tx>
          <c:spPr>
            <a:solidFill>
              <a:schemeClr val="bg1">
                <a:lumMod val="50000"/>
              </a:schemeClr>
            </a:solidFill>
            <a:ln>
              <a:noFill/>
            </a:ln>
            <a:effectLst/>
          </c:spPr>
          <c:invertIfNegative val="0"/>
          <c:cat>
            <c:strRef>
              <c:f>Sheet1!$A$2:$A$4</c:f>
              <c:strCache>
                <c:ptCount val="3"/>
                <c:pt idx="0">
                  <c:v>Pure</c:v>
                </c:pt>
                <c:pt idx="1">
                  <c:v>Alternating Runs</c:v>
                </c:pt>
                <c:pt idx="2">
                  <c:v>Randomized</c:v>
                </c:pt>
              </c:strCache>
            </c:strRef>
          </c:cat>
          <c:val>
            <c:numRef>
              <c:f>Sheet1!$B$2:$B$4</c:f>
              <c:numCache>
                <c:formatCode>General</c:formatCode>
                <c:ptCount val="3"/>
                <c:pt idx="0">
                  <c:v>3</c:v>
                </c:pt>
                <c:pt idx="1">
                  <c:v>4.3</c:v>
                </c:pt>
                <c:pt idx="2">
                  <c:v>2.5</c:v>
                </c:pt>
              </c:numCache>
            </c:numRef>
          </c:val>
          <c:extLst>
            <c:ext xmlns:c16="http://schemas.microsoft.com/office/drawing/2014/chart" uri="{C3380CC4-5D6E-409C-BE32-E72D297353CC}">
              <c16:uniqueId val="{00000000-2E0B-492E-9B29-38CFA5544490}"/>
            </c:ext>
          </c:extLst>
        </c:ser>
        <c:dLbls>
          <c:showLegendKey val="0"/>
          <c:showVal val="0"/>
          <c:showCatName val="0"/>
          <c:showSerName val="0"/>
          <c:showPercent val="0"/>
          <c:showBubbleSize val="0"/>
        </c:dLbls>
        <c:gapWidth val="219"/>
        <c:overlap val="-27"/>
        <c:axId val="544670768"/>
        <c:axId val="544665848"/>
      </c:barChart>
      <c:catAx>
        <c:axId val="544670768"/>
        <c:scaling>
          <c:orientation val="minMax"/>
        </c:scaling>
        <c:delete val="0"/>
        <c:axPos val="b"/>
        <c:numFmt formatCode="General" sourceLinked="1"/>
        <c:majorTickMark val="none"/>
        <c:minorTickMark val="none"/>
        <c:tickLblPos val="nextTo"/>
        <c:spPr>
          <a:noFill/>
          <a:ln w="9525" cap="flat" cmpd="sng" algn="ctr">
            <a:solidFill>
              <a:schemeClr val="dk1"/>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65848"/>
        <c:crosses val="autoZero"/>
        <c:auto val="1"/>
        <c:lblAlgn val="ctr"/>
        <c:lblOffset val="100"/>
        <c:noMultiLvlLbl val="0"/>
      </c:catAx>
      <c:valAx>
        <c:axId val="544665848"/>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dk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70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solidFill>
                <a:latin typeface="+mn-lt"/>
                <a:ea typeface="+mn-ea"/>
                <a:cs typeface="+mn-cs"/>
              </a:defRPr>
            </a:pPr>
            <a:r>
              <a:rPr lang="en-US" sz="2800" dirty="0"/>
              <a:t>Pure , Alternating Run, and Randomized Switch</a:t>
            </a:r>
          </a:p>
        </c:rich>
      </c:tx>
      <c:overlay val="0"/>
      <c:spPr>
        <a:noFill/>
        <a:ln>
          <a:noFill/>
        </a:ln>
        <a:effectLst/>
      </c:spPr>
      <c:txPr>
        <a:bodyPr rot="0" spcFirstLastPara="1" vertOverflow="ellipsis" vert="horz" wrap="square" anchor="ctr" anchorCtr="1"/>
        <a:lstStyle/>
        <a:p>
          <a:pPr>
            <a:defRPr sz="28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1.2444840879265092E-2"/>
          <c:y val="1.0097678219910009E-2"/>
          <c:w val="0.98718313531121105"/>
          <c:h val="0.9473075875281215"/>
        </c:manualLayout>
      </c:layout>
      <c:barChart>
        <c:barDir val="col"/>
        <c:grouping val="clustered"/>
        <c:varyColors val="0"/>
        <c:ser>
          <c:idx val="0"/>
          <c:order val="0"/>
          <c:tx>
            <c:strRef>
              <c:f>Sheet1!$B$1</c:f>
              <c:strCache>
                <c:ptCount val="1"/>
                <c:pt idx="0">
                  <c:v>Switch</c:v>
                </c:pt>
              </c:strCache>
            </c:strRef>
          </c:tx>
          <c:spPr>
            <a:solidFill>
              <a:schemeClr val="bg1">
                <a:lumMod val="50000"/>
              </a:schemeClr>
            </a:solidFill>
            <a:ln>
              <a:noFill/>
            </a:ln>
            <a:effectLst/>
          </c:spPr>
          <c:invertIfNegative val="0"/>
          <c:cat>
            <c:strRef>
              <c:f>Sheet1!$A$2:$A$4</c:f>
              <c:strCache>
                <c:ptCount val="3"/>
                <c:pt idx="0">
                  <c:v>Pure</c:v>
                </c:pt>
                <c:pt idx="1">
                  <c:v>Alternating Runs</c:v>
                </c:pt>
                <c:pt idx="2">
                  <c:v>Randomized</c:v>
                </c:pt>
              </c:strCache>
            </c:strRef>
          </c:cat>
          <c:val>
            <c:numRef>
              <c:f>Sheet1!$B$2:$B$4</c:f>
              <c:numCache>
                <c:formatCode>General</c:formatCode>
                <c:ptCount val="3"/>
                <c:pt idx="0">
                  <c:v>3</c:v>
                </c:pt>
                <c:pt idx="1">
                  <c:v>4.3</c:v>
                </c:pt>
                <c:pt idx="2">
                  <c:v>2.5</c:v>
                </c:pt>
              </c:numCache>
            </c:numRef>
          </c:val>
          <c:extLst>
            <c:ext xmlns:c16="http://schemas.microsoft.com/office/drawing/2014/chart" uri="{C3380CC4-5D6E-409C-BE32-E72D297353CC}">
              <c16:uniqueId val="{00000000-4467-4AFC-979A-2C4C7F90B3FA}"/>
            </c:ext>
          </c:extLst>
        </c:ser>
        <c:dLbls>
          <c:showLegendKey val="0"/>
          <c:showVal val="0"/>
          <c:showCatName val="0"/>
          <c:showSerName val="0"/>
          <c:showPercent val="0"/>
          <c:showBubbleSize val="0"/>
        </c:dLbls>
        <c:gapWidth val="219"/>
        <c:overlap val="-27"/>
        <c:axId val="544670768"/>
        <c:axId val="544665848"/>
      </c:barChart>
      <c:catAx>
        <c:axId val="544670768"/>
        <c:scaling>
          <c:orientation val="minMax"/>
        </c:scaling>
        <c:delete val="0"/>
        <c:axPos val="b"/>
        <c:numFmt formatCode="General" sourceLinked="1"/>
        <c:majorTickMark val="none"/>
        <c:minorTickMark val="none"/>
        <c:tickLblPos val="nextTo"/>
        <c:spPr>
          <a:noFill/>
          <a:ln w="9525" cap="flat" cmpd="sng" algn="ctr">
            <a:solidFill>
              <a:schemeClr val="dk1"/>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65848"/>
        <c:crosses val="autoZero"/>
        <c:auto val="1"/>
        <c:lblAlgn val="ctr"/>
        <c:lblOffset val="100"/>
        <c:noMultiLvlLbl val="0"/>
      </c:catAx>
      <c:valAx>
        <c:axId val="544665848"/>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dk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70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1">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1" i="0" u="none" strike="noStrike" kern="1200" spc="0" baseline="0">
                <a:solidFill>
                  <a:schemeClr val="tx1"/>
                </a:solidFill>
                <a:latin typeface="+mn-lt"/>
                <a:ea typeface="+mn-ea"/>
                <a:cs typeface="+mn-cs"/>
              </a:defRPr>
            </a:pPr>
            <a:r>
              <a:rPr lang="en-US"/>
              <a:t>Local vs Global Switch Cost</a:t>
            </a:r>
          </a:p>
        </c:rich>
      </c:tx>
      <c:overlay val="0"/>
      <c:spPr>
        <a:noFill/>
        <a:ln>
          <a:noFill/>
        </a:ln>
        <a:effectLst/>
      </c:spPr>
      <c:txPr>
        <a:bodyPr rot="0" spcFirstLastPara="1" vertOverflow="ellipsis" vert="horz" wrap="square" anchor="ctr" anchorCtr="1"/>
        <a:lstStyle/>
        <a:p>
          <a:pPr>
            <a:defRPr sz="288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1.2444840879265092E-2"/>
          <c:y val="1.0097678219910009E-2"/>
          <c:w val="0.83950821447011903"/>
          <c:h val="0.9473075875281215"/>
        </c:manualLayout>
      </c:layout>
      <c:barChart>
        <c:barDir val="col"/>
        <c:grouping val="clustered"/>
        <c:varyColors val="0"/>
        <c:ser>
          <c:idx val="0"/>
          <c:order val="0"/>
          <c:tx>
            <c:strRef>
              <c:f>Sheet1!$B$1</c:f>
              <c:strCache>
                <c:ptCount val="1"/>
                <c:pt idx="0">
                  <c:v>Switch</c:v>
                </c:pt>
              </c:strCache>
            </c:strRef>
          </c:tx>
          <c:spPr>
            <a:solidFill>
              <a:schemeClr val="bg1">
                <a:lumMod val="50000"/>
              </a:schemeClr>
            </a:solidFill>
            <a:ln>
              <a:noFill/>
            </a:ln>
            <a:effectLst/>
          </c:spPr>
          <c:invertIfNegative val="0"/>
          <c:cat>
            <c:strRef>
              <c:f>Sheet1!$A$2:$A$3</c:f>
              <c:strCache>
                <c:ptCount val="2"/>
                <c:pt idx="0">
                  <c:v>Alternating Runs</c:v>
                </c:pt>
                <c:pt idx="1">
                  <c:v>Randomized</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B683-4935-80FA-9630D44D3D4F}"/>
            </c:ext>
          </c:extLst>
        </c:ser>
        <c:ser>
          <c:idx val="1"/>
          <c:order val="1"/>
          <c:tx>
            <c:strRef>
              <c:f>Sheet1!$C$1</c:f>
              <c:strCache>
                <c:ptCount val="1"/>
                <c:pt idx="0">
                  <c:v>Non-Switch</c:v>
                </c:pt>
              </c:strCache>
            </c:strRef>
          </c:tx>
          <c:spPr>
            <a:solidFill>
              <a:srgbClr val="FF0000"/>
            </a:solidFill>
            <a:ln>
              <a:noFill/>
            </a:ln>
            <a:effectLst/>
          </c:spPr>
          <c:invertIfNegative val="0"/>
          <c:cat>
            <c:strRef>
              <c:f>Sheet1!$A$2:$A$3</c:f>
              <c:strCache>
                <c:ptCount val="2"/>
                <c:pt idx="0">
                  <c:v>Alternating Runs</c:v>
                </c:pt>
                <c:pt idx="1">
                  <c:v>Randomized</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B683-4935-80FA-9630D44D3D4F}"/>
            </c:ext>
          </c:extLst>
        </c:ser>
        <c:dLbls>
          <c:showLegendKey val="0"/>
          <c:showVal val="0"/>
          <c:showCatName val="0"/>
          <c:showSerName val="0"/>
          <c:showPercent val="0"/>
          <c:showBubbleSize val="0"/>
        </c:dLbls>
        <c:gapWidth val="219"/>
        <c:overlap val="-27"/>
        <c:axId val="544670768"/>
        <c:axId val="544665848"/>
      </c:barChart>
      <c:catAx>
        <c:axId val="544670768"/>
        <c:scaling>
          <c:orientation val="minMax"/>
        </c:scaling>
        <c:delete val="0"/>
        <c:axPos val="b"/>
        <c:numFmt formatCode="General" sourceLinked="1"/>
        <c:majorTickMark val="none"/>
        <c:minorTickMark val="none"/>
        <c:tickLblPos val="nextTo"/>
        <c:spPr>
          <a:noFill/>
          <a:ln w="9525" cap="flat" cmpd="sng" algn="ctr">
            <a:solidFill>
              <a:schemeClr val="dk1"/>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65848"/>
        <c:crosses val="autoZero"/>
        <c:auto val="1"/>
        <c:lblAlgn val="ctr"/>
        <c:lblOffset val="100"/>
        <c:noMultiLvlLbl val="0"/>
      </c:catAx>
      <c:valAx>
        <c:axId val="544665848"/>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dk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70768"/>
        <c:crosses val="autoZero"/>
        <c:crossBetween val="between"/>
      </c:valAx>
      <c:spPr>
        <a:noFill/>
        <a:ln>
          <a:noFill/>
        </a:ln>
        <a:effectLst/>
      </c:spPr>
    </c:plotArea>
    <c:legend>
      <c:legendPos val="r"/>
      <c:layout>
        <c:manualLayout>
          <c:xMode val="edge"/>
          <c:yMode val="edge"/>
          <c:x val="0.8703614129213143"/>
          <c:y val="0.13637186616359234"/>
          <c:w val="0.11950345104485448"/>
          <c:h val="0.22127469943206216"/>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1">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800" b="1" dirty="0">
                <a:solidFill>
                  <a:schemeClr val="tx1"/>
                </a:solidFill>
              </a:rPr>
              <a:t>Local</a:t>
            </a:r>
            <a:r>
              <a:rPr lang="en-US" sz="2800" b="1" baseline="0" dirty="0">
                <a:solidFill>
                  <a:schemeClr val="tx1"/>
                </a:solidFill>
              </a:rPr>
              <a:t> vs Global Switch Cost</a:t>
            </a:r>
            <a:endParaRPr lang="en-US" sz="2800" b="1" dirty="0">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2379056925148694E-2"/>
          <c:y val="1.930139744723848E-2"/>
          <c:w val="0.86766598103018189"/>
          <c:h val="0.89720789413294144"/>
        </c:manualLayout>
      </c:layout>
      <c:barChart>
        <c:barDir val="col"/>
        <c:grouping val="clustered"/>
        <c:varyColors val="0"/>
        <c:ser>
          <c:idx val="0"/>
          <c:order val="0"/>
          <c:tx>
            <c:strRef>
              <c:f>Sheet1!$B$1</c:f>
              <c:strCache>
                <c:ptCount val="1"/>
                <c:pt idx="0">
                  <c:v>Switch</c:v>
                </c:pt>
              </c:strCache>
            </c:strRef>
          </c:tx>
          <c:spPr>
            <a:solidFill>
              <a:schemeClr val="bg1">
                <a:lumMod val="50000"/>
              </a:schemeClr>
            </a:solidFill>
            <a:ln>
              <a:noFill/>
            </a:ln>
            <a:effectLst/>
          </c:spPr>
          <c:invertIfNegative val="0"/>
          <c:cat>
            <c:strRef>
              <c:f>Sheet1!$A$2:$A$3</c:f>
              <c:strCache>
                <c:ptCount val="2"/>
                <c:pt idx="0">
                  <c:v>Alternating Runs</c:v>
                </c:pt>
                <c:pt idx="1">
                  <c:v>Randomized</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EEA1-468C-A03C-B7ADF19AB65F}"/>
            </c:ext>
          </c:extLst>
        </c:ser>
        <c:ser>
          <c:idx val="1"/>
          <c:order val="1"/>
          <c:tx>
            <c:strRef>
              <c:f>Sheet1!$C$1</c:f>
              <c:strCache>
                <c:ptCount val="1"/>
                <c:pt idx="0">
                  <c:v>Non-Switch</c:v>
                </c:pt>
              </c:strCache>
            </c:strRef>
          </c:tx>
          <c:spPr>
            <a:solidFill>
              <a:srgbClr val="FF0000"/>
            </a:solidFill>
            <a:ln>
              <a:noFill/>
            </a:ln>
            <a:effectLst/>
          </c:spPr>
          <c:invertIfNegative val="0"/>
          <c:cat>
            <c:strRef>
              <c:f>Sheet1!$A$2:$A$3</c:f>
              <c:strCache>
                <c:ptCount val="2"/>
                <c:pt idx="0">
                  <c:v>Alternating Runs</c:v>
                </c:pt>
                <c:pt idx="1">
                  <c:v>Randomized</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EEA1-468C-A03C-B7ADF19AB65F}"/>
            </c:ext>
          </c:extLst>
        </c:ser>
        <c:dLbls>
          <c:showLegendKey val="0"/>
          <c:showVal val="0"/>
          <c:showCatName val="0"/>
          <c:showSerName val="0"/>
          <c:showPercent val="0"/>
          <c:showBubbleSize val="0"/>
        </c:dLbls>
        <c:gapWidth val="219"/>
        <c:overlap val="-27"/>
        <c:axId val="544670768"/>
        <c:axId val="544665848"/>
      </c:barChart>
      <c:catAx>
        <c:axId val="544670768"/>
        <c:scaling>
          <c:orientation val="minMax"/>
        </c:scaling>
        <c:delete val="0"/>
        <c:axPos val="b"/>
        <c:numFmt formatCode="General" sourceLinked="1"/>
        <c:majorTickMark val="none"/>
        <c:minorTickMark val="none"/>
        <c:tickLblPos val="nextTo"/>
        <c:spPr>
          <a:noFill/>
          <a:ln w="9525" cap="flat" cmpd="sng" algn="ctr">
            <a:solidFill>
              <a:schemeClr val="dk1"/>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65848"/>
        <c:crosses val="autoZero"/>
        <c:auto val="1"/>
        <c:lblAlgn val="ctr"/>
        <c:lblOffset val="100"/>
        <c:noMultiLvlLbl val="0"/>
      </c:catAx>
      <c:valAx>
        <c:axId val="544665848"/>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dk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70768"/>
        <c:crosses val="autoZero"/>
        <c:crossBetween val="between"/>
      </c:valAx>
      <c:spPr>
        <a:noFill/>
        <a:ln>
          <a:noFill/>
        </a:ln>
        <a:effectLst/>
      </c:spPr>
    </c:plotArea>
    <c:legend>
      <c:legendPos val="r"/>
      <c:layout>
        <c:manualLayout>
          <c:xMode val="edge"/>
          <c:yMode val="edge"/>
          <c:x val="0.84671276217570779"/>
          <c:y val="0.13385381943655658"/>
          <c:w val="0.15216111159831094"/>
          <c:h val="0.21090923238003231"/>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04-04T14:08:57.317" idx="1">
    <p:pos x="20721" y="5807"/>
    <p:text>Need to update these graphs with the correct numbers once I get all the data scored.</p:text>
    <p:extLst mod="1">
      <p:ext uri="{C676402C-5697-4E1C-873F-D02D1690AC5C}">
        <p15:threadingInfo xmlns:p15="http://schemas.microsoft.com/office/powerpoint/2012/main" timeZoneBias="300"/>
      </p:ext>
    </p:extLst>
  </p:cm>
  <p:cm authorId="1" dt="2019-04-04T14:09:24.316" idx="2">
    <p:pos x="10442" y="5162"/>
    <p:text>This will be updated once I have a total number of subjects</p:text>
    <p:extLst mod="1">
      <p:ext uri="{C676402C-5697-4E1C-873F-D02D1690AC5C}">
        <p15:threadingInfo xmlns:p15="http://schemas.microsoft.com/office/powerpoint/2012/main" timeZoneBias="300"/>
      </p:ext>
    </p:extLst>
  </p:cm>
  <p:cm authorId="1" dt="2019-04-04T14:09:48.150" idx="3">
    <p:pos x="17327" y="18597"/>
    <p:text>Waiting until all the results are analyzed to write this part</p:text>
    <p:extLst>
      <p:ext uri="{C676402C-5697-4E1C-873F-D02D1690AC5C}">
        <p15:threadingInfo xmlns:p15="http://schemas.microsoft.com/office/powerpoint/2012/main" timeZoneBias="300"/>
      </p:ext>
    </p:extLst>
  </p:cm>
  <p:cm authorId="1" dt="2019-04-05T10:09:21.719" idx="4">
    <p:pos x="4017" y="9762"/>
    <p:text>Update this when we get a final n size</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55925" y="691500"/>
            <a:ext cx="4623025"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93400" y="4379575"/>
            <a:ext cx="5547350" cy="4149075"/>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93400" y="4379575"/>
            <a:ext cx="5547350" cy="414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840480" y="11930382"/>
            <a:ext cx="43525440" cy="823214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7680960" y="21762720"/>
            <a:ext cx="35844481" cy="9814560"/>
          </a:xfrm>
          <a:prstGeom prst="rect">
            <a:avLst/>
          </a:prstGeom>
          <a:noFill/>
          <a:ln>
            <a:noFill/>
          </a:ln>
        </p:spPr>
        <p:txBody>
          <a:bodyPr spcFirstLastPara="1" wrap="square" lIns="511850" tIns="255925" rIns="511850" bIns="255925" anchor="t" anchorCtr="0"/>
          <a:lstStyle>
            <a:lvl1pPr lvl="0" algn="ctr">
              <a:spcBef>
                <a:spcPts val="3600"/>
              </a:spcBef>
              <a:spcAft>
                <a:spcPts val="0"/>
              </a:spcAft>
              <a:buClr>
                <a:srgbClr val="888888"/>
              </a:buClr>
              <a:buSzPts val="18000"/>
              <a:buNone/>
              <a:defRPr>
                <a:solidFill>
                  <a:srgbClr val="888888"/>
                </a:solidFill>
              </a:defRPr>
            </a:lvl1pPr>
            <a:lvl2pPr lvl="1" algn="ctr">
              <a:spcBef>
                <a:spcPts val="3120"/>
              </a:spcBef>
              <a:spcAft>
                <a:spcPts val="0"/>
              </a:spcAft>
              <a:buClr>
                <a:srgbClr val="888888"/>
              </a:buClr>
              <a:buSzPts val="15600"/>
              <a:buNone/>
              <a:defRPr>
                <a:solidFill>
                  <a:srgbClr val="888888"/>
                </a:solidFill>
              </a:defRPr>
            </a:lvl2pPr>
            <a:lvl3pPr lvl="2" algn="ctr">
              <a:spcBef>
                <a:spcPts val="2680"/>
              </a:spcBef>
              <a:spcAft>
                <a:spcPts val="0"/>
              </a:spcAft>
              <a:buClr>
                <a:srgbClr val="888888"/>
              </a:buClr>
              <a:buSzPts val="13400"/>
              <a:buNone/>
              <a:defRPr>
                <a:solidFill>
                  <a:srgbClr val="888888"/>
                </a:solidFill>
              </a:defRPr>
            </a:lvl3pPr>
            <a:lvl4pPr lvl="3" algn="ctr">
              <a:spcBef>
                <a:spcPts val="2240"/>
              </a:spcBef>
              <a:spcAft>
                <a:spcPts val="0"/>
              </a:spcAft>
              <a:buClr>
                <a:srgbClr val="888888"/>
              </a:buClr>
              <a:buSzPts val="11200"/>
              <a:buNone/>
              <a:defRPr>
                <a:solidFill>
                  <a:srgbClr val="888888"/>
                </a:solidFill>
              </a:defRPr>
            </a:lvl4pPr>
            <a:lvl5pPr lvl="4" algn="ctr">
              <a:spcBef>
                <a:spcPts val="2240"/>
              </a:spcBef>
              <a:spcAft>
                <a:spcPts val="0"/>
              </a:spcAft>
              <a:buClr>
                <a:srgbClr val="888888"/>
              </a:buClr>
              <a:buSzPts val="11200"/>
              <a:buNone/>
              <a:defRPr>
                <a:solidFill>
                  <a:srgbClr val="888888"/>
                </a:solidFill>
              </a:defRPr>
            </a:lvl5pPr>
            <a:lvl6pPr lvl="5" algn="ctr">
              <a:spcBef>
                <a:spcPts val="2240"/>
              </a:spcBef>
              <a:spcAft>
                <a:spcPts val="0"/>
              </a:spcAft>
              <a:buClr>
                <a:srgbClr val="888888"/>
              </a:buClr>
              <a:buSzPts val="11200"/>
              <a:buNone/>
              <a:defRPr>
                <a:solidFill>
                  <a:srgbClr val="888888"/>
                </a:solidFill>
              </a:defRPr>
            </a:lvl6pPr>
            <a:lvl7pPr lvl="6" algn="ctr">
              <a:spcBef>
                <a:spcPts val="2240"/>
              </a:spcBef>
              <a:spcAft>
                <a:spcPts val="0"/>
              </a:spcAft>
              <a:buClr>
                <a:srgbClr val="888888"/>
              </a:buClr>
              <a:buSzPts val="11200"/>
              <a:buNone/>
              <a:defRPr>
                <a:solidFill>
                  <a:srgbClr val="888888"/>
                </a:solidFill>
              </a:defRPr>
            </a:lvl7pPr>
            <a:lvl8pPr lvl="7" algn="ctr">
              <a:spcBef>
                <a:spcPts val="2240"/>
              </a:spcBef>
              <a:spcAft>
                <a:spcPts val="0"/>
              </a:spcAft>
              <a:buClr>
                <a:srgbClr val="888888"/>
              </a:buClr>
              <a:buSzPts val="11200"/>
              <a:buNone/>
              <a:defRPr>
                <a:solidFill>
                  <a:srgbClr val="888888"/>
                </a:solidFill>
              </a:defRPr>
            </a:lvl8pPr>
            <a:lvl9pPr lvl="8" algn="ctr">
              <a:spcBef>
                <a:spcPts val="2240"/>
              </a:spcBef>
              <a:spcAft>
                <a:spcPts val="0"/>
              </a:spcAft>
              <a:buClr>
                <a:srgbClr val="888888"/>
              </a:buClr>
              <a:buSzPts val="11200"/>
              <a:buNone/>
              <a:defRPr>
                <a:solidFill>
                  <a:srgbClr val="888888"/>
                </a:solidFill>
              </a:defRPr>
            </a:lvl9pPr>
          </a:lstStyle>
          <a:p>
            <a:endParaRPr/>
          </a:p>
        </p:txBody>
      </p:sp>
      <p:sp>
        <p:nvSpPr>
          <p:cNvPr id="14" name="Google Shape;14;p2"/>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12930504" y="-1409056"/>
            <a:ext cx="25345393" cy="46085761"/>
          </a:xfrm>
          <a:prstGeom prst="rect">
            <a:avLst/>
          </a:prstGeom>
          <a:noFill/>
          <a:ln>
            <a:noFill/>
          </a:ln>
        </p:spPr>
        <p:txBody>
          <a:bodyPr spcFirstLastPara="1" wrap="square" lIns="511850" tIns="255925" rIns="511850" bIns="255925"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26501091" y="12161536"/>
            <a:ext cx="32768540" cy="1152144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3031489" y="1066816"/>
            <a:ext cx="32768540" cy="33710881"/>
          </a:xfrm>
          <a:prstGeom prst="rect">
            <a:avLst/>
          </a:prstGeom>
          <a:noFill/>
          <a:ln>
            <a:noFill/>
          </a:ln>
        </p:spPr>
        <p:txBody>
          <a:bodyPr spcFirstLastPara="1" wrap="square" lIns="511850" tIns="255925" rIns="511850" bIns="255925"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2560320" y="8961128"/>
            <a:ext cx="46085761" cy="25345393"/>
          </a:xfrm>
          <a:prstGeom prst="rect">
            <a:avLst/>
          </a:prstGeom>
          <a:noFill/>
          <a:ln>
            <a:noFill/>
          </a:ln>
        </p:spPr>
        <p:txBody>
          <a:bodyPr spcFirstLastPara="1" wrap="square" lIns="511850" tIns="255925" rIns="511850" bIns="255925"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044952" y="24678642"/>
            <a:ext cx="43525440" cy="7627620"/>
          </a:xfrm>
          <a:prstGeom prst="rect">
            <a:avLst/>
          </a:prstGeom>
          <a:noFill/>
          <a:ln>
            <a:noFill/>
          </a:ln>
        </p:spPr>
        <p:txBody>
          <a:bodyPr spcFirstLastPara="1" wrap="square" lIns="511850" tIns="255925" rIns="511850" bIns="255925" anchor="t" anchorCtr="0"/>
          <a:lstStyle>
            <a:lvl1pPr lvl="0" algn="l">
              <a:spcBef>
                <a:spcPts val="0"/>
              </a:spcBef>
              <a:spcAft>
                <a:spcPts val="0"/>
              </a:spcAft>
              <a:buClr>
                <a:schemeClr val="dk1"/>
              </a:buClr>
              <a:buSzPts val="22400"/>
              <a:buFont typeface="Calibri"/>
              <a:buNone/>
              <a:defRPr sz="224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4044952" y="16277600"/>
            <a:ext cx="43525440" cy="8401048"/>
          </a:xfrm>
          <a:prstGeom prst="rect">
            <a:avLst/>
          </a:prstGeom>
          <a:noFill/>
          <a:ln>
            <a:noFill/>
          </a:ln>
        </p:spPr>
        <p:txBody>
          <a:bodyPr spcFirstLastPara="1" wrap="square" lIns="511850" tIns="255925" rIns="511850" bIns="255925" anchor="b" anchorCtr="0"/>
          <a:lstStyle>
            <a:lvl1pPr marL="457200" lvl="0" indent="-228600" algn="l">
              <a:spcBef>
                <a:spcPts val="2240"/>
              </a:spcBef>
              <a:spcAft>
                <a:spcPts val="0"/>
              </a:spcAft>
              <a:buClr>
                <a:srgbClr val="888888"/>
              </a:buClr>
              <a:buSzPts val="11200"/>
              <a:buNone/>
              <a:defRPr sz="11200">
                <a:solidFill>
                  <a:srgbClr val="888888"/>
                </a:solidFill>
              </a:defRPr>
            </a:lvl1pPr>
            <a:lvl2pPr marL="914400" lvl="1" indent="-228600" algn="l">
              <a:spcBef>
                <a:spcPts val="2000"/>
              </a:spcBef>
              <a:spcAft>
                <a:spcPts val="0"/>
              </a:spcAft>
              <a:buClr>
                <a:srgbClr val="888888"/>
              </a:buClr>
              <a:buSzPts val="10000"/>
              <a:buNone/>
              <a:defRPr sz="10000">
                <a:solidFill>
                  <a:srgbClr val="888888"/>
                </a:solidFill>
              </a:defRPr>
            </a:lvl2pPr>
            <a:lvl3pPr marL="1371600" lvl="2" indent="-228600" algn="l">
              <a:spcBef>
                <a:spcPts val="1800"/>
              </a:spcBef>
              <a:spcAft>
                <a:spcPts val="0"/>
              </a:spcAft>
              <a:buClr>
                <a:srgbClr val="888888"/>
              </a:buClr>
              <a:buSzPts val="9000"/>
              <a:buNone/>
              <a:defRPr sz="9000">
                <a:solidFill>
                  <a:srgbClr val="888888"/>
                </a:solidFill>
              </a:defRPr>
            </a:lvl3pPr>
            <a:lvl4pPr marL="1828800" lvl="3" indent="-228600" algn="l">
              <a:spcBef>
                <a:spcPts val="1560"/>
              </a:spcBef>
              <a:spcAft>
                <a:spcPts val="0"/>
              </a:spcAft>
              <a:buClr>
                <a:srgbClr val="888888"/>
              </a:buClr>
              <a:buSzPts val="7800"/>
              <a:buNone/>
              <a:defRPr sz="7800">
                <a:solidFill>
                  <a:srgbClr val="888888"/>
                </a:solidFill>
              </a:defRPr>
            </a:lvl4pPr>
            <a:lvl5pPr marL="2286000" lvl="4" indent="-228600" algn="l">
              <a:spcBef>
                <a:spcPts val="1560"/>
              </a:spcBef>
              <a:spcAft>
                <a:spcPts val="0"/>
              </a:spcAft>
              <a:buClr>
                <a:srgbClr val="888888"/>
              </a:buClr>
              <a:buSzPts val="7800"/>
              <a:buNone/>
              <a:defRPr sz="7800">
                <a:solidFill>
                  <a:srgbClr val="888888"/>
                </a:solidFill>
              </a:defRPr>
            </a:lvl5pPr>
            <a:lvl6pPr marL="2743200" lvl="5" indent="-228600" algn="l">
              <a:spcBef>
                <a:spcPts val="1560"/>
              </a:spcBef>
              <a:spcAft>
                <a:spcPts val="0"/>
              </a:spcAft>
              <a:buClr>
                <a:srgbClr val="888888"/>
              </a:buClr>
              <a:buSzPts val="7800"/>
              <a:buNone/>
              <a:defRPr sz="7800">
                <a:solidFill>
                  <a:srgbClr val="888888"/>
                </a:solidFill>
              </a:defRPr>
            </a:lvl6pPr>
            <a:lvl7pPr marL="3200400" lvl="6" indent="-228600" algn="l">
              <a:spcBef>
                <a:spcPts val="1560"/>
              </a:spcBef>
              <a:spcAft>
                <a:spcPts val="0"/>
              </a:spcAft>
              <a:buClr>
                <a:srgbClr val="888888"/>
              </a:buClr>
              <a:buSzPts val="7800"/>
              <a:buNone/>
              <a:defRPr sz="7800">
                <a:solidFill>
                  <a:srgbClr val="888888"/>
                </a:solidFill>
              </a:defRPr>
            </a:lvl7pPr>
            <a:lvl8pPr marL="3657600" lvl="7" indent="-228600" algn="l">
              <a:spcBef>
                <a:spcPts val="1560"/>
              </a:spcBef>
              <a:spcAft>
                <a:spcPts val="0"/>
              </a:spcAft>
              <a:buClr>
                <a:srgbClr val="888888"/>
              </a:buClr>
              <a:buSzPts val="7800"/>
              <a:buNone/>
              <a:defRPr sz="7800">
                <a:solidFill>
                  <a:srgbClr val="888888"/>
                </a:solidFill>
              </a:defRPr>
            </a:lvl8pPr>
            <a:lvl9pPr marL="4114800" lvl="8" indent="-228600" algn="l">
              <a:spcBef>
                <a:spcPts val="1560"/>
              </a:spcBef>
              <a:spcAft>
                <a:spcPts val="0"/>
              </a:spcAft>
              <a:buClr>
                <a:srgbClr val="888888"/>
              </a:buClr>
              <a:buSzPts val="7800"/>
              <a:buNone/>
              <a:defRPr sz="7800">
                <a:solidFill>
                  <a:srgbClr val="888888"/>
                </a:solidFill>
              </a:defRPr>
            </a:lvl9pPr>
          </a:lstStyle>
          <a:p>
            <a:endParaRPr/>
          </a:p>
        </p:txBody>
      </p:sp>
      <p:sp>
        <p:nvSpPr>
          <p:cNvPr id="26" name="Google Shape;26;p4"/>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2560320" y="8961128"/>
            <a:ext cx="22616160" cy="25345393"/>
          </a:xfrm>
          <a:prstGeom prst="rect">
            <a:avLst/>
          </a:prstGeom>
          <a:noFill/>
          <a:ln>
            <a:noFill/>
          </a:ln>
        </p:spPr>
        <p:txBody>
          <a:bodyPr spcFirstLastPara="1" wrap="square" lIns="511850" tIns="255925" rIns="511850" bIns="255925" anchor="t" anchorCtr="0"/>
          <a:lstStyle>
            <a:lvl1pPr marL="457200" lvl="0" indent="-1219200" algn="l">
              <a:spcBef>
                <a:spcPts val="3120"/>
              </a:spcBef>
              <a:spcAft>
                <a:spcPts val="0"/>
              </a:spcAft>
              <a:buClr>
                <a:schemeClr val="dk1"/>
              </a:buClr>
              <a:buSzPts val="15600"/>
              <a:buChar char="•"/>
              <a:defRPr sz="15600"/>
            </a:lvl1pPr>
            <a:lvl2pPr marL="914400" lvl="1" indent="-1079500" algn="l">
              <a:spcBef>
                <a:spcPts val="2680"/>
              </a:spcBef>
              <a:spcAft>
                <a:spcPts val="0"/>
              </a:spcAft>
              <a:buClr>
                <a:schemeClr val="dk1"/>
              </a:buClr>
              <a:buSzPts val="13400"/>
              <a:buChar char="–"/>
              <a:defRPr sz="13400"/>
            </a:lvl2pPr>
            <a:lvl3pPr marL="1371600" lvl="2" indent="-939800" algn="l">
              <a:spcBef>
                <a:spcPts val="2240"/>
              </a:spcBef>
              <a:spcAft>
                <a:spcPts val="0"/>
              </a:spcAft>
              <a:buClr>
                <a:schemeClr val="dk1"/>
              </a:buClr>
              <a:buSzPts val="11200"/>
              <a:buChar char="•"/>
              <a:defRPr sz="11200"/>
            </a:lvl3pPr>
            <a:lvl4pPr marL="1828800" lvl="3" indent="-863600" algn="l">
              <a:spcBef>
                <a:spcPts val="2000"/>
              </a:spcBef>
              <a:spcAft>
                <a:spcPts val="0"/>
              </a:spcAft>
              <a:buClr>
                <a:schemeClr val="dk1"/>
              </a:buClr>
              <a:buSzPts val="10000"/>
              <a:buChar char="–"/>
              <a:defRPr sz="10000"/>
            </a:lvl4pPr>
            <a:lvl5pPr marL="2286000" lvl="4" indent="-863600" algn="l">
              <a:spcBef>
                <a:spcPts val="2000"/>
              </a:spcBef>
              <a:spcAft>
                <a:spcPts val="0"/>
              </a:spcAft>
              <a:buClr>
                <a:schemeClr val="dk1"/>
              </a:buClr>
              <a:buSzPts val="10000"/>
              <a:buChar char="»"/>
              <a:defRPr sz="10000"/>
            </a:lvl5pPr>
            <a:lvl6pPr marL="2743200" lvl="5" indent="-863600" algn="l">
              <a:spcBef>
                <a:spcPts val="2000"/>
              </a:spcBef>
              <a:spcAft>
                <a:spcPts val="0"/>
              </a:spcAft>
              <a:buClr>
                <a:schemeClr val="dk1"/>
              </a:buClr>
              <a:buSzPts val="10000"/>
              <a:buChar char="•"/>
              <a:defRPr sz="10000"/>
            </a:lvl6pPr>
            <a:lvl7pPr marL="3200400" lvl="6" indent="-863600" algn="l">
              <a:spcBef>
                <a:spcPts val="2000"/>
              </a:spcBef>
              <a:spcAft>
                <a:spcPts val="0"/>
              </a:spcAft>
              <a:buClr>
                <a:schemeClr val="dk1"/>
              </a:buClr>
              <a:buSzPts val="10000"/>
              <a:buChar char="•"/>
              <a:defRPr sz="10000"/>
            </a:lvl7pPr>
            <a:lvl8pPr marL="3657600" lvl="7" indent="-863600" algn="l">
              <a:spcBef>
                <a:spcPts val="2000"/>
              </a:spcBef>
              <a:spcAft>
                <a:spcPts val="0"/>
              </a:spcAft>
              <a:buClr>
                <a:schemeClr val="dk1"/>
              </a:buClr>
              <a:buSzPts val="10000"/>
              <a:buChar char="•"/>
              <a:defRPr sz="10000"/>
            </a:lvl8pPr>
            <a:lvl9pPr marL="4114800" lvl="8" indent="-863600" algn="l">
              <a:spcBef>
                <a:spcPts val="2000"/>
              </a:spcBef>
              <a:spcAft>
                <a:spcPts val="0"/>
              </a:spcAft>
              <a:buClr>
                <a:schemeClr val="dk1"/>
              </a:buClr>
              <a:buSzPts val="10000"/>
              <a:buChar char="•"/>
              <a:defRPr sz="10000"/>
            </a:lvl9pPr>
          </a:lstStyle>
          <a:p>
            <a:endParaRPr/>
          </a:p>
        </p:txBody>
      </p:sp>
      <p:sp>
        <p:nvSpPr>
          <p:cNvPr id="32" name="Google Shape;32;p5"/>
          <p:cNvSpPr txBox="1">
            <a:spLocks noGrp="1"/>
          </p:cNvSpPr>
          <p:nvPr>
            <p:ph type="body" idx="2"/>
          </p:nvPr>
        </p:nvSpPr>
        <p:spPr>
          <a:xfrm>
            <a:off x="26029920" y="8961128"/>
            <a:ext cx="22616160" cy="25345393"/>
          </a:xfrm>
          <a:prstGeom prst="rect">
            <a:avLst/>
          </a:prstGeom>
          <a:noFill/>
          <a:ln>
            <a:noFill/>
          </a:ln>
        </p:spPr>
        <p:txBody>
          <a:bodyPr spcFirstLastPara="1" wrap="square" lIns="511850" tIns="255925" rIns="511850" bIns="255925" anchor="t" anchorCtr="0"/>
          <a:lstStyle>
            <a:lvl1pPr marL="457200" lvl="0" indent="-1219200" algn="l">
              <a:spcBef>
                <a:spcPts val="3120"/>
              </a:spcBef>
              <a:spcAft>
                <a:spcPts val="0"/>
              </a:spcAft>
              <a:buClr>
                <a:schemeClr val="dk1"/>
              </a:buClr>
              <a:buSzPts val="15600"/>
              <a:buChar char="•"/>
              <a:defRPr sz="15600"/>
            </a:lvl1pPr>
            <a:lvl2pPr marL="914400" lvl="1" indent="-1079500" algn="l">
              <a:spcBef>
                <a:spcPts val="2680"/>
              </a:spcBef>
              <a:spcAft>
                <a:spcPts val="0"/>
              </a:spcAft>
              <a:buClr>
                <a:schemeClr val="dk1"/>
              </a:buClr>
              <a:buSzPts val="13400"/>
              <a:buChar char="–"/>
              <a:defRPr sz="13400"/>
            </a:lvl2pPr>
            <a:lvl3pPr marL="1371600" lvl="2" indent="-939800" algn="l">
              <a:spcBef>
                <a:spcPts val="2240"/>
              </a:spcBef>
              <a:spcAft>
                <a:spcPts val="0"/>
              </a:spcAft>
              <a:buClr>
                <a:schemeClr val="dk1"/>
              </a:buClr>
              <a:buSzPts val="11200"/>
              <a:buChar char="•"/>
              <a:defRPr sz="11200"/>
            </a:lvl3pPr>
            <a:lvl4pPr marL="1828800" lvl="3" indent="-863600" algn="l">
              <a:spcBef>
                <a:spcPts val="2000"/>
              </a:spcBef>
              <a:spcAft>
                <a:spcPts val="0"/>
              </a:spcAft>
              <a:buClr>
                <a:schemeClr val="dk1"/>
              </a:buClr>
              <a:buSzPts val="10000"/>
              <a:buChar char="–"/>
              <a:defRPr sz="10000"/>
            </a:lvl4pPr>
            <a:lvl5pPr marL="2286000" lvl="4" indent="-863600" algn="l">
              <a:spcBef>
                <a:spcPts val="2000"/>
              </a:spcBef>
              <a:spcAft>
                <a:spcPts val="0"/>
              </a:spcAft>
              <a:buClr>
                <a:schemeClr val="dk1"/>
              </a:buClr>
              <a:buSzPts val="10000"/>
              <a:buChar char="»"/>
              <a:defRPr sz="10000"/>
            </a:lvl5pPr>
            <a:lvl6pPr marL="2743200" lvl="5" indent="-863600" algn="l">
              <a:spcBef>
                <a:spcPts val="2000"/>
              </a:spcBef>
              <a:spcAft>
                <a:spcPts val="0"/>
              </a:spcAft>
              <a:buClr>
                <a:schemeClr val="dk1"/>
              </a:buClr>
              <a:buSzPts val="10000"/>
              <a:buChar char="•"/>
              <a:defRPr sz="10000"/>
            </a:lvl6pPr>
            <a:lvl7pPr marL="3200400" lvl="6" indent="-863600" algn="l">
              <a:spcBef>
                <a:spcPts val="2000"/>
              </a:spcBef>
              <a:spcAft>
                <a:spcPts val="0"/>
              </a:spcAft>
              <a:buClr>
                <a:schemeClr val="dk1"/>
              </a:buClr>
              <a:buSzPts val="10000"/>
              <a:buChar char="•"/>
              <a:defRPr sz="10000"/>
            </a:lvl7pPr>
            <a:lvl8pPr marL="3657600" lvl="7" indent="-863600" algn="l">
              <a:spcBef>
                <a:spcPts val="2000"/>
              </a:spcBef>
              <a:spcAft>
                <a:spcPts val="0"/>
              </a:spcAft>
              <a:buClr>
                <a:schemeClr val="dk1"/>
              </a:buClr>
              <a:buSzPts val="10000"/>
              <a:buChar char="•"/>
              <a:defRPr sz="10000"/>
            </a:lvl8pPr>
            <a:lvl9pPr marL="4114800" lvl="8" indent="-863600" algn="l">
              <a:spcBef>
                <a:spcPts val="2000"/>
              </a:spcBef>
              <a:spcAft>
                <a:spcPts val="0"/>
              </a:spcAft>
              <a:buClr>
                <a:schemeClr val="dk1"/>
              </a:buClr>
              <a:buSzPts val="10000"/>
              <a:buChar char="•"/>
              <a:defRPr sz="10000"/>
            </a:lvl9pPr>
          </a:lstStyle>
          <a:p>
            <a:endParaRPr/>
          </a:p>
        </p:txBody>
      </p:sp>
      <p:sp>
        <p:nvSpPr>
          <p:cNvPr id="33" name="Google Shape;33;p5"/>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24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2560320" y="8596632"/>
            <a:ext cx="22625052" cy="3582668"/>
          </a:xfrm>
          <a:prstGeom prst="rect">
            <a:avLst/>
          </a:prstGeom>
          <a:noFill/>
          <a:ln>
            <a:noFill/>
          </a:ln>
        </p:spPr>
        <p:txBody>
          <a:bodyPr spcFirstLastPara="1" wrap="square" lIns="511850" tIns="255925" rIns="511850" bIns="255925" anchor="b" anchorCtr="0"/>
          <a:lstStyle>
            <a:lvl1pPr marL="457200" lvl="0" indent="-228600" algn="l">
              <a:spcBef>
                <a:spcPts val="2680"/>
              </a:spcBef>
              <a:spcAft>
                <a:spcPts val="0"/>
              </a:spcAft>
              <a:buClr>
                <a:schemeClr val="dk1"/>
              </a:buClr>
              <a:buSzPts val="13400"/>
              <a:buNone/>
              <a:defRPr sz="13400" b="1"/>
            </a:lvl1pPr>
            <a:lvl2pPr marL="914400" lvl="1" indent="-228600" algn="l">
              <a:spcBef>
                <a:spcPts val="2240"/>
              </a:spcBef>
              <a:spcAft>
                <a:spcPts val="0"/>
              </a:spcAft>
              <a:buClr>
                <a:schemeClr val="dk1"/>
              </a:buClr>
              <a:buSzPts val="11200"/>
              <a:buNone/>
              <a:defRPr sz="11200" b="1"/>
            </a:lvl2pPr>
            <a:lvl3pPr marL="1371600" lvl="2" indent="-228600" algn="l">
              <a:spcBef>
                <a:spcPts val="2000"/>
              </a:spcBef>
              <a:spcAft>
                <a:spcPts val="0"/>
              </a:spcAft>
              <a:buClr>
                <a:schemeClr val="dk1"/>
              </a:buClr>
              <a:buSzPts val="10000"/>
              <a:buNone/>
              <a:defRPr sz="10000" b="1"/>
            </a:lvl3pPr>
            <a:lvl4pPr marL="1828800" lvl="3" indent="-228600" algn="l">
              <a:spcBef>
                <a:spcPts val="1800"/>
              </a:spcBef>
              <a:spcAft>
                <a:spcPts val="0"/>
              </a:spcAft>
              <a:buClr>
                <a:schemeClr val="dk1"/>
              </a:buClr>
              <a:buSzPts val="9000"/>
              <a:buNone/>
              <a:defRPr sz="9000" b="1"/>
            </a:lvl4pPr>
            <a:lvl5pPr marL="2286000" lvl="4" indent="-228600" algn="l">
              <a:spcBef>
                <a:spcPts val="1800"/>
              </a:spcBef>
              <a:spcAft>
                <a:spcPts val="0"/>
              </a:spcAft>
              <a:buClr>
                <a:schemeClr val="dk1"/>
              </a:buClr>
              <a:buSzPts val="9000"/>
              <a:buNone/>
              <a:defRPr sz="9000" b="1"/>
            </a:lvl5pPr>
            <a:lvl6pPr marL="2743200" lvl="5" indent="-228600" algn="l">
              <a:spcBef>
                <a:spcPts val="1800"/>
              </a:spcBef>
              <a:spcAft>
                <a:spcPts val="0"/>
              </a:spcAft>
              <a:buClr>
                <a:schemeClr val="dk1"/>
              </a:buClr>
              <a:buSzPts val="9000"/>
              <a:buNone/>
              <a:defRPr sz="9000" b="1"/>
            </a:lvl6pPr>
            <a:lvl7pPr marL="3200400" lvl="6" indent="-228600" algn="l">
              <a:spcBef>
                <a:spcPts val="1800"/>
              </a:spcBef>
              <a:spcAft>
                <a:spcPts val="0"/>
              </a:spcAft>
              <a:buClr>
                <a:schemeClr val="dk1"/>
              </a:buClr>
              <a:buSzPts val="9000"/>
              <a:buNone/>
              <a:defRPr sz="9000" b="1"/>
            </a:lvl7pPr>
            <a:lvl8pPr marL="3657600" lvl="7" indent="-228600" algn="l">
              <a:spcBef>
                <a:spcPts val="1800"/>
              </a:spcBef>
              <a:spcAft>
                <a:spcPts val="0"/>
              </a:spcAft>
              <a:buClr>
                <a:schemeClr val="dk1"/>
              </a:buClr>
              <a:buSzPts val="9000"/>
              <a:buNone/>
              <a:defRPr sz="9000" b="1"/>
            </a:lvl8pPr>
            <a:lvl9pPr marL="4114800" lvl="8" indent="-228600" algn="l">
              <a:spcBef>
                <a:spcPts val="1800"/>
              </a:spcBef>
              <a:spcAft>
                <a:spcPts val="0"/>
              </a:spcAft>
              <a:buClr>
                <a:schemeClr val="dk1"/>
              </a:buClr>
              <a:buSzPts val="9000"/>
              <a:buNone/>
              <a:defRPr sz="9000" b="1"/>
            </a:lvl9pPr>
          </a:lstStyle>
          <a:p>
            <a:endParaRPr/>
          </a:p>
        </p:txBody>
      </p:sp>
      <p:sp>
        <p:nvSpPr>
          <p:cNvPr id="39" name="Google Shape;39;p6"/>
          <p:cNvSpPr txBox="1">
            <a:spLocks noGrp="1"/>
          </p:cNvSpPr>
          <p:nvPr>
            <p:ph type="body" idx="2"/>
          </p:nvPr>
        </p:nvSpPr>
        <p:spPr>
          <a:xfrm>
            <a:off x="2560320" y="12179300"/>
            <a:ext cx="22625052" cy="22127212"/>
          </a:xfrm>
          <a:prstGeom prst="rect">
            <a:avLst/>
          </a:prstGeom>
          <a:noFill/>
          <a:ln>
            <a:noFill/>
          </a:ln>
        </p:spPr>
        <p:txBody>
          <a:bodyPr spcFirstLastPara="1" wrap="square" lIns="511850" tIns="255925" rIns="511850" bIns="255925" anchor="t" anchorCtr="0"/>
          <a:lstStyle>
            <a:lvl1pPr marL="457200" lvl="0" indent="-1079500" algn="l">
              <a:spcBef>
                <a:spcPts val="2680"/>
              </a:spcBef>
              <a:spcAft>
                <a:spcPts val="0"/>
              </a:spcAft>
              <a:buClr>
                <a:schemeClr val="dk1"/>
              </a:buClr>
              <a:buSzPts val="13400"/>
              <a:buChar char="•"/>
              <a:defRPr sz="13400"/>
            </a:lvl1pPr>
            <a:lvl2pPr marL="914400" lvl="1" indent="-939800" algn="l">
              <a:spcBef>
                <a:spcPts val="2240"/>
              </a:spcBef>
              <a:spcAft>
                <a:spcPts val="0"/>
              </a:spcAft>
              <a:buClr>
                <a:schemeClr val="dk1"/>
              </a:buClr>
              <a:buSzPts val="11200"/>
              <a:buChar char="–"/>
              <a:defRPr sz="11200"/>
            </a:lvl2pPr>
            <a:lvl3pPr marL="1371600" lvl="2" indent="-863600" algn="l">
              <a:spcBef>
                <a:spcPts val="2000"/>
              </a:spcBef>
              <a:spcAft>
                <a:spcPts val="0"/>
              </a:spcAft>
              <a:buClr>
                <a:schemeClr val="dk1"/>
              </a:buClr>
              <a:buSzPts val="10000"/>
              <a:buChar char="•"/>
              <a:defRPr sz="10000"/>
            </a:lvl3pPr>
            <a:lvl4pPr marL="1828800" lvl="3" indent="-800100" algn="l">
              <a:spcBef>
                <a:spcPts val="1800"/>
              </a:spcBef>
              <a:spcAft>
                <a:spcPts val="0"/>
              </a:spcAft>
              <a:buClr>
                <a:schemeClr val="dk1"/>
              </a:buClr>
              <a:buSzPts val="9000"/>
              <a:buChar char="–"/>
              <a:defRPr sz="9000"/>
            </a:lvl4pPr>
            <a:lvl5pPr marL="2286000" lvl="4" indent="-800100" algn="l">
              <a:spcBef>
                <a:spcPts val="1800"/>
              </a:spcBef>
              <a:spcAft>
                <a:spcPts val="0"/>
              </a:spcAft>
              <a:buClr>
                <a:schemeClr val="dk1"/>
              </a:buClr>
              <a:buSzPts val="9000"/>
              <a:buChar char="»"/>
              <a:defRPr sz="9000"/>
            </a:lvl5pPr>
            <a:lvl6pPr marL="2743200" lvl="5" indent="-800100" algn="l">
              <a:spcBef>
                <a:spcPts val="1800"/>
              </a:spcBef>
              <a:spcAft>
                <a:spcPts val="0"/>
              </a:spcAft>
              <a:buClr>
                <a:schemeClr val="dk1"/>
              </a:buClr>
              <a:buSzPts val="9000"/>
              <a:buChar char="•"/>
              <a:defRPr sz="9000"/>
            </a:lvl6pPr>
            <a:lvl7pPr marL="3200400" lvl="6" indent="-800100" algn="l">
              <a:spcBef>
                <a:spcPts val="1800"/>
              </a:spcBef>
              <a:spcAft>
                <a:spcPts val="0"/>
              </a:spcAft>
              <a:buClr>
                <a:schemeClr val="dk1"/>
              </a:buClr>
              <a:buSzPts val="9000"/>
              <a:buChar char="•"/>
              <a:defRPr sz="9000"/>
            </a:lvl7pPr>
            <a:lvl8pPr marL="3657600" lvl="7" indent="-800100" algn="l">
              <a:spcBef>
                <a:spcPts val="1800"/>
              </a:spcBef>
              <a:spcAft>
                <a:spcPts val="0"/>
              </a:spcAft>
              <a:buClr>
                <a:schemeClr val="dk1"/>
              </a:buClr>
              <a:buSzPts val="9000"/>
              <a:buChar char="•"/>
              <a:defRPr sz="9000"/>
            </a:lvl8pPr>
            <a:lvl9pPr marL="4114800" lvl="8" indent="-800100" algn="l">
              <a:spcBef>
                <a:spcPts val="1800"/>
              </a:spcBef>
              <a:spcAft>
                <a:spcPts val="0"/>
              </a:spcAft>
              <a:buClr>
                <a:schemeClr val="dk1"/>
              </a:buClr>
              <a:buSzPts val="9000"/>
              <a:buChar char="•"/>
              <a:defRPr sz="9000"/>
            </a:lvl9pPr>
          </a:lstStyle>
          <a:p>
            <a:endParaRPr/>
          </a:p>
        </p:txBody>
      </p:sp>
      <p:sp>
        <p:nvSpPr>
          <p:cNvPr id="40" name="Google Shape;40;p6"/>
          <p:cNvSpPr txBox="1">
            <a:spLocks noGrp="1"/>
          </p:cNvSpPr>
          <p:nvPr>
            <p:ph type="body" idx="3"/>
          </p:nvPr>
        </p:nvSpPr>
        <p:spPr>
          <a:xfrm>
            <a:off x="26012142" y="8596632"/>
            <a:ext cx="22633940" cy="3582668"/>
          </a:xfrm>
          <a:prstGeom prst="rect">
            <a:avLst/>
          </a:prstGeom>
          <a:noFill/>
          <a:ln>
            <a:noFill/>
          </a:ln>
        </p:spPr>
        <p:txBody>
          <a:bodyPr spcFirstLastPara="1" wrap="square" lIns="511850" tIns="255925" rIns="511850" bIns="255925" anchor="b" anchorCtr="0"/>
          <a:lstStyle>
            <a:lvl1pPr marL="457200" lvl="0" indent="-228600" algn="l">
              <a:spcBef>
                <a:spcPts val="2680"/>
              </a:spcBef>
              <a:spcAft>
                <a:spcPts val="0"/>
              </a:spcAft>
              <a:buClr>
                <a:schemeClr val="dk1"/>
              </a:buClr>
              <a:buSzPts val="13400"/>
              <a:buNone/>
              <a:defRPr sz="13400" b="1"/>
            </a:lvl1pPr>
            <a:lvl2pPr marL="914400" lvl="1" indent="-228600" algn="l">
              <a:spcBef>
                <a:spcPts val="2240"/>
              </a:spcBef>
              <a:spcAft>
                <a:spcPts val="0"/>
              </a:spcAft>
              <a:buClr>
                <a:schemeClr val="dk1"/>
              </a:buClr>
              <a:buSzPts val="11200"/>
              <a:buNone/>
              <a:defRPr sz="11200" b="1"/>
            </a:lvl2pPr>
            <a:lvl3pPr marL="1371600" lvl="2" indent="-228600" algn="l">
              <a:spcBef>
                <a:spcPts val="2000"/>
              </a:spcBef>
              <a:spcAft>
                <a:spcPts val="0"/>
              </a:spcAft>
              <a:buClr>
                <a:schemeClr val="dk1"/>
              </a:buClr>
              <a:buSzPts val="10000"/>
              <a:buNone/>
              <a:defRPr sz="10000" b="1"/>
            </a:lvl3pPr>
            <a:lvl4pPr marL="1828800" lvl="3" indent="-228600" algn="l">
              <a:spcBef>
                <a:spcPts val="1800"/>
              </a:spcBef>
              <a:spcAft>
                <a:spcPts val="0"/>
              </a:spcAft>
              <a:buClr>
                <a:schemeClr val="dk1"/>
              </a:buClr>
              <a:buSzPts val="9000"/>
              <a:buNone/>
              <a:defRPr sz="9000" b="1"/>
            </a:lvl4pPr>
            <a:lvl5pPr marL="2286000" lvl="4" indent="-228600" algn="l">
              <a:spcBef>
                <a:spcPts val="1800"/>
              </a:spcBef>
              <a:spcAft>
                <a:spcPts val="0"/>
              </a:spcAft>
              <a:buClr>
                <a:schemeClr val="dk1"/>
              </a:buClr>
              <a:buSzPts val="9000"/>
              <a:buNone/>
              <a:defRPr sz="9000" b="1"/>
            </a:lvl5pPr>
            <a:lvl6pPr marL="2743200" lvl="5" indent="-228600" algn="l">
              <a:spcBef>
                <a:spcPts val="1800"/>
              </a:spcBef>
              <a:spcAft>
                <a:spcPts val="0"/>
              </a:spcAft>
              <a:buClr>
                <a:schemeClr val="dk1"/>
              </a:buClr>
              <a:buSzPts val="9000"/>
              <a:buNone/>
              <a:defRPr sz="9000" b="1"/>
            </a:lvl6pPr>
            <a:lvl7pPr marL="3200400" lvl="6" indent="-228600" algn="l">
              <a:spcBef>
                <a:spcPts val="1800"/>
              </a:spcBef>
              <a:spcAft>
                <a:spcPts val="0"/>
              </a:spcAft>
              <a:buClr>
                <a:schemeClr val="dk1"/>
              </a:buClr>
              <a:buSzPts val="9000"/>
              <a:buNone/>
              <a:defRPr sz="9000" b="1"/>
            </a:lvl7pPr>
            <a:lvl8pPr marL="3657600" lvl="7" indent="-228600" algn="l">
              <a:spcBef>
                <a:spcPts val="1800"/>
              </a:spcBef>
              <a:spcAft>
                <a:spcPts val="0"/>
              </a:spcAft>
              <a:buClr>
                <a:schemeClr val="dk1"/>
              </a:buClr>
              <a:buSzPts val="9000"/>
              <a:buNone/>
              <a:defRPr sz="9000" b="1"/>
            </a:lvl8pPr>
            <a:lvl9pPr marL="4114800" lvl="8" indent="-228600" algn="l">
              <a:spcBef>
                <a:spcPts val="1800"/>
              </a:spcBef>
              <a:spcAft>
                <a:spcPts val="0"/>
              </a:spcAft>
              <a:buClr>
                <a:schemeClr val="dk1"/>
              </a:buClr>
              <a:buSzPts val="9000"/>
              <a:buNone/>
              <a:defRPr sz="9000" b="1"/>
            </a:lvl9pPr>
          </a:lstStyle>
          <a:p>
            <a:endParaRPr/>
          </a:p>
        </p:txBody>
      </p:sp>
      <p:sp>
        <p:nvSpPr>
          <p:cNvPr id="41" name="Google Shape;41;p6"/>
          <p:cNvSpPr txBox="1">
            <a:spLocks noGrp="1"/>
          </p:cNvSpPr>
          <p:nvPr>
            <p:ph type="body" idx="4"/>
          </p:nvPr>
        </p:nvSpPr>
        <p:spPr>
          <a:xfrm>
            <a:off x="26012142" y="12179300"/>
            <a:ext cx="22633940" cy="22127212"/>
          </a:xfrm>
          <a:prstGeom prst="rect">
            <a:avLst/>
          </a:prstGeom>
          <a:noFill/>
          <a:ln>
            <a:noFill/>
          </a:ln>
        </p:spPr>
        <p:txBody>
          <a:bodyPr spcFirstLastPara="1" wrap="square" lIns="511850" tIns="255925" rIns="511850" bIns="255925" anchor="t" anchorCtr="0"/>
          <a:lstStyle>
            <a:lvl1pPr marL="457200" lvl="0" indent="-1079500" algn="l">
              <a:spcBef>
                <a:spcPts val="2680"/>
              </a:spcBef>
              <a:spcAft>
                <a:spcPts val="0"/>
              </a:spcAft>
              <a:buClr>
                <a:schemeClr val="dk1"/>
              </a:buClr>
              <a:buSzPts val="13400"/>
              <a:buChar char="•"/>
              <a:defRPr sz="13400"/>
            </a:lvl1pPr>
            <a:lvl2pPr marL="914400" lvl="1" indent="-939800" algn="l">
              <a:spcBef>
                <a:spcPts val="2240"/>
              </a:spcBef>
              <a:spcAft>
                <a:spcPts val="0"/>
              </a:spcAft>
              <a:buClr>
                <a:schemeClr val="dk1"/>
              </a:buClr>
              <a:buSzPts val="11200"/>
              <a:buChar char="–"/>
              <a:defRPr sz="11200"/>
            </a:lvl2pPr>
            <a:lvl3pPr marL="1371600" lvl="2" indent="-863600" algn="l">
              <a:spcBef>
                <a:spcPts val="2000"/>
              </a:spcBef>
              <a:spcAft>
                <a:spcPts val="0"/>
              </a:spcAft>
              <a:buClr>
                <a:schemeClr val="dk1"/>
              </a:buClr>
              <a:buSzPts val="10000"/>
              <a:buChar char="•"/>
              <a:defRPr sz="10000"/>
            </a:lvl3pPr>
            <a:lvl4pPr marL="1828800" lvl="3" indent="-800100" algn="l">
              <a:spcBef>
                <a:spcPts val="1800"/>
              </a:spcBef>
              <a:spcAft>
                <a:spcPts val="0"/>
              </a:spcAft>
              <a:buClr>
                <a:schemeClr val="dk1"/>
              </a:buClr>
              <a:buSzPts val="9000"/>
              <a:buChar char="–"/>
              <a:defRPr sz="9000"/>
            </a:lvl4pPr>
            <a:lvl5pPr marL="2286000" lvl="4" indent="-800100" algn="l">
              <a:spcBef>
                <a:spcPts val="1800"/>
              </a:spcBef>
              <a:spcAft>
                <a:spcPts val="0"/>
              </a:spcAft>
              <a:buClr>
                <a:schemeClr val="dk1"/>
              </a:buClr>
              <a:buSzPts val="9000"/>
              <a:buChar char="»"/>
              <a:defRPr sz="9000"/>
            </a:lvl5pPr>
            <a:lvl6pPr marL="2743200" lvl="5" indent="-800100" algn="l">
              <a:spcBef>
                <a:spcPts val="1800"/>
              </a:spcBef>
              <a:spcAft>
                <a:spcPts val="0"/>
              </a:spcAft>
              <a:buClr>
                <a:schemeClr val="dk1"/>
              </a:buClr>
              <a:buSzPts val="9000"/>
              <a:buChar char="•"/>
              <a:defRPr sz="9000"/>
            </a:lvl6pPr>
            <a:lvl7pPr marL="3200400" lvl="6" indent="-800100" algn="l">
              <a:spcBef>
                <a:spcPts val="1800"/>
              </a:spcBef>
              <a:spcAft>
                <a:spcPts val="0"/>
              </a:spcAft>
              <a:buClr>
                <a:schemeClr val="dk1"/>
              </a:buClr>
              <a:buSzPts val="9000"/>
              <a:buChar char="•"/>
              <a:defRPr sz="9000"/>
            </a:lvl7pPr>
            <a:lvl8pPr marL="3657600" lvl="7" indent="-800100" algn="l">
              <a:spcBef>
                <a:spcPts val="1800"/>
              </a:spcBef>
              <a:spcAft>
                <a:spcPts val="0"/>
              </a:spcAft>
              <a:buClr>
                <a:schemeClr val="dk1"/>
              </a:buClr>
              <a:buSzPts val="9000"/>
              <a:buChar char="•"/>
              <a:defRPr sz="9000"/>
            </a:lvl8pPr>
            <a:lvl9pPr marL="4114800" lvl="8" indent="-800100" algn="l">
              <a:spcBef>
                <a:spcPts val="1800"/>
              </a:spcBef>
              <a:spcAft>
                <a:spcPts val="0"/>
              </a:spcAft>
              <a:buClr>
                <a:schemeClr val="dk1"/>
              </a:buClr>
              <a:buSzPts val="9000"/>
              <a:buChar char="•"/>
              <a:defRPr sz="9000"/>
            </a:lvl9pPr>
          </a:lstStyle>
          <a:p>
            <a:endParaRPr/>
          </a:p>
        </p:txBody>
      </p:sp>
      <p:sp>
        <p:nvSpPr>
          <p:cNvPr id="42" name="Google Shape;42;p6"/>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2560328" y="1529080"/>
            <a:ext cx="16846551" cy="6507480"/>
          </a:xfrm>
          <a:prstGeom prst="rect">
            <a:avLst/>
          </a:prstGeom>
          <a:noFill/>
          <a:ln>
            <a:noFill/>
          </a:ln>
        </p:spPr>
        <p:txBody>
          <a:bodyPr spcFirstLastPara="1" wrap="square" lIns="511850" tIns="255925" rIns="511850" bIns="255925" anchor="b" anchorCtr="0"/>
          <a:lstStyle>
            <a:lvl1pPr lvl="0" algn="l">
              <a:spcBef>
                <a:spcPts val="0"/>
              </a:spcBef>
              <a:spcAft>
                <a:spcPts val="0"/>
              </a:spcAft>
              <a:buClr>
                <a:schemeClr val="dk1"/>
              </a:buClr>
              <a:buSzPts val="11200"/>
              <a:buFont typeface="Calibri"/>
              <a:buNone/>
              <a:defRPr sz="11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20020280" y="1529088"/>
            <a:ext cx="28625799" cy="32777432"/>
          </a:xfrm>
          <a:prstGeom prst="rect">
            <a:avLst/>
          </a:prstGeom>
          <a:noFill/>
          <a:ln>
            <a:noFill/>
          </a:ln>
        </p:spPr>
        <p:txBody>
          <a:bodyPr spcFirstLastPara="1" wrap="square" lIns="511850" tIns="255925" rIns="511850" bIns="255925" anchor="t" anchorCtr="0"/>
          <a:lstStyle>
            <a:lvl1pPr marL="457200" lvl="0" indent="-1371600" algn="l">
              <a:spcBef>
                <a:spcPts val="3600"/>
              </a:spcBef>
              <a:spcAft>
                <a:spcPts val="0"/>
              </a:spcAft>
              <a:buClr>
                <a:schemeClr val="dk1"/>
              </a:buClr>
              <a:buSzPts val="18000"/>
              <a:buChar char="•"/>
              <a:defRPr sz="18000"/>
            </a:lvl1pPr>
            <a:lvl2pPr marL="914400" lvl="1" indent="-1219200" algn="l">
              <a:spcBef>
                <a:spcPts val="3120"/>
              </a:spcBef>
              <a:spcAft>
                <a:spcPts val="0"/>
              </a:spcAft>
              <a:buClr>
                <a:schemeClr val="dk1"/>
              </a:buClr>
              <a:buSzPts val="15600"/>
              <a:buChar char="–"/>
              <a:defRPr sz="15600"/>
            </a:lvl2pPr>
            <a:lvl3pPr marL="1371600" lvl="2" indent="-1079500" algn="l">
              <a:spcBef>
                <a:spcPts val="2680"/>
              </a:spcBef>
              <a:spcAft>
                <a:spcPts val="0"/>
              </a:spcAft>
              <a:buClr>
                <a:schemeClr val="dk1"/>
              </a:buClr>
              <a:buSzPts val="13400"/>
              <a:buChar char="•"/>
              <a:defRPr sz="13400"/>
            </a:lvl3pPr>
            <a:lvl4pPr marL="1828800" lvl="3" indent="-939800" algn="l">
              <a:spcBef>
                <a:spcPts val="2240"/>
              </a:spcBef>
              <a:spcAft>
                <a:spcPts val="0"/>
              </a:spcAft>
              <a:buClr>
                <a:schemeClr val="dk1"/>
              </a:buClr>
              <a:buSzPts val="11200"/>
              <a:buChar char="–"/>
              <a:defRPr sz="11200"/>
            </a:lvl4pPr>
            <a:lvl5pPr marL="2286000" lvl="4" indent="-939800" algn="l">
              <a:spcBef>
                <a:spcPts val="2240"/>
              </a:spcBef>
              <a:spcAft>
                <a:spcPts val="0"/>
              </a:spcAft>
              <a:buClr>
                <a:schemeClr val="dk1"/>
              </a:buClr>
              <a:buSzPts val="11200"/>
              <a:buChar char="»"/>
              <a:defRPr sz="11200"/>
            </a:lvl5pPr>
            <a:lvl6pPr marL="2743200" lvl="5" indent="-939800" algn="l">
              <a:spcBef>
                <a:spcPts val="2240"/>
              </a:spcBef>
              <a:spcAft>
                <a:spcPts val="0"/>
              </a:spcAft>
              <a:buClr>
                <a:schemeClr val="dk1"/>
              </a:buClr>
              <a:buSzPts val="11200"/>
              <a:buChar char="•"/>
              <a:defRPr sz="11200"/>
            </a:lvl6pPr>
            <a:lvl7pPr marL="3200400" lvl="6" indent="-939800" algn="l">
              <a:spcBef>
                <a:spcPts val="2240"/>
              </a:spcBef>
              <a:spcAft>
                <a:spcPts val="0"/>
              </a:spcAft>
              <a:buClr>
                <a:schemeClr val="dk1"/>
              </a:buClr>
              <a:buSzPts val="11200"/>
              <a:buChar char="•"/>
              <a:defRPr sz="11200"/>
            </a:lvl7pPr>
            <a:lvl8pPr marL="3657600" lvl="7" indent="-939800" algn="l">
              <a:spcBef>
                <a:spcPts val="2240"/>
              </a:spcBef>
              <a:spcAft>
                <a:spcPts val="0"/>
              </a:spcAft>
              <a:buClr>
                <a:schemeClr val="dk1"/>
              </a:buClr>
              <a:buSzPts val="11200"/>
              <a:buChar char="•"/>
              <a:defRPr sz="11200"/>
            </a:lvl8pPr>
            <a:lvl9pPr marL="4114800" lvl="8" indent="-939800" algn="l">
              <a:spcBef>
                <a:spcPts val="2240"/>
              </a:spcBef>
              <a:spcAft>
                <a:spcPts val="0"/>
              </a:spcAft>
              <a:buClr>
                <a:schemeClr val="dk1"/>
              </a:buClr>
              <a:buSzPts val="11200"/>
              <a:buChar char="•"/>
              <a:defRPr sz="11200"/>
            </a:lvl9pPr>
          </a:lstStyle>
          <a:p>
            <a:endParaRPr/>
          </a:p>
        </p:txBody>
      </p:sp>
      <p:sp>
        <p:nvSpPr>
          <p:cNvPr id="57" name="Google Shape;57;p9"/>
          <p:cNvSpPr txBox="1">
            <a:spLocks noGrp="1"/>
          </p:cNvSpPr>
          <p:nvPr>
            <p:ph type="body" idx="2"/>
          </p:nvPr>
        </p:nvSpPr>
        <p:spPr>
          <a:xfrm>
            <a:off x="2560328" y="8036568"/>
            <a:ext cx="16846551" cy="26269953"/>
          </a:xfrm>
          <a:prstGeom prst="rect">
            <a:avLst/>
          </a:prstGeom>
          <a:noFill/>
          <a:ln>
            <a:noFill/>
          </a:ln>
        </p:spPr>
        <p:txBody>
          <a:bodyPr spcFirstLastPara="1" wrap="square" lIns="511850" tIns="255925" rIns="511850" bIns="255925" anchor="t" anchorCtr="0"/>
          <a:lstStyle>
            <a:lvl1pPr marL="457200" lvl="0" indent="-228600" algn="l">
              <a:spcBef>
                <a:spcPts val="1560"/>
              </a:spcBef>
              <a:spcAft>
                <a:spcPts val="0"/>
              </a:spcAft>
              <a:buClr>
                <a:schemeClr val="dk1"/>
              </a:buClr>
              <a:buSzPts val="7800"/>
              <a:buNone/>
              <a:defRPr sz="7800"/>
            </a:lvl1pPr>
            <a:lvl2pPr marL="914400" lvl="1" indent="-228600" algn="l">
              <a:spcBef>
                <a:spcPts val="1360"/>
              </a:spcBef>
              <a:spcAft>
                <a:spcPts val="0"/>
              </a:spcAft>
              <a:buClr>
                <a:schemeClr val="dk1"/>
              </a:buClr>
              <a:buSzPts val="6800"/>
              <a:buNone/>
              <a:defRPr sz="6800"/>
            </a:lvl2pPr>
            <a:lvl3pPr marL="1371600" lvl="2" indent="-228600" algn="l">
              <a:spcBef>
                <a:spcPts val="1120"/>
              </a:spcBef>
              <a:spcAft>
                <a:spcPts val="0"/>
              </a:spcAft>
              <a:buClr>
                <a:schemeClr val="dk1"/>
              </a:buClr>
              <a:buSzPts val="5600"/>
              <a:buNone/>
              <a:defRPr sz="5600"/>
            </a:lvl3pPr>
            <a:lvl4pPr marL="1828800" lvl="3" indent="-228600" algn="l">
              <a:spcBef>
                <a:spcPts val="1000"/>
              </a:spcBef>
              <a:spcAft>
                <a:spcPts val="0"/>
              </a:spcAft>
              <a:buClr>
                <a:schemeClr val="dk1"/>
              </a:buClr>
              <a:buSzPts val="5000"/>
              <a:buNone/>
              <a:defRPr sz="5000"/>
            </a:lvl4pPr>
            <a:lvl5pPr marL="2286000" lvl="4" indent="-228600" algn="l">
              <a:spcBef>
                <a:spcPts val="1000"/>
              </a:spcBef>
              <a:spcAft>
                <a:spcPts val="0"/>
              </a:spcAft>
              <a:buClr>
                <a:schemeClr val="dk1"/>
              </a:buClr>
              <a:buSzPts val="5000"/>
              <a:buNone/>
              <a:defRPr sz="5000"/>
            </a:lvl5pPr>
            <a:lvl6pPr marL="2743200" lvl="5" indent="-228600" algn="l">
              <a:spcBef>
                <a:spcPts val="1000"/>
              </a:spcBef>
              <a:spcAft>
                <a:spcPts val="0"/>
              </a:spcAft>
              <a:buClr>
                <a:schemeClr val="dk1"/>
              </a:buClr>
              <a:buSzPts val="5000"/>
              <a:buNone/>
              <a:defRPr sz="5000"/>
            </a:lvl6pPr>
            <a:lvl7pPr marL="3200400" lvl="6" indent="-228600" algn="l">
              <a:spcBef>
                <a:spcPts val="1000"/>
              </a:spcBef>
              <a:spcAft>
                <a:spcPts val="0"/>
              </a:spcAft>
              <a:buClr>
                <a:schemeClr val="dk1"/>
              </a:buClr>
              <a:buSzPts val="5000"/>
              <a:buNone/>
              <a:defRPr sz="5000"/>
            </a:lvl7pPr>
            <a:lvl8pPr marL="3657600" lvl="7" indent="-228600" algn="l">
              <a:spcBef>
                <a:spcPts val="1000"/>
              </a:spcBef>
              <a:spcAft>
                <a:spcPts val="0"/>
              </a:spcAft>
              <a:buClr>
                <a:schemeClr val="dk1"/>
              </a:buClr>
              <a:buSzPts val="5000"/>
              <a:buNone/>
              <a:defRPr sz="5000"/>
            </a:lvl8pPr>
            <a:lvl9pPr marL="4114800" lvl="8" indent="-228600" algn="l">
              <a:spcBef>
                <a:spcPts val="1000"/>
              </a:spcBef>
              <a:spcAft>
                <a:spcPts val="0"/>
              </a:spcAft>
              <a:buClr>
                <a:schemeClr val="dk1"/>
              </a:buClr>
              <a:buSzPts val="5000"/>
              <a:buNone/>
              <a:defRPr sz="5000"/>
            </a:lvl9pPr>
          </a:lstStyle>
          <a:p>
            <a:endParaRPr/>
          </a:p>
        </p:txBody>
      </p:sp>
      <p:sp>
        <p:nvSpPr>
          <p:cNvPr id="58" name="Google Shape;58;p9"/>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0036812" y="26883359"/>
            <a:ext cx="30723839" cy="3173732"/>
          </a:xfrm>
          <a:prstGeom prst="rect">
            <a:avLst/>
          </a:prstGeom>
          <a:noFill/>
          <a:ln>
            <a:noFill/>
          </a:ln>
        </p:spPr>
        <p:txBody>
          <a:bodyPr spcFirstLastPara="1" wrap="square" lIns="511850" tIns="255925" rIns="511850" bIns="255925" anchor="b" anchorCtr="0"/>
          <a:lstStyle>
            <a:lvl1pPr lvl="0" algn="l">
              <a:spcBef>
                <a:spcPts val="0"/>
              </a:spcBef>
              <a:spcAft>
                <a:spcPts val="0"/>
              </a:spcAft>
              <a:buClr>
                <a:schemeClr val="dk1"/>
              </a:buClr>
              <a:buSzPts val="11200"/>
              <a:buFont typeface="Calibri"/>
              <a:buNone/>
              <a:defRPr sz="11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0036812" y="3431540"/>
            <a:ext cx="30723839" cy="23042881"/>
          </a:xfrm>
          <a:prstGeom prst="rect">
            <a:avLst/>
          </a:prstGeom>
          <a:noFill/>
          <a:ln>
            <a:noFill/>
          </a:ln>
        </p:spPr>
        <p:txBody>
          <a:bodyPr spcFirstLastPara="1" wrap="square" lIns="511850" tIns="255925" rIns="511850" bIns="255925" anchor="t" anchorCtr="0"/>
          <a:lstStyle>
            <a:lvl1pPr marR="0" lvl="0" algn="l" rtl="0">
              <a:spcBef>
                <a:spcPts val="3600"/>
              </a:spcBef>
              <a:spcAft>
                <a:spcPts val="0"/>
              </a:spcAft>
              <a:buClr>
                <a:schemeClr val="dk1"/>
              </a:buClr>
              <a:buSzPts val="18000"/>
              <a:buFont typeface="Arial"/>
              <a:buNone/>
              <a:defRPr sz="18000" b="0" i="0" u="none" strike="noStrike" cap="none">
                <a:solidFill>
                  <a:schemeClr val="dk1"/>
                </a:solidFill>
                <a:latin typeface="Calibri"/>
                <a:ea typeface="Calibri"/>
                <a:cs typeface="Calibri"/>
                <a:sym typeface="Calibri"/>
              </a:defRPr>
            </a:lvl1pPr>
            <a:lvl2pPr marR="0" lvl="1" algn="l" rtl="0">
              <a:spcBef>
                <a:spcPts val="3120"/>
              </a:spcBef>
              <a:spcAft>
                <a:spcPts val="0"/>
              </a:spcAft>
              <a:buClr>
                <a:schemeClr val="dk1"/>
              </a:buClr>
              <a:buSzPts val="15600"/>
              <a:buFont typeface="Arial"/>
              <a:buNone/>
              <a:defRPr sz="15600" b="0" i="0" u="none" strike="noStrike" cap="none">
                <a:solidFill>
                  <a:schemeClr val="dk1"/>
                </a:solidFill>
                <a:latin typeface="Calibri"/>
                <a:ea typeface="Calibri"/>
                <a:cs typeface="Calibri"/>
                <a:sym typeface="Calibri"/>
              </a:defRPr>
            </a:lvl2pPr>
            <a:lvl3pPr marR="0" lvl="2" algn="l" rtl="0">
              <a:spcBef>
                <a:spcPts val="2680"/>
              </a:spcBef>
              <a:spcAft>
                <a:spcPts val="0"/>
              </a:spcAft>
              <a:buClr>
                <a:schemeClr val="dk1"/>
              </a:buClr>
              <a:buSzPts val="13400"/>
              <a:buFont typeface="Arial"/>
              <a:buNone/>
              <a:defRPr sz="13400" b="0" i="0" u="none" strike="noStrike" cap="none">
                <a:solidFill>
                  <a:schemeClr val="dk1"/>
                </a:solidFill>
                <a:latin typeface="Calibri"/>
                <a:ea typeface="Calibri"/>
                <a:cs typeface="Calibri"/>
                <a:sym typeface="Calibri"/>
              </a:defRPr>
            </a:lvl3pPr>
            <a:lvl4pPr marR="0" lvl="3"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4pPr>
            <a:lvl5pPr marR="0" lvl="4"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5pPr>
            <a:lvl6pPr marR="0" lvl="5"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6pPr>
            <a:lvl7pPr marR="0" lvl="6"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7pPr>
            <a:lvl8pPr marR="0" lvl="7"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8pPr>
            <a:lvl9pPr marR="0" lvl="8"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0036812" y="30057091"/>
            <a:ext cx="30723839" cy="4507228"/>
          </a:xfrm>
          <a:prstGeom prst="rect">
            <a:avLst/>
          </a:prstGeom>
          <a:noFill/>
          <a:ln>
            <a:noFill/>
          </a:ln>
        </p:spPr>
        <p:txBody>
          <a:bodyPr spcFirstLastPara="1" wrap="square" lIns="511850" tIns="255925" rIns="511850" bIns="255925" anchor="t" anchorCtr="0"/>
          <a:lstStyle>
            <a:lvl1pPr marL="457200" lvl="0" indent="-228600" algn="l">
              <a:spcBef>
                <a:spcPts val="1560"/>
              </a:spcBef>
              <a:spcAft>
                <a:spcPts val="0"/>
              </a:spcAft>
              <a:buClr>
                <a:schemeClr val="dk1"/>
              </a:buClr>
              <a:buSzPts val="7800"/>
              <a:buNone/>
              <a:defRPr sz="7800"/>
            </a:lvl1pPr>
            <a:lvl2pPr marL="914400" lvl="1" indent="-228600" algn="l">
              <a:spcBef>
                <a:spcPts val="1360"/>
              </a:spcBef>
              <a:spcAft>
                <a:spcPts val="0"/>
              </a:spcAft>
              <a:buClr>
                <a:schemeClr val="dk1"/>
              </a:buClr>
              <a:buSzPts val="6800"/>
              <a:buNone/>
              <a:defRPr sz="6800"/>
            </a:lvl2pPr>
            <a:lvl3pPr marL="1371600" lvl="2" indent="-228600" algn="l">
              <a:spcBef>
                <a:spcPts val="1120"/>
              </a:spcBef>
              <a:spcAft>
                <a:spcPts val="0"/>
              </a:spcAft>
              <a:buClr>
                <a:schemeClr val="dk1"/>
              </a:buClr>
              <a:buSzPts val="5600"/>
              <a:buNone/>
              <a:defRPr sz="5600"/>
            </a:lvl3pPr>
            <a:lvl4pPr marL="1828800" lvl="3" indent="-228600" algn="l">
              <a:spcBef>
                <a:spcPts val="1000"/>
              </a:spcBef>
              <a:spcAft>
                <a:spcPts val="0"/>
              </a:spcAft>
              <a:buClr>
                <a:schemeClr val="dk1"/>
              </a:buClr>
              <a:buSzPts val="5000"/>
              <a:buNone/>
              <a:defRPr sz="5000"/>
            </a:lvl4pPr>
            <a:lvl5pPr marL="2286000" lvl="4" indent="-228600" algn="l">
              <a:spcBef>
                <a:spcPts val="1000"/>
              </a:spcBef>
              <a:spcAft>
                <a:spcPts val="0"/>
              </a:spcAft>
              <a:buClr>
                <a:schemeClr val="dk1"/>
              </a:buClr>
              <a:buSzPts val="5000"/>
              <a:buNone/>
              <a:defRPr sz="5000"/>
            </a:lvl5pPr>
            <a:lvl6pPr marL="2743200" lvl="5" indent="-228600" algn="l">
              <a:spcBef>
                <a:spcPts val="1000"/>
              </a:spcBef>
              <a:spcAft>
                <a:spcPts val="0"/>
              </a:spcAft>
              <a:buClr>
                <a:schemeClr val="dk1"/>
              </a:buClr>
              <a:buSzPts val="5000"/>
              <a:buNone/>
              <a:defRPr sz="5000"/>
            </a:lvl6pPr>
            <a:lvl7pPr marL="3200400" lvl="6" indent="-228600" algn="l">
              <a:spcBef>
                <a:spcPts val="1000"/>
              </a:spcBef>
              <a:spcAft>
                <a:spcPts val="0"/>
              </a:spcAft>
              <a:buClr>
                <a:schemeClr val="dk1"/>
              </a:buClr>
              <a:buSzPts val="5000"/>
              <a:buNone/>
              <a:defRPr sz="5000"/>
            </a:lvl7pPr>
            <a:lvl8pPr marL="3657600" lvl="7" indent="-228600" algn="l">
              <a:spcBef>
                <a:spcPts val="1000"/>
              </a:spcBef>
              <a:spcAft>
                <a:spcPts val="0"/>
              </a:spcAft>
              <a:buClr>
                <a:schemeClr val="dk1"/>
              </a:buClr>
              <a:buSzPts val="5000"/>
              <a:buNone/>
              <a:defRPr sz="5000"/>
            </a:lvl8pPr>
            <a:lvl9pPr marL="4114800" lvl="8" indent="-228600" algn="l">
              <a:spcBef>
                <a:spcPts val="1000"/>
              </a:spcBef>
              <a:spcAft>
                <a:spcPts val="0"/>
              </a:spcAft>
              <a:buClr>
                <a:schemeClr val="dk1"/>
              </a:buClr>
              <a:buSzPts val="5000"/>
              <a:buNone/>
              <a:defRPr sz="5000"/>
            </a:lvl9pPr>
          </a:lstStyle>
          <a:p>
            <a:endParaRPr/>
          </a:p>
        </p:txBody>
      </p:sp>
      <p:sp>
        <p:nvSpPr>
          <p:cNvPr id="65" name="Google Shape;65;p10"/>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marR="0" lvl="0" algn="ctr" rtl="0">
              <a:spcBef>
                <a:spcPts val="0"/>
              </a:spcBef>
              <a:spcAft>
                <a:spcPts val="0"/>
              </a:spcAft>
              <a:buClr>
                <a:schemeClr val="dk1"/>
              </a:buClr>
              <a:buSzPts val="24600"/>
              <a:buFont typeface="Calibri"/>
              <a:buNone/>
              <a:defRPr sz="24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560320" y="8961128"/>
            <a:ext cx="46085761" cy="25345393"/>
          </a:xfrm>
          <a:prstGeom prst="rect">
            <a:avLst/>
          </a:prstGeom>
          <a:noFill/>
          <a:ln>
            <a:noFill/>
          </a:ln>
        </p:spPr>
        <p:txBody>
          <a:bodyPr spcFirstLastPara="1" wrap="square" lIns="511850" tIns="255925" rIns="511850" bIns="255925" anchor="t" anchorCtr="0"/>
          <a:lstStyle>
            <a:lvl1pPr marL="457200" marR="0" lvl="0" indent="-1371600" algn="l" rtl="0">
              <a:spcBef>
                <a:spcPts val="3600"/>
              </a:spcBef>
              <a:spcAft>
                <a:spcPts val="0"/>
              </a:spcAft>
              <a:buClr>
                <a:schemeClr val="dk1"/>
              </a:buClr>
              <a:buSzPts val="18000"/>
              <a:buFont typeface="Arial"/>
              <a:buChar char="•"/>
              <a:defRPr sz="18000" b="0" i="0" u="none" strike="noStrike" cap="none">
                <a:solidFill>
                  <a:schemeClr val="dk1"/>
                </a:solidFill>
                <a:latin typeface="Calibri"/>
                <a:ea typeface="Calibri"/>
                <a:cs typeface="Calibri"/>
                <a:sym typeface="Calibri"/>
              </a:defRPr>
            </a:lvl1pPr>
            <a:lvl2pPr marL="914400" marR="0" lvl="1" indent="-1219200" algn="l" rtl="0">
              <a:spcBef>
                <a:spcPts val="3120"/>
              </a:spcBef>
              <a:spcAft>
                <a:spcPts val="0"/>
              </a:spcAft>
              <a:buClr>
                <a:schemeClr val="dk1"/>
              </a:buClr>
              <a:buSzPts val="15600"/>
              <a:buFont typeface="Arial"/>
              <a:buChar char="–"/>
              <a:defRPr sz="15600" b="0" i="0" u="none" strike="noStrike" cap="none">
                <a:solidFill>
                  <a:schemeClr val="dk1"/>
                </a:solidFill>
                <a:latin typeface="Calibri"/>
                <a:ea typeface="Calibri"/>
                <a:cs typeface="Calibri"/>
                <a:sym typeface="Calibri"/>
              </a:defRPr>
            </a:lvl2pPr>
            <a:lvl3pPr marL="1371600" marR="0" lvl="2"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3pPr>
            <a:lvl4pPr marL="1828800" marR="0" lvl="3"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4pPr>
            <a:lvl5pPr marL="2286000" marR="0" lvl="4"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5pPr>
            <a:lvl6pPr marL="2743200" marR="0" lvl="5"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6pPr>
            <a:lvl7pPr marL="3200400" marR="0" lvl="6"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7pPr>
            <a:lvl8pPr marL="3657600" marR="0" lvl="7"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8pPr>
            <a:lvl9pPr marL="4114800" marR="0" lvl="8"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marR="0" lvl="0" algn="l" rtl="0">
              <a:spcBef>
                <a:spcPts val="0"/>
              </a:spcBef>
              <a:spcAft>
                <a:spcPts val="0"/>
              </a:spcAft>
              <a:buSzPts val="1400"/>
              <a:buNone/>
              <a:defRPr sz="6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marR="0" lvl="0" algn="ctr" rtl="0">
              <a:spcBef>
                <a:spcPts val="0"/>
              </a:spcBef>
              <a:spcAft>
                <a:spcPts val="0"/>
              </a:spcAft>
              <a:buSzPts val="1400"/>
              <a:buNone/>
              <a:defRPr sz="6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rtl="0">
              <a:spcBef>
                <a:spcPts val="0"/>
              </a:spcBef>
              <a:buNone/>
              <a:defRPr sz="6800" b="0" i="0" u="none" strike="noStrike" cap="none">
                <a:solidFill>
                  <a:srgbClr val="888888"/>
                </a:solidFill>
                <a:latin typeface="Calibri"/>
                <a:ea typeface="Calibri"/>
                <a:cs typeface="Calibri"/>
                <a:sym typeface="Calibri"/>
              </a:defRPr>
            </a:lvl1pPr>
            <a:lvl2pPr marL="0" marR="0" lvl="1" indent="0" algn="r" rtl="0">
              <a:spcBef>
                <a:spcPts val="0"/>
              </a:spcBef>
              <a:buNone/>
              <a:defRPr sz="6800" b="0" i="0" u="none" strike="noStrike" cap="none">
                <a:solidFill>
                  <a:srgbClr val="888888"/>
                </a:solidFill>
                <a:latin typeface="Calibri"/>
                <a:ea typeface="Calibri"/>
                <a:cs typeface="Calibri"/>
                <a:sym typeface="Calibri"/>
              </a:defRPr>
            </a:lvl2pPr>
            <a:lvl3pPr marL="0" marR="0" lvl="2" indent="0" algn="r" rtl="0">
              <a:spcBef>
                <a:spcPts val="0"/>
              </a:spcBef>
              <a:buNone/>
              <a:defRPr sz="6800" b="0" i="0" u="none" strike="noStrike" cap="none">
                <a:solidFill>
                  <a:srgbClr val="888888"/>
                </a:solidFill>
                <a:latin typeface="Calibri"/>
                <a:ea typeface="Calibri"/>
                <a:cs typeface="Calibri"/>
                <a:sym typeface="Calibri"/>
              </a:defRPr>
            </a:lvl3pPr>
            <a:lvl4pPr marL="0" marR="0" lvl="3" indent="0" algn="r" rtl="0">
              <a:spcBef>
                <a:spcPts val="0"/>
              </a:spcBef>
              <a:buNone/>
              <a:defRPr sz="6800" b="0" i="0" u="none" strike="noStrike" cap="none">
                <a:solidFill>
                  <a:srgbClr val="888888"/>
                </a:solidFill>
                <a:latin typeface="Calibri"/>
                <a:ea typeface="Calibri"/>
                <a:cs typeface="Calibri"/>
                <a:sym typeface="Calibri"/>
              </a:defRPr>
            </a:lvl4pPr>
            <a:lvl5pPr marL="0" marR="0" lvl="4" indent="0" algn="r" rtl="0">
              <a:spcBef>
                <a:spcPts val="0"/>
              </a:spcBef>
              <a:buNone/>
              <a:defRPr sz="6800" b="0" i="0" u="none" strike="noStrike" cap="none">
                <a:solidFill>
                  <a:srgbClr val="888888"/>
                </a:solidFill>
                <a:latin typeface="Calibri"/>
                <a:ea typeface="Calibri"/>
                <a:cs typeface="Calibri"/>
                <a:sym typeface="Calibri"/>
              </a:defRPr>
            </a:lvl5pPr>
            <a:lvl6pPr marL="0" marR="0" lvl="5" indent="0" algn="r" rtl="0">
              <a:spcBef>
                <a:spcPts val="0"/>
              </a:spcBef>
              <a:buNone/>
              <a:defRPr sz="6800" b="0" i="0" u="none" strike="noStrike" cap="none">
                <a:solidFill>
                  <a:srgbClr val="888888"/>
                </a:solidFill>
                <a:latin typeface="Calibri"/>
                <a:ea typeface="Calibri"/>
                <a:cs typeface="Calibri"/>
                <a:sym typeface="Calibri"/>
              </a:defRPr>
            </a:lvl6pPr>
            <a:lvl7pPr marL="0" marR="0" lvl="6" indent="0" algn="r" rtl="0">
              <a:spcBef>
                <a:spcPts val="0"/>
              </a:spcBef>
              <a:buNone/>
              <a:defRPr sz="6800" b="0" i="0" u="none" strike="noStrike" cap="none">
                <a:solidFill>
                  <a:srgbClr val="888888"/>
                </a:solidFill>
                <a:latin typeface="Calibri"/>
                <a:ea typeface="Calibri"/>
                <a:cs typeface="Calibri"/>
                <a:sym typeface="Calibri"/>
              </a:defRPr>
            </a:lvl7pPr>
            <a:lvl8pPr marL="0" marR="0" lvl="7" indent="0" algn="r" rtl="0">
              <a:spcBef>
                <a:spcPts val="0"/>
              </a:spcBef>
              <a:buNone/>
              <a:defRPr sz="6800" b="0" i="0" u="none" strike="noStrike" cap="none">
                <a:solidFill>
                  <a:srgbClr val="888888"/>
                </a:solidFill>
                <a:latin typeface="Calibri"/>
                <a:ea typeface="Calibri"/>
                <a:cs typeface="Calibri"/>
                <a:sym typeface="Calibri"/>
              </a:defRPr>
            </a:lvl8pPr>
            <a:lvl9pPr marL="0" marR="0" lvl="8" indent="0" algn="r" rtl="0">
              <a:spcBef>
                <a:spcPts val="0"/>
              </a:spcBef>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jpg"/><Relationship Id="rId7"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9" name="Rounded Rectangle 87">
            <a:extLst>
              <a:ext uri="{FF2B5EF4-FFF2-40B4-BE49-F238E27FC236}">
                <a16:creationId xmlns:a16="http://schemas.microsoft.com/office/drawing/2014/main" id="{FB01DA11-EA8D-48A8-A37D-C46988B75160}"/>
              </a:ext>
            </a:extLst>
          </p:cNvPr>
          <p:cNvSpPr/>
          <p:nvPr/>
        </p:nvSpPr>
        <p:spPr>
          <a:xfrm>
            <a:off x="17993504" y="22125039"/>
            <a:ext cx="3424765" cy="4672285"/>
          </a:xfrm>
          <a:prstGeom prst="roundRect">
            <a:avLst/>
          </a:prstGeom>
          <a:solidFill>
            <a:srgbClr val="FF0000"/>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t>Switch Task</a:t>
            </a:r>
          </a:p>
        </p:txBody>
      </p:sp>
      <p:sp>
        <p:nvSpPr>
          <p:cNvPr id="84" name="Google Shape;84;p13"/>
          <p:cNvSpPr txBox="1"/>
          <p:nvPr/>
        </p:nvSpPr>
        <p:spPr>
          <a:xfrm>
            <a:off x="1447800" y="1535375"/>
            <a:ext cx="48425100" cy="5238150"/>
          </a:xfrm>
          <a:prstGeom prst="rect">
            <a:avLst/>
          </a:prstGeom>
          <a:solidFill>
            <a:srgbClr val="FF0000"/>
          </a:solidFill>
          <a:ln>
            <a:noFill/>
          </a:ln>
        </p:spPr>
        <p:txBody>
          <a:bodyPr spcFirstLastPara="1" wrap="square" lIns="512025" tIns="256000" rIns="512025" bIns="256000" anchor="ctr" anchorCtr="0">
            <a:noAutofit/>
          </a:bodyPr>
          <a:lstStyle/>
          <a:p>
            <a:pPr marL="0" lvl="0" indent="0" algn="ctr" rtl="0">
              <a:lnSpc>
                <a:spcPct val="115000"/>
              </a:lnSpc>
              <a:spcBef>
                <a:spcPts val="2000"/>
              </a:spcBef>
              <a:spcAft>
                <a:spcPts val="0"/>
              </a:spcAft>
              <a:buClr>
                <a:schemeClr val="dk1"/>
              </a:buClr>
              <a:buSzPts val="1100"/>
              <a:buFont typeface="Arial"/>
              <a:buNone/>
            </a:pPr>
            <a:r>
              <a:rPr lang="en-US" sz="6000" b="1" dirty="0">
                <a:solidFill>
                  <a:schemeClr val="dk1"/>
                </a:solidFill>
              </a:rPr>
              <a:t>               </a:t>
            </a:r>
            <a:r>
              <a:rPr lang="en-US" sz="7200" b="1" dirty="0">
                <a:solidFill>
                  <a:schemeClr val="dk1"/>
                </a:solidFill>
              </a:rPr>
              <a:t>The CVOE Assessment: A Potential Novel Non-Invasive Neurocognitive Detector of Preclinical Alzheimer's </a:t>
            </a:r>
            <a:endParaRPr sz="6900" b="1" i="0" u="none" strike="noStrike" cap="none" dirty="0">
              <a:solidFill>
                <a:schemeClr val="lt1"/>
              </a:solidFill>
              <a:latin typeface="Calibri"/>
              <a:ea typeface="Calibri"/>
              <a:cs typeface="Calibri"/>
              <a:sym typeface="Calibri"/>
            </a:endParaRPr>
          </a:p>
          <a:p>
            <a:pPr marL="0" marR="0" lvl="0" indent="0" algn="ctr" rtl="0">
              <a:spcBef>
                <a:spcPts val="600"/>
              </a:spcBef>
              <a:spcAft>
                <a:spcPts val="0"/>
              </a:spcAft>
              <a:buNone/>
            </a:pPr>
            <a:r>
              <a:rPr lang="en-US" sz="6000" i="1" dirty="0">
                <a:solidFill>
                  <a:schemeClr val="lt1"/>
                </a:solidFill>
                <a:latin typeface="Calibri"/>
                <a:ea typeface="Calibri"/>
                <a:cs typeface="Calibri"/>
                <a:sym typeface="Calibri"/>
              </a:rPr>
              <a:t>Mark J. Huff, PhD , Ronald Schwartz, MD, CPI, Nicholas P. Maxwell, MS, Cheryl </a:t>
            </a:r>
            <a:r>
              <a:rPr lang="en-US" sz="6000" i="1" dirty="0" err="1">
                <a:solidFill>
                  <a:schemeClr val="lt1"/>
                </a:solidFill>
                <a:latin typeface="Calibri"/>
                <a:ea typeface="Calibri"/>
                <a:cs typeface="Calibri"/>
                <a:sym typeface="Calibri"/>
              </a:rPr>
              <a:t>Obiadi</a:t>
            </a:r>
            <a:r>
              <a:rPr lang="en-US" sz="6000" i="1" dirty="0">
                <a:solidFill>
                  <a:schemeClr val="lt1"/>
                </a:solidFill>
                <a:latin typeface="Calibri"/>
                <a:ea typeface="Calibri"/>
                <a:cs typeface="Calibri"/>
                <a:sym typeface="Calibri"/>
              </a:rPr>
              <a:t>, BA</a:t>
            </a:r>
            <a:br>
              <a:rPr lang="en-US" sz="6000" b="0" i="1" u="none" strike="noStrike" cap="none" dirty="0">
                <a:solidFill>
                  <a:schemeClr val="lt1"/>
                </a:solidFill>
                <a:latin typeface="Calibri"/>
                <a:ea typeface="Calibri"/>
                <a:cs typeface="Calibri"/>
                <a:sym typeface="Calibri"/>
              </a:rPr>
            </a:br>
            <a:r>
              <a:rPr lang="en-US" sz="6000" b="0" i="1" u="none" strike="noStrike" cap="none" dirty="0">
                <a:solidFill>
                  <a:schemeClr val="lt1"/>
                </a:solidFill>
                <a:latin typeface="Calibri"/>
                <a:ea typeface="Calibri"/>
                <a:cs typeface="Calibri"/>
                <a:sym typeface="Calibri"/>
              </a:rPr>
              <a:t>William Carey University – Master of Biomedical Science</a:t>
            </a:r>
            <a:endParaRPr sz="6000" b="0" i="1" u="none" strike="noStrike" cap="none" dirty="0">
              <a:solidFill>
                <a:schemeClr val="lt1"/>
              </a:solidFill>
              <a:latin typeface="Calibri"/>
              <a:ea typeface="Calibri"/>
              <a:cs typeface="Calibri"/>
              <a:sym typeface="Calibri"/>
            </a:endParaRPr>
          </a:p>
        </p:txBody>
      </p:sp>
      <p:sp>
        <p:nvSpPr>
          <p:cNvPr id="85" name="Google Shape;85;p13"/>
          <p:cNvSpPr/>
          <p:nvPr/>
        </p:nvSpPr>
        <p:spPr>
          <a:xfrm>
            <a:off x="13261294" y="7225459"/>
            <a:ext cx="12555712" cy="1662880"/>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i="0" u="none" strike="noStrike" cap="none" dirty="0">
                <a:solidFill>
                  <a:schemeClr val="lt1"/>
                </a:solidFill>
                <a:latin typeface="Calibri"/>
                <a:ea typeface="Calibri"/>
                <a:cs typeface="Calibri"/>
                <a:sym typeface="Calibri"/>
              </a:rPr>
              <a:t>Methods </a:t>
            </a:r>
            <a:endParaRPr dirty="0"/>
          </a:p>
        </p:txBody>
      </p:sp>
      <p:sp>
        <p:nvSpPr>
          <p:cNvPr id="87" name="Google Shape;87;p13"/>
          <p:cNvSpPr/>
          <p:nvPr/>
        </p:nvSpPr>
        <p:spPr>
          <a:xfrm>
            <a:off x="1218296" y="22369469"/>
            <a:ext cx="10751343" cy="1600200"/>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i="0" u="none" strike="noStrike" cap="none" dirty="0">
                <a:solidFill>
                  <a:schemeClr val="lt1"/>
                </a:solidFill>
                <a:latin typeface="Calibri"/>
                <a:ea typeface="Calibri"/>
                <a:cs typeface="Calibri"/>
                <a:sym typeface="Calibri"/>
              </a:rPr>
              <a:t>Introduction</a:t>
            </a:r>
            <a:endParaRPr dirty="0"/>
          </a:p>
        </p:txBody>
      </p:sp>
      <p:sp>
        <p:nvSpPr>
          <p:cNvPr id="89" name="Google Shape;89;p13"/>
          <p:cNvSpPr txBox="1"/>
          <p:nvPr/>
        </p:nvSpPr>
        <p:spPr>
          <a:xfrm>
            <a:off x="13393177" y="8653741"/>
            <a:ext cx="12555712" cy="7732241"/>
          </a:xfrm>
          <a:prstGeom prst="rect">
            <a:avLst/>
          </a:prstGeom>
          <a:noFill/>
          <a:ln>
            <a:noFill/>
          </a:ln>
        </p:spPr>
        <p:txBody>
          <a:bodyPr spcFirstLastPara="1" wrap="square" lIns="106650" tIns="53325" rIns="106650" bIns="53325" anchor="t" anchorCtr="0">
            <a:noAutofit/>
          </a:bodyPr>
          <a:lstStyle/>
          <a:p>
            <a:pPr marL="0" lvl="0" indent="0" algn="l" rtl="0">
              <a:lnSpc>
                <a:spcPct val="115000"/>
              </a:lnSpc>
              <a:spcBef>
                <a:spcPts val="0"/>
              </a:spcBef>
              <a:spcAft>
                <a:spcPts val="0"/>
              </a:spcAft>
              <a:buClr>
                <a:schemeClr val="dk1"/>
              </a:buClr>
              <a:buSzPts val="1100"/>
              <a:buFont typeface="Arial"/>
              <a:buNone/>
            </a:pPr>
            <a:endParaRPr sz="36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4000" b="1" dirty="0">
                <a:solidFill>
                  <a:srgbClr val="FF0000"/>
                </a:solidFill>
              </a:rPr>
              <a:t>Participants:</a:t>
            </a:r>
            <a:r>
              <a:rPr lang="en-US" sz="4000" dirty="0">
                <a:solidFill>
                  <a:schemeClr val="dk1"/>
                </a:solidFill>
              </a:rPr>
              <a:t> </a:t>
            </a:r>
            <a:r>
              <a:rPr lang="en-US" sz="3600" dirty="0">
                <a:solidFill>
                  <a:schemeClr val="tx1"/>
                </a:solidFill>
              </a:rPr>
              <a:t>XX subjects were recruited from the University of Southern Mississippi psychology research pool (SONA)</a:t>
            </a:r>
          </a:p>
          <a:p>
            <a:pPr marL="0" lvl="0" indent="0" algn="l" rtl="0">
              <a:lnSpc>
                <a:spcPct val="115000"/>
              </a:lnSpc>
              <a:spcBef>
                <a:spcPts val="0"/>
              </a:spcBef>
              <a:spcAft>
                <a:spcPts val="0"/>
              </a:spcAft>
              <a:buClr>
                <a:schemeClr val="dk1"/>
              </a:buClr>
              <a:buSzPts val="1100"/>
              <a:buFont typeface="Arial"/>
              <a:buNone/>
            </a:pPr>
            <a:endParaRPr sz="3600" dirty="0">
              <a:solidFill>
                <a:schemeClr val="tx1"/>
              </a:solidFill>
            </a:endParaRPr>
          </a:p>
          <a:p>
            <a:pPr marL="0" lvl="0" indent="0" algn="l" rtl="0">
              <a:lnSpc>
                <a:spcPct val="115000"/>
              </a:lnSpc>
              <a:spcBef>
                <a:spcPts val="0"/>
              </a:spcBef>
              <a:spcAft>
                <a:spcPts val="0"/>
              </a:spcAft>
              <a:buClr>
                <a:schemeClr val="dk1"/>
              </a:buClr>
              <a:buSzPts val="1100"/>
              <a:buFont typeface="Arial"/>
              <a:buNone/>
            </a:pPr>
            <a:r>
              <a:rPr lang="en-US" sz="4000" b="1" dirty="0">
                <a:solidFill>
                  <a:srgbClr val="FF0000"/>
                </a:solidFill>
              </a:rPr>
              <a:t>Material:</a:t>
            </a:r>
            <a:r>
              <a:rPr lang="en-US" sz="4000" dirty="0">
                <a:solidFill>
                  <a:schemeClr val="dk1"/>
                </a:solidFill>
              </a:rPr>
              <a:t> </a:t>
            </a:r>
            <a:r>
              <a:rPr lang="en-US" sz="3600" dirty="0">
                <a:solidFill>
                  <a:schemeClr val="dk1"/>
                </a:solidFill>
              </a:rPr>
              <a:t>Combinations of letters and numbers were used as stimuli (e.g., A 15). Following the design of Huff et al. (2015), these pairs by randomly pairing letters (A, D, E, H, I, J, O, P, S, or U) with numbers randomly selected from 1 and 99. Pairs were selected so that half contained odd numbers. Odd numbers and Consonants were mapped to the ‘Q’ key. Even numbers and Vowels were mapped to the ‘P’ key.</a:t>
            </a:r>
            <a:endParaRPr lang="en-US" sz="4000" b="1" dirty="0">
              <a:solidFill>
                <a:srgbClr val="FF0000"/>
              </a:solidFill>
            </a:endParaRPr>
          </a:p>
          <a:p>
            <a:pPr marL="0" lvl="0" indent="0" algn="l" rtl="0">
              <a:lnSpc>
                <a:spcPct val="115000"/>
              </a:lnSpc>
              <a:spcBef>
                <a:spcPts val="0"/>
              </a:spcBef>
              <a:spcAft>
                <a:spcPts val="0"/>
              </a:spcAft>
              <a:buClr>
                <a:schemeClr val="dk1"/>
              </a:buClr>
              <a:buSzPts val="1100"/>
              <a:buFont typeface="Arial"/>
              <a:buNone/>
            </a:pPr>
            <a:endParaRPr lang="en-US" sz="4000" b="1" dirty="0">
              <a:solidFill>
                <a:srgbClr val="FF0000"/>
              </a:solidFill>
            </a:endParaRPr>
          </a:p>
          <a:p>
            <a:pPr marL="0" lvl="0" indent="0" algn="l" rtl="0">
              <a:lnSpc>
                <a:spcPct val="115000"/>
              </a:lnSpc>
              <a:spcBef>
                <a:spcPts val="0"/>
              </a:spcBef>
              <a:spcAft>
                <a:spcPts val="0"/>
              </a:spcAft>
              <a:buClr>
                <a:schemeClr val="dk1"/>
              </a:buClr>
              <a:buSzPts val="1100"/>
              <a:buFont typeface="Arial"/>
              <a:buNone/>
            </a:pPr>
            <a:endParaRPr lang="en-US" sz="4000" b="1" dirty="0">
              <a:solidFill>
                <a:srgbClr val="FF0000"/>
              </a:solidFill>
            </a:endParaRPr>
          </a:p>
          <a:p>
            <a:pPr marL="0" lvl="0" indent="0" algn="l" rtl="0">
              <a:lnSpc>
                <a:spcPct val="115000"/>
              </a:lnSpc>
              <a:spcBef>
                <a:spcPts val="0"/>
              </a:spcBef>
              <a:spcAft>
                <a:spcPts val="0"/>
              </a:spcAft>
              <a:buClr>
                <a:schemeClr val="dk1"/>
              </a:buClr>
              <a:buSzPts val="1100"/>
              <a:buFont typeface="Arial"/>
              <a:buNone/>
            </a:pPr>
            <a:endParaRPr lang="en-US" sz="4000" b="1" dirty="0">
              <a:solidFill>
                <a:srgbClr val="FF0000"/>
              </a:solidFill>
            </a:endParaRPr>
          </a:p>
        </p:txBody>
      </p:sp>
      <p:sp>
        <p:nvSpPr>
          <p:cNvPr id="90" name="Google Shape;90;p13"/>
          <p:cNvSpPr txBox="1"/>
          <p:nvPr/>
        </p:nvSpPr>
        <p:spPr>
          <a:xfrm>
            <a:off x="1228633" y="24329106"/>
            <a:ext cx="10880096" cy="13865227"/>
          </a:xfrm>
          <a:prstGeom prst="rect">
            <a:avLst/>
          </a:prstGeom>
          <a:noFill/>
          <a:ln>
            <a:noFill/>
          </a:ln>
        </p:spPr>
        <p:txBody>
          <a:bodyPr spcFirstLastPara="1" wrap="square" lIns="199975" tIns="99975" rIns="199975" bIns="99975" anchor="t" anchorCtr="0">
            <a:noAutofit/>
          </a:bodyPr>
          <a:lstStyle/>
          <a:p>
            <a:pPr lvl="0"/>
            <a:r>
              <a:rPr lang="en-US" sz="3200" dirty="0">
                <a:solidFill>
                  <a:schemeClr val="tx1"/>
                </a:solidFill>
                <a:latin typeface="Arial" panose="020B0604020202020204" pitchFamily="34" charset="0"/>
                <a:ea typeface="Calibri"/>
                <a:cs typeface="Arial" panose="020B0604020202020204" pitchFamily="34" charset="0"/>
                <a:sym typeface="Calibri"/>
              </a:rPr>
              <a:t>	The Consonant-Vowel Odd-Even task (CVOE, </a:t>
            </a:r>
            <a:r>
              <a:rPr lang="en-US" sz="3200" dirty="0" err="1">
                <a:solidFill>
                  <a:schemeClr val="tx1"/>
                </a:solidFill>
                <a:latin typeface="Arial" panose="020B0604020202020204" pitchFamily="34" charset="0"/>
                <a:ea typeface="Calibri"/>
                <a:cs typeface="Arial" panose="020B0604020202020204" pitchFamily="34" charset="0"/>
                <a:sym typeface="Calibri"/>
              </a:rPr>
              <a:t>Minear</a:t>
            </a:r>
            <a:r>
              <a:rPr lang="en-US" sz="3200" dirty="0">
                <a:solidFill>
                  <a:schemeClr val="tx1"/>
                </a:solidFill>
                <a:latin typeface="Arial" panose="020B0604020202020204" pitchFamily="34" charset="0"/>
                <a:ea typeface="Calibri"/>
                <a:cs typeface="Arial" panose="020B0604020202020204" pitchFamily="34" charset="0"/>
                <a:sym typeface="Calibri"/>
              </a:rPr>
              <a:t> &amp; Shah, 2008) is a simple task-switching paradigm that allows the measurement of both local and global task switching costs. In this task, subjects are presented with a letter-number pair (e.g., A 15) and are asked to either classify the letter in the pair as being a consonant or vowel or to classify the number in the pair as being odd or even.  Previous work by </a:t>
            </a:r>
            <a:r>
              <a:rPr lang="en-US" sz="3200" dirty="0" err="1">
                <a:solidFill>
                  <a:schemeClr val="tx1"/>
                </a:solidFill>
                <a:latin typeface="Arial" panose="020B0604020202020204" pitchFamily="34" charset="0"/>
                <a:ea typeface="Calibri"/>
                <a:cs typeface="Arial" panose="020B0604020202020204" pitchFamily="34" charset="0"/>
                <a:sym typeface="Calibri"/>
              </a:rPr>
              <a:t>Tse</a:t>
            </a:r>
            <a:r>
              <a:rPr lang="en-US" sz="3200" dirty="0">
                <a:solidFill>
                  <a:schemeClr val="tx1"/>
                </a:solidFill>
                <a:latin typeface="Arial" panose="020B0604020202020204" pitchFamily="34" charset="0"/>
                <a:ea typeface="Calibri"/>
                <a:cs typeface="Arial" panose="020B0604020202020204" pitchFamily="34" charset="0"/>
                <a:sym typeface="Calibri"/>
              </a:rPr>
              <a:t> et al. (2010) has shown that local switch costs (switch trials compared to non-switch trials) were lower for individuals with mild AD compared to a healthy control group. Additionally, work by Huff et al. (2015) has shown that global switch costs (switch trials compared to pure trials) increase as a function of age and AD.</a:t>
            </a:r>
          </a:p>
          <a:p>
            <a:pPr lvl="0"/>
            <a:r>
              <a:rPr lang="en-US" sz="3200" dirty="0">
                <a:solidFill>
                  <a:schemeClr val="tx1"/>
                </a:solidFill>
                <a:latin typeface="Arial" panose="020B0604020202020204" pitchFamily="34" charset="0"/>
                <a:ea typeface="Calibri"/>
                <a:cs typeface="Arial" panose="020B0604020202020204" pitchFamily="34" charset="0"/>
                <a:sym typeface="Calibri"/>
              </a:rPr>
              <a:t>	Both the </a:t>
            </a:r>
            <a:r>
              <a:rPr lang="en-US" sz="3200" dirty="0" err="1">
                <a:solidFill>
                  <a:schemeClr val="tx1"/>
                </a:solidFill>
                <a:latin typeface="Arial" panose="020B0604020202020204" pitchFamily="34" charset="0"/>
                <a:ea typeface="Calibri"/>
                <a:cs typeface="Arial" panose="020B0604020202020204" pitchFamily="34" charset="0"/>
                <a:sym typeface="Calibri"/>
              </a:rPr>
              <a:t>Tse</a:t>
            </a:r>
            <a:r>
              <a:rPr lang="en-US" sz="3200" dirty="0">
                <a:solidFill>
                  <a:schemeClr val="tx1"/>
                </a:solidFill>
                <a:latin typeface="Arial" panose="020B0604020202020204" pitchFamily="34" charset="0"/>
                <a:ea typeface="Calibri"/>
                <a:cs typeface="Arial" panose="020B0604020202020204" pitchFamily="34" charset="0"/>
                <a:sym typeface="Calibri"/>
              </a:rPr>
              <a:t> et al. (2010) study and the Huff et al. (2015) study used an alternating runs sequence to present switch and non-switch trials. In this sequence, subjects complete the same task twice before the instructions switch to the second task (i.e., CV, CV, OE, OE, CV, CV). Thus, every other trial is a switch block. The present study incorporates both an alternating runs switch task and a randomized switch task (i.e., CV, OE, OE, OE, CV, OE) in which no discernable pattern of task switching can be detected.  Overall, it is expected that mean error rates and RTs will be higher on the switch tasks. Specifically, we hypothesize this local switch cost will be higher on the randomized task relative to the alternating runs task due to the lack of pattern. </a:t>
            </a:r>
          </a:p>
        </p:txBody>
      </p:sp>
      <p:sp>
        <p:nvSpPr>
          <p:cNvPr id="91" name="Google Shape;91;p13"/>
          <p:cNvSpPr/>
          <p:nvPr/>
        </p:nvSpPr>
        <p:spPr>
          <a:xfrm>
            <a:off x="1422400" y="7277343"/>
            <a:ext cx="10751343" cy="1600200"/>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a:solidFill>
                  <a:schemeClr val="lt1"/>
                </a:solidFill>
                <a:latin typeface="Calibri"/>
                <a:ea typeface="Calibri"/>
                <a:cs typeface="Calibri"/>
                <a:sym typeface="Calibri"/>
              </a:rPr>
              <a:t>Abstract</a:t>
            </a:r>
            <a:endParaRPr/>
          </a:p>
        </p:txBody>
      </p:sp>
      <p:sp>
        <p:nvSpPr>
          <p:cNvPr id="92" name="Google Shape;92;p13"/>
          <p:cNvSpPr txBox="1"/>
          <p:nvPr/>
        </p:nvSpPr>
        <p:spPr>
          <a:xfrm>
            <a:off x="13306959" y="27521915"/>
            <a:ext cx="12590310" cy="6879585"/>
          </a:xfrm>
          <a:prstGeom prst="rect">
            <a:avLst/>
          </a:prstGeom>
          <a:noFill/>
          <a:ln>
            <a:noFill/>
          </a:ln>
        </p:spPr>
        <p:txBody>
          <a:bodyPr spcFirstLastPara="1" wrap="square" lIns="199975" tIns="99975" rIns="199975" bIns="99975" anchor="t" anchorCtr="0">
            <a:noAutofit/>
          </a:bodyPr>
          <a:lstStyle/>
          <a:p>
            <a:pPr lvl="0">
              <a:lnSpc>
                <a:spcPct val="115000"/>
              </a:lnSpc>
              <a:buClr>
                <a:schemeClr val="dk1"/>
              </a:buClr>
              <a:buSzPts val="1100"/>
            </a:pPr>
            <a:r>
              <a:rPr lang="en-US" sz="3600" dirty="0">
                <a:solidFill>
                  <a:schemeClr val="dk1"/>
                </a:solidFill>
              </a:rPr>
              <a:t>Participants completed four sets of trials. The first two blocks always contained pure trials in which subjects either completed the CV or OE task. The final two blocks were switch blocks in which subjects completed both tasks, either in an alternating runs sequence (e.g., CV, CV, OE, OE, CV, CV) or in a randomized sequence (e.g., CV, OE, OE, OE, CV, OE). Each pure block contained 96 trials, while each switch block contained 120 trials. After completion of the attention task, all subjects completed the Montreal Cognitive Assessment (</a:t>
            </a:r>
            <a:r>
              <a:rPr lang="en-US" sz="3600" dirty="0" err="1">
                <a:solidFill>
                  <a:schemeClr val="dk1"/>
                </a:solidFill>
              </a:rPr>
              <a:t>MoCA</a:t>
            </a:r>
            <a:r>
              <a:rPr lang="en-US" sz="3600" dirty="0">
                <a:solidFill>
                  <a:schemeClr val="dk1"/>
                </a:solidFill>
              </a:rPr>
              <a:t>).</a:t>
            </a:r>
            <a:endParaRPr lang="en-US" sz="3600" b="1" dirty="0">
              <a:solidFill>
                <a:srgbClr val="FF0000"/>
              </a:solidFill>
            </a:endParaRPr>
          </a:p>
        </p:txBody>
      </p:sp>
      <p:sp>
        <p:nvSpPr>
          <p:cNvPr id="93" name="Google Shape;93;p13"/>
          <p:cNvSpPr/>
          <p:nvPr/>
        </p:nvSpPr>
        <p:spPr>
          <a:xfrm>
            <a:off x="26658276" y="7233311"/>
            <a:ext cx="23171601" cy="1662880"/>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600" b="1" dirty="0">
                <a:solidFill>
                  <a:schemeClr val="lt1"/>
                </a:solidFill>
                <a:latin typeface="Calibri"/>
                <a:ea typeface="Calibri"/>
                <a:cs typeface="Calibri"/>
                <a:sym typeface="Calibri"/>
              </a:rPr>
              <a:t>Results</a:t>
            </a:r>
            <a:endParaRPr sz="1600" dirty="0"/>
          </a:p>
        </p:txBody>
      </p:sp>
      <p:pic>
        <p:nvPicPr>
          <p:cNvPr id="96" name="Google Shape;96;p13" descr="C:\Users\eroark\Pictures\Seal - no ribbon.jpg"/>
          <p:cNvPicPr preferRelativeResize="0"/>
          <p:nvPr/>
        </p:nvPicPr>
        <p:blipFill rotWithShape="1">
          <a:blip r:embed="rId3">
            <a:alphaModFix/>
          </a:blip>
          <a:srcRect/>
          <a:stretch/>
        </p:blipFill>
        <p:spPr>
          <a:xfrm>
            <a:off x="1764978" y="2118830"/>
            <a:ext cx="4239733" cy="4183689"/>
          </a:xfrm>
          <a:prstGeom prst="rect">
            <a:avLst/>
          </a:prstGeom>
          <a:noFill/>
          <a:ln>
            <a:noFill/>
          </a:ln>
        </p:spPr>
      </p:pic>
      <p:sp>
        <p:nvSpPr>
          <p:cNvPr id="101" name="Google Shape;101;p13"/>
          <p:cNvSpPr txBox="1"/>
          <p:nvPr/>
        </p:nvSpPr>
        <p:spPr>
          <a:xfrm>
            <a:off x="27484890" y="28356045"/>
            <a:ext cx="22657739" cy="9498927"/>
          </a:xfrm>
          <a:prstGeom prst="rect">
            <a:avLst/>
          </a:prstGeom>
          <a:noFill/>
          <a:ln>
            <a:noFill/>
          </a:ln>
        </p:spPr>
        <p:txBody>
          <a:bodyPr spcFirstLastPara="1" wrap="square" lIns="106650" tIns="53325" rIns="106650" bIns="53325" anchor="t" anchorCtr="0">
            <a:noAutofit/>
          </a:bodyPr>
          <a:lstStyle/>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grpSp>
        <p:nvGrpSpPr>
          <p:cNvPr id="29" name="Group 28">
            <a:extLst>
              <a:ext uri="{FF2B5EF4-FFF2-40B4-BE49-F238E27FC236}">
                <a16:creationId xmlns:a16="http://schemas.microsoft.com/office/drawing/2014/main" id="{C3264158-441C-4543-BE25-76F1ABE064A9}"/>
              </a:ext>
            </a:extLst>
          </p:cNvPr>
          <p:cNvGrpSpPr/>
          <p:nvPr/>
        </p:nvGrpSpPr>
        <p:grpSpPr>
          <a:xfrm>
            <a:off x="13393177" y="22167016"/>
            <a:ext cx="4670664" cy="4672285"/>
            <a:chOff x="1494866" y="15949348"/>
            <a:chExt cx="3684710" cy="1881246"/>
          </a:xfrm>
          <a:solidFill>
            <a:srgbClr val="FF0000"/>
          </a:solidFill>
        </p:grpSpPr>
        <p:sp>
          <p:nvSpPr>
            <p:cNvPr id="30" name="Rounded Rectangle 87">
              <a:extLst>
                <a:ext uri="{FF2B5EF4-FFF2-40B4-BE49-F238E27FC236}">
                  <a16:creationId xmlns:a16="http://schemas.microsoft.com/office/drawing/2014/main" id="{F418CFD5-DAC2-4635-B757-EAE51CE4A03B}"/>
                </a:ext>
              </a:extLst>
            </p:cNvPr>
            <p:cNvSpPr/>
            <p:nvPr/>
          </p:nvSpPr>
          <p:spPr>
            <a:xfrm>
              <a:off x="1494866" y="15949348"/>
              <a:ext cx="2701815" cy="1881246"/>
            </a:xfrm>
            <a:prstGeom prst="roundRect">
              <a:avLst/>
            </a:prstGeom>
            <a:grp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t>Pure Task</a:t>
              </a:r>
            </a:p>
          </p:txBody>
        </p:sp>
        <p:sp>
          <p:nvSpPr>
            <p:cNvPr id="33" name="Right Arrow 90">
              <a:extLst>
                <a:ext uri="{FF2B5EF4-FFF2-40B4-BE49-F238E27FC236}">
                  <a16:creationId xmlns:a16="http://schemas.microsoft.com/office/drawing/2014/main" id="{BE4FB2AC-72BC-4DEB-83BC-D5B3F3EF0D5C}"/>
                </a:ext>
              </a:extLst>
            </p:cNvPr>
            <p:cNvSpPr/>
            <p:nvPr/>
          </p:nvSpPr>
          <p:spPr>
            <a:xfrm>
              <a:off x="4081046" y="16550918"/>
              <a:ext cx="1098530" cy="644304"/>
            </a:xfrm>
            <a:prstGeom prst="rightArrow">
              <a:avLst/>
            </a:prstGeom>
            <a:solidFill>
              <a:schemeClr val="tx1"/>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grpSp>
      <p:sp>
        <p:nvSpPr>
          <p:cNvPr id="40" name="Rounded Rectangle 87">
            <a:extLst>
              <a:ext uri="{FF2B5EF4-FFF2-40B4-BE49-F238E27FC236}">
                <a16:creationId xmlns:a16="http://schemas.microsoft.com/office/drawing/2014/main" id="{19297285-2597-4C33-9EA4-2CE5F4D17FAE}"/>
              </a:ext>
            </a:extLst>
          </p:cNvPr>
          <p:cNvSpPr/>
          <p:nvPr/>
        </p:nvSpPr>
        <p:spPr>
          <a:xfrm>
            <a:off x="22599169" y="22167016"/>
            <a:ext cx="3424765" cy="4672285"/>
          </a:xfrm>
          <a:prstGeom prst="roundRect">
            <a:avLst/>
          </a:prstGeom>
          <a:solidFill>
            <a:srgbClr val="FF0000"/>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err="1"/>
              <a:t>MoCA</a:t>
            </a:r>
            <a:endParaRPr lang="en-US" sz="4400" b="1" dirty="0"/>
          </a:p>
        </p:txBody>
      </p:sp>
      <p:sp>
        <p:nvSpPr>
          <p:cNvPr id="41" name="Right Arrow 90">
            <a:extLst>
              <a:ext uri="{FF2B5EF4-FFF2-40B4-BE49-F238E27FC236}">
                <a16:creationId xmlns:a16="http://schemas.microsoft.com/office/drawing/2014/main" id="{6B6E6F6E-7830-455F-B849-87A64BFC4CF7}"/>
              </a:ext>
            </a:extLst>
          </p:cNvPr>
          <p:cNvSpPr/>
          <p:nvPr/>
        </p:nvSpPr>
        <p:spPr>
          <a:xfrm>
            <a:off x="21361503" y="23661080"/>
            <a:ext cx="1392474" cy="1600201"/>
          </a:xfrm>
          <a:prstGeom prst="rightArrow">
            <a:avLst/>
          </a:prstGeom>
          <a:solidFill>
            <a:schemeClr val="tx1"/>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sp>
        <p:nvSpPr>
          <p:cNvPr id="2" name="TextBox 1">
            <a:extLst>
              <a:ext uri="{FF2B5EF4-FFF2-40B4-BE49-F238E27FC236}">
                <a16:creationId xmlns:a16="http://schemas.microsoft.com/office/drawing/2014/main" id="{5BD0C7EE-7A76-4104-B69D-1DCF203AFC56}"/>
              </a:ext>
            </a:extLst>
          </p:cNvPr>
          <p:cNvSpPr txBox="1"/>
          <p:nvPr/>
        </p:nvSpPr>
        <p:spPr>
          <a:xfrm>
            <a:off x="34620201" y="9551629"/>
            <a:ext cx="8178800" cy="830997"/>
          </a:xfrm>
          <a:prstGeom prst="rect">
            <a:avLst/>
          </a:prstGeom>
          <a:noFill/>
        </p:spPr>
        <p:txBody>
          <a:bodyPr wrap="square" rtlCol="0">
            <a:spAutoFit/>
          </a:bodyPr>
          <a:lstStyle/>
          <a:p>
            <a:pPr algn="ctr"/>
            <a:r>
              <a:rPr lang="en-US" sz="4800" b="1" dirty="0">
                <a:solidFill>
                  <a:srgbClr val="FF0000"/>
                </a:solidFill>
              </a:rPr>
              <a:t>Mean Error Rates</a:t>
            </a:r>
          </a:p>
        </p:txBody>
      </p:sp>
      <p:graphicFrame>
        <p:nvGraphicFramePr>
          <p:cNvPr id="5" name="Chart 4">
            <a:extLst>
              <a:ext uri="{FF2B5EF4-FFF2-40B4-BE49-F238E27FC236}">
                <a16:creationId xmlns:a16="http://schemas.microsoft.com/office/drawing/2014/main" id="{FEA81506-985F-46AA-8AAF-0F41213F155D}"/>
              </a:ext>
            </a:extLst>
          </p:cNvPr>
          <p:cNvGraphicFramePr/>
          <p:nvPr>
            <p:extLst>
              <p:ext uri="{D42A27DB-BD31-4B8C-83A1-F6EECF244321}">
                <p14:modId xmlns:p14="http://schemas.microsoft.com/office/powerpoint/2010/main" val="1213637473"/>
              </p:ext>
            </p:extLst>
          </p:nvPr>
        </p:nvGraphicFramePr>
        <p:xfrm>
          <a:off x="26952034" y="10655316"/>
          <a:ext cx="11277599" cy="735133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8" name="Chart 47">
            <a:extLst>
              <a:ext uri="{FF2B5EF4-FFF2-40B4-BE49-F238E27FC236}">
                <a16:creationId xmlns:a16="http://schemas.microsoft.com/office/drawing/2014/main" id="{F4362680-75FA-4C49-AD53-A098434691E2}"/>
              </a:ext>
            </a:extLst>
          </p:cNvPr>
          <p:cNvGraphicFramePr/>
          <p:nvPr>
            <p:extLst>
              <p:ext uri="{D42A27DB-BD31-4B8C-83A1-F6EECF244321}">
                <p14:modId xmlns:p14="http://schemas.microsoft.com/office/powerpoint/2010/main" val="1827278045"/>
              </p:ext>
            </p:extLst>
          </p:nvPr>
        </p:nvGraphicFramePr>
        <p:xfrm>
          <a:off x="27078668" y="19189703"/>
          <a:ext cx="11277599" cy="7351333"/>
        </p:xfrm>
        <a:graphic>
          <a:graphicData uri="http://schemas.openxmlformats.org/drawingml/2006/chart">
            <c:chart xmlns:c="http://schemas.openxmlformats.org/drawingml/2006/chart" xmlns:r="http://schemas.openxmlformats.org/officeDocument/2006/relationships" r:id="rId5"/>
          </a:graphicData>
        </a:graphic>
      </p:graphicFrame>
      <p:sp>
        <p:nvSpPr>
          <p:cNvPr id="49" name="TextBox 48">
            <a:extLst>
              <a:ext uri="{FF2B5EF4-FFF2-40B4-BE49-F238E27FC236}">
                <a16:creationId xmlns:a16="http://schemas.microsoft.com/office/drawing/2014/main" id="{6EA6987C-9755-49ED-AE6E-F8A44C3AA91D}"/>
              </a:ext>
            </a:extLst>
          </p:cNvPr>
          <p:cNvSpPr txBox="1"/>
          <p:nvPr/>
        </p:nvSpPr>
        <p:spPr>
          <a:xfrm>
            <a:off x="34620201" y="18224375"/>
            <a:ext cx="8178800" cy="830997"/>
          </a:xfrm>
          <a:prstGeom prst="rect">
            <a:avLst/>
          </a:prstGeom>
          <a:noFill/>
        </p:spPr>
        <p:txBody>
          <a:bodyPr wrap="square" rtlCol="0">
            <a:spAutoFit/>
          </a:bodyPr>
          <a:lstStyle/>
          <a:p>
            <a:pPr algn="ctr"/>
            <a:r>
              <a:rPr lang="en-US" sz="4800" b="1" dirty="0">
                <a:solidFill>
                  <a:srgbClr val="FF0000"/>
                </a:solidFill>
              </a:rPr>
              <a:t>Mean Response Times</a:t>
            </a:r>
          </a:p>
        </p:txBody>
      </p:sp>
      <p:graphicFrame>
        <p:nvGraphicFramePr>
          <p:cNvPr id="50" name="Chart 49">
            <a:extLst>
              <a:ext uri="{FF2B5EF4-FFF2-40B4-BE49-F238E27FC236}">
                <a16:creationId xmlns:a16="http://schemas.microsoft.com/office/drawing/2014/main" id="{4866E102-0E25-4366-A503-1B57C3211C0C}"/>
              </a:ext>
            </a:extLst>
          </p:cNvPr>
          <p:cNvGraphicFramePr/>
          <p:nvPr>
            <p:extLst>
              <p:ext uri="{D42A27DB-BD31-4B8C-83A1-F6EECF244321}">
                <p14:modId xmlns:p14="http://schemas.microsoft.com/office/powerpoint/2010/main" val="1269734815"/>
              </p:ext>
            </p:extLst>
          </p:nvPr>
        </p:nvGraphicFramePr>
        <p:xfrm>
          <a:off x="38709601" y="19185841"/>
          <a:ext cx="11277599" cy="7351333"/>
        </p:xfrm>
        <a:graphic>
          <a:graphicData uri="http://schemas.openxmlformats.org/drawingml/2006/chart">
            <c:chart xmlns:c="http://schemas.openxmlformats.org/drawingml/2006/chart" xmlns:r="http://schemas.openxmlformats.org/officeDocument/2006/relationships" r:id="rId6"/>
          </a:graphicData>
        </a:graphic>
      </p:graphicFrame>
      <p:sp>
        <p:nvSpPr>
          <p:cNvPr id="51" name="Google Shape;87;p13">
            <a:extLst>
              <a:ext uri="{FF2B5EF4-FFF2-40B4-BE49-F238E27FC236}">
                <a16:creationId xmlns:a16="http://schemas.microsoft.com/office/drawing/2014/main" id="{E03234DE-22AE-4E59-BE8F-9E27D40D9C56}"/>
              </a:ext>
            </a:extLst>
          </p:cNvPr>
          <p:cNvSpPr/>
          <p:nvPr/>
        </p:nvSpPr>
        <p:spPr>
          <a:xfrm>
            <a:off x="27172138" y="26687785"/>
            <a:ext cx="22657739" cy="1668260"/>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600" b="1" i="0" u="none" strike="noStrike" cap="none" dirty="0">
                <a:solidFill>
                  <a:schemeClr val="lt1"/>
                </a:solidFill>
                <a:latin typeface="Calibri"/>
                <a:ea typeface="Calibri"/>
                <a:cs typeface="Calibri"/>
                <a:sym typeface="Calibri"/>
              </a:rPr>
              <a:t>Summary and Discussion</a:t>
            </a:r>
            <a:endParaRPr sz="6600" dirty="0"/>
          </a:p>
        </p:txBody>
      </p:sp>
      <p:graphicFrame>
        <p:nvGraphicFramePr>
          <p:cNvPr id="52" name="Chart 51">
            <a:extLst>
              <a:ext uri="{FF2B5EF4-FFF2-40B4-BE49-F238E27FC236}">
                <a16:creationId xmlns:a16="http://schemas.microsoft.com/office/drawing/2014/main" id="{CD71A74F-AB00-4286-B3B5-7CBA0EC78F91}"/>
              </a:ext>
            </a:extLst>
          </p:cNvPr>
          <p:cNvGraphicFramePr/>
          <p:nvPr>
            <p:extLst>
              <p:ext uri="{D42A27DB-BD31-4B8C-83A1-F6EECF244321}">
                <p14:modId xmlns:p14="http://schemas.microsoft.com/office/powerpoint/2010/main" val="703122002"/>
              </p:ext>
            </p:extLst>
          </p:nvPr>
        </p:nvGraphicFramePr>
        <p:xfrm>
          <a:off x="38552278" y="10673313"/>
          <a:ext cx="11277599" cy="7351333"/>
        </p:xfrm>
        <a:graphic>
          <a:graphicData uri="http://schemas.openxmlformats.org/drawingml/2006/chart">
            <c:chart xmlns:c="http://schemas.openxmlformats.org/drawingml/2006/chart" xmlns:r="http://schemas.openxmlformats.org/officeDocument/2006/relationships" r:id="rId7"/>
          </a:graphicData>
        </a:graphic>
      </p:graphicFrame>
      <p:sp>
        <p:nvSpPr>
          <p:cNvPr id="54" name="Rounded Rectangle 87">
            <a:extLst>
              <a:ext uri="{FF2B5EF4-FFF2-40B4-BE49-F238E27FC236}">
                <a16:creationId xmlns:a16="http://schemas.microsoft.com/office/drawing/2014/main" id="{D531D65F-98C7-40AD-80FF-CFBE04525FA3}"/>
              </a:ext>
            </a:extLst>
          </p:cNvPr>
          <p:cNvSpPr/>
          <p:nvPr/>
        </p:nvSpPr>
        <p:spPr>
          <a:xfrm>
            <a:off x="13433624" y="34831007"/>
            <a:ext cx="12241133" cy="3170714"/>
          </a:xfrm>
          <a:prstGeom prst="roundRect">
            <a:avLst/>
          </a:prstGeom>
          <a:solidFill>
            <a:srgbClr val="FF0000"/>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a:t>Correspondence should be addressed to nicholas.maxwell@usm.edu</a:t>
            </a:r>
          </a:p>
          <a:p>
            <a:pPr algn="ctr"/>
            <a:r>
              <a:rPr lang="en-US" sz="3600" b="1" dirty="0"/>
              <a:t>More information available at github.com/npm27</a:t>
            </a:r>
          </a:p>
        </p:txBody>
      </p:sp>
      <p:sp>
        <p:nvSpPr>
          <p:cNvPr id="26" name="TextBox 24">
            <a:extLst>
              <a:ext uri="{FF2B5EF4-FFF2-40B4-BE49-F238E27FC236}">
                <a16:creationId xmlns:a16="http://schemas.microsoft.com/office/drawing/2014/main" id="{844886FE-73FC-4552-BCB3-716323CB2FCB}"/>
              </a:ext>
            </a:extLst>
          </p:cNvPr>
          <p:cNvSpPr txBox="1">
            <a:spLocks noChangeArrowheads="1"/>
          </p:cNvSpPr>
          <p:nvPr/>
        </p:nvSpPr>
        <p:spPr bwMode="auto">
          <a:xfrm>
            <a:off x="12173743" y="17316112"/>
            <a:ext cx="4684646" cy="3647152"/>
          </a:xfrm>
          <a:prstGeom prst="rect">
            <a:avLst/>
          </a:prstGeom>
          <a:noFill/>
          <a:ln w="9525">
            <a:noFill/>
            <a:miter lim="800000"/>
            <a:headEnd/>
            <a:tailEnd/>
          </a:ln>
        </p:spPr>
        <p:txBody>
          <a:bodyPr wrap="square">
            <a:spAutoFit/>
          </a:bodyPr>
          <a:lstStyle/>
          <a:p>
            <a:pPr algn="ctr" defTabSz="1347788" eaLnBrk="0" hangingPunct="0"/>
            <a:r>
              <a:rPr lang="en-US" sz="4000" b="1" u="sng" dirty="0">
                <a:solidFill>
                  <a:srgbClr val="FF0000"/>
                </a:solidFill>
              </a:rPr>
              <a:t>Pair</a:t>
            </a:r>
          </a:p>
          <a:p>
            <a:pPr algn="ctr" defTabSz="1347788" eaLnBrk="0" hangingPunct="0"/>
            <a:endParaRPr lang="en-US" sz="1100" dirty="0">
              <a:solidFill>
                <a:srgbClr val="FF0000"/>
              </a:solidFill>
            </a:endParaRPr>
          </a:p>
          <a:p>
            <a:pPr algn="ctr" defTabSz="1347788" eaLnBrk="0" hangingPunct="0"/>
            <a:r>
              <a:rPr lang="en-US" sz="3600" b="1" dirty="0">
                <a:solidFill>
                  <a:schemeClr val="tx1"/>
                </a:solidFill>
              </a:rPr>
              <a:t>A 18</a:t>
            </a:r>
          </a:p>
          <a:p>
            <a:pPr algn="ctr" defTabSz="1347788" eaLnBrk="0" hangingPunct="0"/>
            <a:r>
              <a:rPr lang="en-US" sz="3600" b="1" dirty="0">
                <a:solidFill>
                  <a:schemeClr val="tx1"/>
                </a:solidFill>
              </a:rPr>
              <a:t>D 04</a:t>
            </a:r>
          </a:p>
          <a:p>
            <a:pPr algn="ctr" defTabSz="1347788" eaLnBrk="0" hangingPunct="0"/>
            <a:r>
              <a:rPr lang="en-US" sz="3600" b="1" dirty="0">
                <a:solidFill>
                  <a:schemeClr val="tx1"/>
                </a:solidFill>
              </a:rPr>
              <a:t>E 23</a:t>
            </a:r>
          </a:p>
          <a:p>
            <a:pPr algn="ctr" defTabSz="1347788" eaLnBrk="0" hangingPunct="0"/>
            <a:r>
              <a:rPr lang="en-US" sz="3600" b="1" dirty="0">
                <a:solidFill>
                  <a:schemeClr val="tx1"/>
                </a:solidFill>
              </a:rPr>
              <a:t>H 35</a:t>
            </a:r>
          </a:p>
          <a:p>
            <a:pPr algn="ctr" defTabSz="1347788" eaLnBrk="0" hangingPunct="0"/>
            <a:endParaRPr lang="en-US" sz="3600" b="1" dirty="0">
              <a:solidFill>
                <a:schemeClr val="tx1"/>
              </a:solidFill>
            </a:endParaRPr>
          </a:p>
        </p:txBody>
      </p:sp>
      <p:sp>
        <p:nvSpPr>
          <p:cNvPr id="31" name="TextBox 24">
            <a:extLst>
              <a:ext uri="{FF2B5EF4-FFF2-40B4-BE49-F238E27FC236}">
                <a16:creationId xmlns:a16="http://schemas.microsoft.com/office/drawing/2014/main" id="{2DC8BC81-4CFE-4BBB-9822-64BBF5AF48B8}"/>
              </a:ext>
            </a:extLst>
          </p:cNvPr>
          <p:cNvSpPr txBox="1">
            <a:spLocks noChangeArrowheads="1"/>
          </p:cNvSpPr>
          <p:nvPr/>
        </p:nvSpPr>
        <p:spPr bwMode="auto">
          <a:xfrm>
            <a:off x="20492396" y="17275621"/>
            <a:ext cx="4684646" cy="3093154"/>
          </a:xfrm>
          <a:prstGeom prst="rect">
            <a:avLst/>
          </a:prstGeom>
          <a:noFill/>
          <a:ln w="9525">
            <a:noFill/>
            <a:miter lim="800000"/>
            <a:headEnd/>
            <a:tailEnd/>
          </a:ln>
        </p:spPr>
        <p:txBody>
          <a:bodyPr wrap="square">
            <a:spAutoFit/>
          </a:bodyPr>
          <a:lstStyle/>
          <a:p>
            <a:pPr algn="ctr" defTabSz="1347788" eaLnBrk="0" hangingPunct="0"/>
            <a:r>
              <a:rPr lang="en-US" sz="4000" b="1" u="sng" dirty="0">
                <a:solidFill>
                  <a:srgbClr val="FF0000"/>
                </a:solidFill>
              </a:rPr>
              <a:t>Correct Response</a:t>
            </a:r>
          </a:p>
          <a:p>
            <a:pPr algn="ctr" defTabSz="1347788" eaLnBrk="0" hangingPunct="0"/>
            <a:endParaRPr lang="en-US" sz="1100" dirty="0">
              <a:solidFill>
                <a:srgbClr val="FF0000"/>
              </a:solidFill>
            </a:endParaRPr>
          </a:p>
          <a:p>
            <a:pPr algn="ctr" defTabSz="1347788" eaLnBrk="0" hangingPunct="0"/>
            <a:r>
              <a:rPr lang="en-US" sz="3600" b="1" dirty="0">
                <a:solidFill>
                  <a:schemeClr val="tx1"/>
                </a:solidFill>
              </a:rPr>
              <a:t>P</a:t>
            </a:r>
          </a:p>
          <a:p>
            <a:pPr algn="ctr" defTabSz="1347788" eaLnBrk="0" hangingPunct="0"/>
            <a:r>
              <a:rPr lang="en-US" sz="3600" b="1" dirty="0">
                <a:solidFill>
                  <a:schemeClr val="tx1"/>
                </a:solidFill>
              </a:rPr>
              <a:t>Q</a:t>
            </a:r>
          </a:p>
          <a:p>
            <a:pPr algn="ctr" defTabSz="1347788" eaLnBrk="0" hangingPunct="0"/>
            <a:r>
              <a:rPr lang="en-US" sz="3600" b="1" dirty="0">
                <a:solidFill>
                  <a:schemeClr val="tx1"/>
                </a:solidFill>
              </a:rPr>
              <a:t>Q</a:t>
            </a:r>
          </a:p>
          <a:p>
            <a:pPr algn="ctr" defTabSz="1347788" eaLnBrk="0" hangingPunct="0"/>
            <a:r>
              <a:rPr lang="en-US" sz="3600" b="1" dirty="0">
                <a:solidFill>
                  <a:schemeClr val="tx1"/>
                </a:solidFill>
              </a:rPr>
              <a:t>P</a:t>
            </a:r>
          </a:p>
        </p:txBody>
      </p:sp>
      <p:sp>
        <p:nvSpPr>
          <p:cNvPr id="32" name="TextBox 24">
            <a:extLst>
              <a:ext uri="{FF2B5EF4-FFF2-40B4-BE49-F238E27FC236}">
                <a16:creationId xmlns:a16="http://schemas.microsoft.com/office/drawing/2014/main" id="{C2964216-E379-4BFC-BF75-5981D18B9C72}"/>
              </a:ext>
            </a:extLst>
          </p:cNvPr>
          <p:cNvSpPr txBox="1">
            <a:spLocks noChangeArrowheads="1"/>
          </p:cNvSpPr>
          <p:nvPr/>
        </p:nvSpPr>
        <p:spPr bwMode="auto">
          <a:xfrm>
            <a:off x="15807750" y="17322513"/>
            <a:ext cx="4684646" cy="3647152"/>
          </a:xfrm>
          <a:prstGeom prst="rect">
            <a:avLst/>
          </a:prstGeom>
          <a:noFill/>
          <a:ln w="9525">
            <a:noFill/>
            <a:miter lim="800000"/>
            <a:headEnd/>
            <a:tailEnd/>
          </a:ln>
        </p:spPr>
        <p:txBody>
          <a:bodyPr wrap="square">
            <a:spAutoFit/>
          </a:bodyPr>
          <a:lstStyle/>
          <a:p>
            <a:pPr algn="ctr" defTabSz="1347788" eaLnBrk="0" hangingPunct="0"/>
            <a:r>
              <a:rPr lang="en-US" sz="4000" b="1" u="sng" dirty="0">
                <a:solidFill>
                  <a:srgbClr val="FF0000"/>
                </a:solidFill>
              </a:rPr>
              <a:t>Task</a:t>
            </a:r>
          </a:p>
          <a:p>
            <a:pPr algn="ctr" defTabSz="1347788" eaLnBrk="0" hangingPunct="0"/>
            <a:endParaRPr lang="en-US" sz="1100" dirty="0">
              <a:solidFill>
                <a:srgbClr val="FF0000"/>
              </a:solidFill>
            </a:endParaRPr>
          </a:p>
          <a:p>
            <a:pPr algn="ctr" defTabSz="1347788" eaLnBrk="0" hangingPunct="0"/>
            <a:r>
              <a:rPr lang="en-US" sz="3600" b="1" dirty="0">
                <a:solidFill>
                  <a:schemeClr val="tx1"/>
                </a:solidFill>
              </a:rPr>
              <a:t>CV</a:t>
            </a:r>
          </a:p>
          <a:p>
            <a:pPr algn="ctr" defTabSz="1347788" eaLnBrk="0" hangingPunct="0"/>
            <a:r>
              <a:rPr lang="en-US" sz="3600" b="1" dirty="0">
                <a:solidFill>
                  <a:schemeClr val="tx1"/>
                </a:solidFill>
              </a:rPr>
              <a:t>CV</a:t>
            </a:r>
          </a:p>
          <a:p>
            <a:pPr algn="ctr" defTabSz="1347788" eaLnBrk="0" hangingPunct="0"/>
            <a:r>
              <a:rPr lang="en-US" sz="3600" b="1" dirty="0">
                <a:solidFill>
                  <a:schemeClr val="tx1"/>
                </a:solidFill>
              </a:rPr>
              <a:t>OE</a:t>
            </a:r>
          </a:p>
          <a:p>
            <a:pPr algn="ctr" defTabSz="1347788" eaLnBrk="0" hangingPunct="0"/>
            <a:r>
              <a:rPr lang="en-US" sz="3600" b="1" dirty="0">
                <a:solidFill>
                  <a:schemeClr val="tx1"/>
                </a:solidFill>
              </a:rPr>
              <a:t>OE</a:t>
            </a:r>
          </a:p>
          <a:p>
            <a:pPr algn="ctr" defTabSz="1347788" eaLnBrk="0" hangingPunct="0"/>
            <a:endParaRPr lang="en-US" sz="3600" b="1" dirty="0">
              <a:solidFill>
                <a:schemeClr val="tx1"/>
              </a:solidFill>
            </a:endParaRPr>
          </a:p>
        </p:txBody>
      </p:sp>
      <p:sp>
        <p:nvSpPr>
          <p:cNvPr id="3" name="TextBox 2">
            <a:extLst>
              <a:ext uri="{FF2B5EF4-FFF2-40B4-BE49-F238E27FC236}">
                <a16:creationId xmlns:a16="http://schemas.microsoft.com/office/drawing/2014/main" id="{EAFA055C-EF8D-460B-95BE-832F46609095}"/>
              </a:ext>
            </a:extLst>
          </p:cNvPr>
          <p:cNvSpPr txBox="1"/>
          <p:nvPr/>
        </p:nvSpPr>
        <p:spPr>
          <a:xfrm>
            <a:off x="16222103" y="20801943"/>
            <a:ext cx="6902068" cy="923330"/>
          </a:xfrm>
          <a:prstGeom prst="rect">
            <a:avLst/>
          </a:prstGeom>
          <a:noFill/>
        </p:spPr>
        <p:txBody>
          <a:bodyPr wrap="square" rtlCol="0">
            <a:spAutoFit/>
          </a:bodyPr>
          <a:lstStyle/>
          <a:p>
            <a:pPr algn="ctr"/>
            <a:r>
              <a:rPr lang="en-US" sz="4800" b="1" u="sng" dirty="0">
                <a:solidFill>
                  <a:srgbClr val="FF0000"/>
                </a:solidFill>
              </a:rPr>
              <a:t>General </a:t>
            </a:r>
            <a:r>
              <a:rPr lang="en-US" sz="5400" b="1" u="sng" dirty="0">
                <a:solidFill>
                  <a:srgbClr val="FF0000"/>
                </a:solidFill>
              </a:rPr>
              <a:t>Procedure</a:t>
            </a:r>
            <a:endParaRPr lang="en-US" sz="4800" b="1" u="sng" dirty="0">
              <a:solidFill>
                <a:srgbClr val="FF0000"/>
              </a:solidFill>
            </a:endParaRPr>
          </a:p>
        </p:txBody>
      </p:sp>
      <p:sp>
        <p:nvSpPr>
          <p:cNvPr id="4" name="TextBox 3">
            <a:extLst>
              <a:ext uri="{FF2B5EF4-FFF2-40B4-BE49-F238E27FC236}">
                <a16:creationId xmlns:a16="http://schemas.microsoft.com/office/drawing/2014/main" id="{6689B6BF-5F07-4675-B851-9D3555B2080D}"/>
              </a:ext>
            </a:extLst>
          </p:cNvPr>
          <p:cNvSpPr txBox="1"/>
          <p:nvPr/>
        </p:nvSpPr>
        <p:spPr>
          <a:xfrm>
            <a:off x="1537151" y="9026597"/>
            <a:ext cx="10521839" cy="11418510"/>
          </a:xfrm>
          <a:prstGeom prst="rect">
            <a:avLst/>
          </a:prstGeom>
          <a:noFill/>
        </p:spPr>
        <p:txBody>
          <a:bodyPr wrap="square" rtlCol="0">
            <a:spAutoFit/>
          </a:bodyPr>
          <a:lstStyle/>
          <a:p>
            <a:r>
              <a:rPr lang="en-US" sz="3200" dirty="0">
                <a:solidFill>
                  <a:schemeClr val="tx1"/>
                </a:solidFill>
              </a:rPr>
              <a:t>	Numerous studies in the field of cognitive psychology have aimed to examine differences in attentional control as a function of aging. One advantage of these tasks is that they have the potential to be used in conjunction with other established dementia screenings (such as the Montreal Cognitive Assessment) to non-invasively detect preclinical Alzheimer’s Disease. As such, the present study employs an attentional task switching paradigm (The CVOE task) to investigate differences in attentional control based on age and cognitive impairment due to AD. Previous work has shown that individuals with mild AD perform worse on switch trials relative to pure trials when compared to younger and non-impaired older adults. [SENTENCE ABOUT RANDOM VS ALT RUN HERE]</a:t>
            </a:r>
          </a:p>
          <a:p>
            <a:r>
              <a:rPr lang="en-US" sz="3200" dirty="0">
                <a:solidFill>
                  <a:schemeClr val="tx1"/>
                </a:solidFill>
              </a:rPr>
              <a:t>	In the present study, XX younger adults were recruited from the University of Southern Mississippi to be used as both a healthy control group and to test the efficacy of the randomized switch task. Overall, [FINDINGS WILL GO HERE]. Thus, we conclude [IMPLICATIONS HERE]. [SENTENCE ABOUT PARTERNING WITH HATTIESBURG CLINIC AND EXTENDING IT TO OLDER AND AD ADULTS HERE] </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1157</TotalTime>
  <Words>364</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Nick Maxwell</cp:lastModifiedBy>
  <cp:revision>1</cp:revision>
  <dcterms:modified xsi:type="dcterms:W3CDTF">2019-04-05T15:13:51Z</dcterms:modified>
</cp:coreProperties>
</file>