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45"/>
  </p:notesMasterIdLst>
  <p:sldIdLst>
    <p:sldId id="256" r:id="rId2"/>
    <p:sldId id="312" r:id="rId3"/>
    <p:sldId id="344" r:id="rId4"/>
    <p:sldId id="304" r:id="rId5"/>
    <p:sldId id="326" r:id="rId6"/>
    <p:sldId id="345" r:id="rId7"/>
    <p:sldId id="316" r:id="rId8"/>
    <p:sldId id="315" r:id="rId9"/>
    <p:sldId id="346" r:id="rId10"/>
    <p:sldId id="337" r:id="rId11"/>
    <p:sldId id="313" r:id="rId12"/>
    <p:sldId id="338" r:id="rId13"/>
    <p:sldId id="322" r:id="rId14"/>
    <p:sldId id="323" r:id="rId15"/>
    <p:sldId id="332" r:id="rId16"/>
    <p:sldId id="309" r:id="rId17"/>
    <p:sldId id="314" r:id="rId18"/>
    <p:sldId id="324" r:id="rId19"/>
    <p:sldId id="325" r:id="rId20"/>
    <p:sldId id="328" r:id="rId21"/>
    <p:sldId id="320" r:id="rId22"/>
    <p:sldId id="319" r:id="rId23"/>
    <p:sldId id="330" r:id="rId24"/>
    <p:sldId id="341" r:id="rId25"/>
    <p:sldId id="329" r:id="rId26"/>
    <p:sldId id="339" r:id="rId27"/>
    <p:sldId id="340" r:id="rId28"/>
    <p:sldId id="349" r:id="rId29"/>
    <p:sldId id="350" r:id="rId30"/>
    <p:sldId id="310" r:id="rId31"/>
    <p:sldId id="352" r:id="rId32"/>
    <p:sldId id="334" r:id="rId33"/>
    <p:sldId id="351" r:id="rId34"/>
    <p:sldId id="311" r:id="rId35"/>
    <p:sldId id="353" r:id="rId36"/>
    <p:sldId id="342" r:id="rId37"/>
    <p:sldId id="343" r:id="rId38"/>
    <p:sldId id="347" r:id="rId39"/>
    <p:sldId id="348" r:id="rId40"/>
    <p:sldId id="290" r:id="rId41"/>
    <p:sldId id="354" r:id="rId42"/>
    <p:sldId id="333" r:id="rId43"/>
    <p:sldId id="327"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2"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5B30E-E6D2-4678-95BC-5C18031AE02E}" v="2820" dt="2019-11-17T16:29:05.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2" autoAdjust="0"/>
    <p:restoredTop sz="81350" autoAdjust="0"/>
  </p:normalViewPr>
  <p:slideViewPr>
    <p:cSldViewPr snapToGrid="0">
      <p:cViewPr varScale="1">
        <p:scale>
          <a:sx n="59" d="100"/>
          <a:sy n="59" d="100"/>
        </p:scale>
        <p:origin x="1488"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81B0F86F-0A9E-4AEA-B4C7-21E32CBD3E04}"/>
  </pc:docChgLst>
  <pc:docChgLst>
    <pc:chgData name="Nick Maxwell" userId="8614ede61265de7b" providerId="LiveId" clId="{7D573263-BAFE-4E91-95CE-B11E5A715D20}"/>
  </pc:docChgLst>
  <pc:docChgLst>
    <pc:chgData name="Nick Maxwell" userId="8614ede61265de7b" providerId="LiveId" clId="{7325B30E-E6D2-4678-95BC-5C18031AE02E}"/>
    <pc:docChg chg="undo custSel addSld delSld modSld sldOrd">
      <pc:chgData name="Nick Maxwell" userId="8614ede61265de7b" providerId="LiveId" clId="{7325B30E-E6D2-4678-95BC-5C18031AE02E}" dt="2019-11-17T16:53:06.583" v="6554" actId="403"/>
      <pc:docMkLst>
        <pc:docMk/>
      </pc:docMkLst>
      <pc:sldChg chg="modSp">
        <pc:chgData name="Nick Maxwell" userId="8614ede61265de7b" providerId="LiveId" clId="{7325B30E-E6D2-4678-95BC-5C18031AE02E}" dt="2019-11-17T16:45:05.380" v="6532" actId="20577"/>
        <pc:sldMkLst>
          <pc:docMk/>
          <pc:sldMk cId="4150839734" sldId="256"/>
        </pc:sldMkLst>
        <pc:spChg chg="mod">
          <ac:chgData name="Nick Maxwell" userId="8614ede61265de7b" providerId="LiveId" clId="{7325B30E-E6D2-4678-95BC-5C18031AE02E}" dt="2019-11-17T16:45:05.380" v="6532" actId="20577"/>
          <ac:spMkLst>
            <pc:docMk/>
            <pc:sldMk cId="4150839734" sldId="256"/>
            <ac:spMk id="2" creationId="{00000000-0000-0000-0000-000000000000}"/>
          </ac:spMkLst>
        </pc:spChg>
      </pc:sldChg>
      <pc:sldChg chg="modSp modAnim modNotesTx">
        <pc:chgData name="Nick Maxwell" userId="8614ede61265de7b" providerId="LiveId" clId="{7325B30E-E6D2-4678-95BC-5C18031AE02E}" dt="2019-11-16T22:42:49.808" v="5221"/>
        <pc:sldMkLst>
          <pc:docMk/>
          <pc:sldMk cId="3150369643" sldId="290"/>
        </pc:sldMkLst>
        <pc:spChg chg="mod">
          <ac:chgData name="Nick Maxwell" userId="8614ede61265de7b" providerId="LiveId" clId="{7325B30E-E6D2-4678-95BC-5C18031AE02E}" dt="2019-11-16T22:42:42.599" v="5220" actId="20577"/>
          <ac:spMkLst>
            <pc:docMk/>
            <pc:sldMk cId="3150369643" sldId="290"/>
            <ac:spMk id="2" creationId="{FA8CB1AB-041A-43B3-8305-A0D4EA325514}"/>
          </ac:spMkLst>
        </pc:spChg>
        <pc:spChg chg="mod">
          <ac:chgData name="Nick Maxwell" userId="8614ede61265de7b" providerId="LiveId" clId="{7325B30E-E6D2-4678-95BC-5C18031AE02E}" dt="2019-11-16T22:42:49.808" v="5221"/>
          <ac:spMkLst>
            <pc:docMk/>
            <pc:sldMk cId="3150369643" sldId="290"/>
            <ac:spMk id="3" creationId="{E10E4579-B041-4FDA-9ED9-29F0A514A1A4}"/>
          </ac:spMkLst>
        </pc:spChg>
      </pc:sldChg>
      <pc:sldChg chg="modSp modAnim modNotesTx">
        <pc:chgData name="Nick Maxwell" userId="8614ede61265de7b" providerId="LiveId" clId="{7325B30E-E6D2-4678-95BC-5C18031AE02E}" dt="2019-11-17T16:44:59.614" v="6531" actId="20577"/>
        <pc:sldMkLst>
          <pc:docMk/>
          <pc:sldMk cId="176995655" sldId="304"/>
        </pc:sldMkLst>
        <pc:spChg chg="mod">
          <ac:chgData name="Nick Maxwell" userId="8614ede61265de7b" providerId="LiveId" clId="{7325B30E-E6D2-4678-95BC-5C18031AE02E}" dt="2019-11-17T16:44:59.614" v="6531" actId="20577"/>
          <ac:spMkLst>
            <pc:docMk/>
            <pc:sldMk cId="176995655" sldId="304"/>
            <ac:spMk id="3" creationId="{5E7555E2-8326-4748-BCA4-EEAC4266F2D8}"/>
          </ac:spMkLst>
        </pc:spChg>
      </pc:sldChg>
      <pc:sldChg chg="delSp modSp delAnim modAnim modNotesTx">
        <pc:chgData name="Nick Maxwell" userId="8614ede61265de7b" providerId="LiveId" clId="{7325B30E-E6D2-4678-95BC-5C18031AE02E}" dt="2019-11-17T16:29:05.576" v="6156" actId="13926"/>
        <pc:sldMkLst>
          <pc:docMk/>
          <pc:sldMk cId="2141271861" sldId="309"/>
        </pc:sldMkLst>
        <pc:spChg chg="mod">
          <ac:chgData name="Nick Maxwell" userId="8614ede61265de7b" providerId="LiveId" clId="{7325B30E-E6D2-4678-95BC-5C18031AE02E}" dt="2019-11-16T17:41:01.991" v="44" actId="20577"/>
          <ac:spMkLst>
            <pc:docMk/>
            <pc:sldMk cId="2141271861" sldId="309"/>
            <ac:spMk id="2" creationId="{594C9304-2DC4-47EF-870F-B2611F35DCFA}"/>
          </ac:spMkLst>
        </pc:spChg>
        <pc:spChg chg="mod">
          <ac:chgData name="Nick Maxwell" userId="8614ede61265de7b" providerId="LiveId" clId="{7325B30E-E6D2-4678-95BC-5C18031AE02E}" dt="2019-11-17T16:29:05.576" v="6156" actId="13926"/>
          <ac:spMkLst>
            <pc:docMk/>
            <pc:sldMk cId="2141271861" sldId="309"/>
            <ac:spMk id="11" creationId="{585EAC3B-4142-49D9-977C-49D7D274D5D8}"/>
          </ac:spMkLst>
        </pc:spChg>
        <pc:spChg chg="del">
          <ac:chgData name="Nick Maxwell" userId="8614ede61265de7b" providerId="LiveId" clId="{7325B30E-E6D2-4678-95BC-5C18031AE02E}" dt="2019-11-16T17:40:50.524" v="29" actId="478"/>
          <ac:spMkLst>
            <pc:docMk/>
            <pc:sldMk cId="2141271861" sldId="309"/>
            <ac:spMk id="12" creationId="{65D4362B-31F0-42C7-B8F1-DB861D3360C3}"/>
          </ac:spMkLst>
        </pc:spChg>
        <pc:graphicFrameChg chg="mod">
          <ac:chgData name="Nick Maxwell" userId="8614ede61265de7b" providerId="LiveId" clId="{7325B30E-E6D2-4678-95BC-5C18031AE02E}" dt="2019-11-16T17:40:52.990" v="31" actId="478"/>
          <ac:graphicFrameMkLst>
            <pc:docMk/>
            <pc:sldMk cId="2141271861" sldId="309"/>
            <ac:graphicFrameMk id="5" creationId="{4225E6E7-1AC4-4FAB-AF26-4E76D4B6190F}"/>
          </ac:graphicFrameMkLst>
        </pc:graphicFrameChg>
      </pc:sldChg>
      <pc:sldChg chg="mod">
        <pc:chgData name="Nick Maxwell" userId="8614ede61265de7b" providerId="LiveId" clId="{7325B30E-E6D2-4678-95BC-5C18031AE02E}" dt="2019-11-16T21:28:41.172" v="4022" actId="27918"/>
        <pc:sldMkLst>
          <pc:docMk/>
          <pc:sldMk cId="2584967588" sldId="310"/>
        </pc:sldMkLst>
      </pc:sldChg>
      <pc:sldChg chg="mod">
        <pc:chgData name="Nick Maxwell" userId="8614ede61265de7b" providerId="LiveId" clId="{7325B30E-E6D2-4678-95BC-5C18031AE02E}" dt="2019-11-16T21:28:57.009" v="4034" actId="27918"/>
        <pc:sldMkLst>
          <pc:docMk/>
          <pc:sldMk cId="1085176911" sldId="311"/>
        </pc:sldMkLst>
      </pc:sldChg>
      <pc:sldChg chg="modSp add ord modAnim modNotesTx">
        <pc:chgData name="Nick Maxwell" userId="8614ede61265de7b" providerId="LiveId" clId="{7325B30E-E6D2-4678-95BC-5C18031AE02E}" dt="2019-11-17T16:38:24.748" v="6498"/>
        <pc:sldMkLst>
          <pc:docMk/>
          <pc:sldMk cId="322037927" sldId="312"/>
        </pc:sldMkLst>
        <pc:spChg chg="mod">
          <ac:chgData name="Nick Maxwell" userId="8614ede61265de7b" providerId="LiveId" clId="{7325B30E-E6D2-4678-95BC-5C18031AE02E}" dt="2019-11-16T22:52:38.439" v="5459" actId="20577"/>
          <ac:spMkLst>
            <pc:docMk/>
            <pc:sldMk cId="322037927" sldId="312"/>
            <ac:spMk id="3" creationId="{5E7555E2-8326-4748-BCA4-EEAC4266F2D8}"/>
          </ac:spMkLst>
        </pc:spChg>
      </pc:sldChg>
      <pc:sldChg chg="modSp add modAnim modNotesTx">
        <pc:chgData name="Nick Maxwell" userId="8614ede61265de7b" providerId="LiveId" clId="{7325B30E-E6D2-4678-95BC-5C18031AE02E}" dt="2019-11-17T16:45:23.232" v="6533" actId="20577"/>
        <pc:sldMkLst>
          <pc:docMk/>
          <pc:sldMk cId="4172470023" sldId="313"/>
        </pc:sldMkLst>
        <pc:spChg chg="mod">
          <ac:chgData name="Nick Maxwell" userId="8614ede61265de7b" providerId="LiveId" clId="{7325B30E-E6D2-4678-95BC-5C18031AE02E}" dt="2019-11-16T18:25:12.555" v="478" actId="20577"/>
          <ac:spMkLst>
            <pc:docMk/>
            <pc:sldMk cId="4172470023" sldId="313"/>
            <ac:spMk id="2" creationId="{543B3268-E9EA-44E4-ACDD-CE6AB485DB7F}"/>
          </ac:spMkLst>
        </pc:spChg>
        <pc:spChg chg="mod">
          <ac:chgData name="Nick Maxwell" userId="8614ede61265de7b" providerId="LiveId" clId="{7325B30E-E6D2-4678-95BC-5C18031AE02E}" dt="2019-11-17T16:45:23.232" v="6533" actId="20577"/>
          <ac:spMkLst>
            <pc:docMk/>
            <pc:sldMk cId="4172470023" sldId="313"/>
            <ac:spMk id="3" creationId="{5E7555E2-8326-4748-BCA4-EEAC4266F2D8}"/>
          </ac:spMkLst>
        </pc:spChg>
      </pc:sldChg>
      <pc:sldChg chg="addSp delSp modSp add delAnim modAnim modNotesTx">
        <pc:chgData name="Nick Maxwell" userId="8614ede61265de7b" providerId="LiveId" clId="{7325B30E-E6D2-4678-95BC-5C18031AE02E}" dt="2019-11-16T22:08:44.011" v="5071" actId="14100"/>
        <pc:sldMkLst>
          <pc:docMk/>
          <pc:sldMk cId="755777699" sldId="314"/>
        </pc:sldMkLst>
        <pc:spChg chg="mod">
          <ac:chgData name="Nick Maxwell" userId="8614ede61265de7b" providerId="LiveId" clId="{7325B30E-E6D2-4678-95BC-5C18031AE02E}" dt="2019-11-16T17:54:17.566" v="315" actId="20577"/>
          <ac:spMkLst>
            <pc:docMk/>
            <pc:sldMk cId="755777699" sldId="314"/>
            <ac:spMk id="2" creationId="{594C9304-2DC4-47EF-870F-B2611F35DCFA}"/>
          </ac:spMkLst>
        </pc:spChg>
        <pc:spChg chg="add mod">
          <ac:chgData name="Nick Maxwell" userId="8614ede61265de7b" providerId="LiveId" clId="{7325B30E-E6D2-4678-95BC-5C18031AE02E}" dt="2019-11-16T22:08:44.011" v="5071" actId="14100"/>
          <ac:spMkLst>
            <pc:docMk/>
            <pc:sldMk cId="755777699" sldId="314"/>
            <ac:spMk id="3" creationId="{EE15C959-CEB1-4571-9294-95403C4D43AE}"/>
          </ac:spMkLst>
        </pc:spChg>
        <pc:spChg chg="del mod">
          <ac:chgData name="Nick Maxwell" userId="8614ede61265de7b" providerId="LiveId" clId="{7325B30E-E6D2-4678-95BC-5C18031AE02E}" dt="2019-11-16T17:53:30.895" v="271"/>
          <ac:spMkLst>
            <pc:docMk/>
            <pc:sldMk cId="755777699" sldId="314"/>
            <ac:spMk id="11" creationId="{585EAC3B-4142-49D9-977C-49D7D274D5D8}"/>
          </ac:spMkLst>
        </pc:spChg>
        <pc:spChg chg="del">
          <ac:chgData name="Nick Maxwell" userId="8614ede61265de7b" providerId="LiveId" clId="{7325B30E-E6D2-4678-95BC-5C18031AE02E}" dt="2019-11-16T17:54:22.300" v="317" actId="478"/>
          <ac:spMkLst>
            <pc:docMk/>
            <pc:sldMk cId="755777699" sldId="314"/>
            <ac:spMk id="12" creationId="{65D4362B-31F0-42C7-B8F1-DB861D3360C3}"/>
          </ac:spMkLst>
        </pc:spChg>
        <pc:graphicFrameChg chg="del">
          <ac:chgData name="Nick Maxwell" userId="8614ede61265de7b" providerId="LiveId" clId="{7325B30E-E6D2-4678-95BC-5C18031AE02E}" dt="2019-11-16T17:54:19.737" v="316" actId="478"/>
          <ac:graphicFrameMkLst>
            <pc:docMk/>
            <pc:sldMk cId="755777699" sldId="314"/>
            <ac:graphicFrameMk id="5" creationId="{4225E6E7-1AC4-4FAB-AF26-4E76D4B6190F}"/>
          </ac:graphicFrameMkLst>
        </pc:graphicFrameChg>
      </pc:sldChg>
      <pc:sldChg chg="modSp add modAnim">
        <pc:chgData name="Nick Maxwell" userId="8614ede61265de7b" providerId="LiveId" clId="{7325B30E-E6D2-4678-95BC-5C18031AE02E}" dt="2019-11-17T16:36:40.818" v="6491" actId="207"/>
        <pc:sldMkLst>
          <pc:docMk/>
          <pc:sldMk cId="4201458925" sldId="315"/>
        </pc:sldMkLst>
        <pc:spChg chg="mod">
          <ac:chgData name="Nick Maxwell" userId="8614ede61265de7b" providerId="LiveId" clId="{7325B30E-E6D2-4678-95BC-5C18031AE02E}" dt="2019-11-16T20:32:49.960" v="3007" actId="20577"/>
          <ac:spMkLst>
            <pc:docMk/>
            <pc:sldMk cId="4201458925" sldId="315"/>
            <ac:spMk id="2" creationId="{C595F943-F2F2-49E0-8C65-04DC132CF349}"/>
          </ac:spMkLst>
        </pc:spChg>
        <pc:spChg chg="mod">
          <ac:chgData name="Nick Maxwell" userId="8614ede61265de7b" providerId="LiveId" clId="{7325B30E-E6D2-4678-95BC-5C18031AE02E}" dt="2019-11-17T16:36:40.818" v="6491" actId="207"/>
          <ac:spMkLst>
            <pc:docMk/>
            <pc:sldMk cId="4201458925" sldId="315"/>
            <ac:spMk id="3" creationId="{4044EA5C-9E44-4C57-B2E4-17C03ECA81EC}"/>
          </ac:spMkLst>
        </pc:spChg>
      </pc:sldChg>
      <pc:sldChg chg="modSp add modAnim modNotesTx">
        <pc:chgData name="Nick Maxwell" userId="8614ede61265de7b" providerId="LiveId" clId="{7325B30E-E6D2-4678-95BC-5C18031AE02E}" dt="2019-11-16T22:07:42.865" v="5061" actId="403"/>
        <pc:sldMkLst>
          <pc:docMk/>
          <pc:sldMk cId="2859759615" sldId="316"/>
        </pc:sldMkLst>
        <pc:spChg chg="mod">
          <ac:chgData name="Nick Maxwell" userId="8614ede61265de7b" providerId="LiveId" clId="{7325B30E-E6D2-4678-95BC-5C18031AE02E}" dt="2019-11-16T22:07:42.865" v="5061" actId="403"/>
          <ac:spMkLst>
            <pc:docMk/>
            <pc:sldMk cId="2859759615" sldId="316"/>
            <ac:spMk id="3" creationId="{5E7555E2-8326-4748-BCA4-EEAC4266F2D8}"/>
          </ac:spMkLst>
        </pc:spChg>
      </pc:sldChg>
      <pc:sldChg chg="delSp modSp add del delAnim modAnim">
        <pc:chgData name="Nick Maxwell" userId="8614ede61265de7b" providerId="LiveId" clId="{7325B30E-E6D2-4678-95BC-5C18031AE02E}" dt="2019-11-16T18:16:01.690" v="337" actId="2696"/>
        <pc:sldMkLst>
          <pc:docMk/>
          <pc:sldMk cId="2545920357" sldId="317"/>
        </pc:sldMkLst>
        <pc:spChg chg="mod">
          <ac:chgData name="Nick Maxwell" userId="8614ede61265de7b" providerId="LiveId" clId="{7325B30E-E6D2-4678-95BC-5C18031AE02E}" dt="2019-11-16T17:53:46.399" v="294" actId="20577"/>
          <ac:spMkLst>
            <pc:docMk/>
            <pc:sldMk cId="2545920357" sldId="317"/>
            <ac:spMk id="2" creationId="{594C9304-2DC4-47EF-870F-B2611F35DCFA}"/>
          </ac:spMkLst>
        </pc:spChg>
        <pc:spChg chg="del mod">
          <ac:chgData name="Nick Maxwell" userId="8614ede61265de7b" providerId="LiveId" clId="{7325B30E-E6D2-4678-95BC-5C18031AE02E}" dt="2019-11-16T17:53:51.912" v="296"/>
          <ac:spMkLst>
            <pc:docMk/>
            <pc:sldMk cId="2545920357" sldId="317"/>
            <ac:spMk id="12" creationId="{65D4362B-31F0-42C7-B8F1-DB861D3360C3}"/>
          </ac:spMkLst>
        </pc:spChg>
        <pc:graphicFrameChg chg="mod">
          <ac:chgData name="Nick Maxwell" userId="8614ede61265de7b" providerId="LiveId" clId="{7325B30E-E6D2-4678-95BC-5C18031AE02E}" dt="2019-11-16T17:53:42.183" v="283" actId="1076"/>
          <ac:graphicFrameMkLst>
            <pc:docMk/>
            <pc:sldMk cId="2545920357" sldId="317"/>
            <ac:graphicFrameMk id="5" creationId="{4225E6E7-1AC4-4FAB-AF26-4E76D4B6190F}"/>
          </ac:graphicFrameMkLst>
        </pc:graphicFrameChg>
      </pc:sldChg>
      <pc:sldChg chg="modSp add del">
        <pc:chgData name="Nick Maxwell" userId="8614ede61265de7b" providerId="LiveId" clId="{7325B30E-E6D2-4678-95BC-5C18031AE02E}" dt="2019-11-16T22:59:06.142" v="5491" actId="2696"/>
        <pc:sldMkLst>
          <pc:docMk/>
          <pc:sldMk cId="589519959" sldId="318"/>
        </pc:sldMkLst>
        <pc:spChg chg="mod">
          <ac:chgData name="Nick Maxwell" userId="8614ede61265de7b" providerId="LiveId" clId="{7325B30E-E6D2-4678-95BC-5C18031AE02E}" dt="2019-11-16T17:54:01.453" v="306" actId="20577"/>
          <ac:spMkLst>
            <pc:docMk/>
            <pc:sldMk cId="589519959" sldId="318"/>
            <ac:spMk id="2" creationId="{3BC3444D-BD74-4A55-92BC-253F22D93814}"/>
          </ac:spMkLst>
        </pc:spChg>
      </pc:sldChg>
      <pc:sldChg chg="addSp delSp modSp add ord delAnim modAnim modNotesTx">
        <pc:chgData name="Nick Maxwell" userId="8614ede61265de7b" providerId="LiveId" clId="{7325B30E-E6D2-4678-95BC-5C18031AE02E}" dt="2019-11-16T21:25:47.465" v="4010" actId="20577"/>
        <pc:sldMkLst>
          <pc:docMk/>
          <pc:sldMk cId="2313131541" sldId="319"/>
        </pc:sldMkLst>
        <pc:spChg chg="mod">
          <ac:chgData name="Nick Maxwell" userId="8614ede61265de7b" providerId="LiveId" clId="{7325B30E-E6D2-4678-95BC-5C18031AE02E}" dt="2019-11-16T21:25:47.465" v="4010" actId="20577"/>
          <ac:spMkLst>
            <pc:docMk/>
            <pc:sldMk cId="2313131541" sldId="319"/>
            <ac:spMk id="2" creationId="{594C9304-2DC4-47EF-870F-B2611F35DCFA}"/>
          </ac:spMkLst>
        </pc:spChg>
        <pc:spChg chg="add del mod">
          <ac:chgData name="Nick Maxwell" userId="8614ede61265de7b" providerId="LiveId" clId="{7325B30E-E6D2-4678-95BC-5C18031AE02E}" dt="2019-11-16T18:18:50.984" v="396" actId="478"/>
          <ac:spMkLst>
            <pc:docMk/>
            <pc:sldMk cId="2313131541" sldId="319"/>
            <ac:spMk id="12" creationId="{D181DAE9-A56F-428D-A61D-F106D8BD0E3F}"/>
          </ac:spMkLst>
        </pc:spChg>
        <pc:spChg chg="add del mod">
          <ac:chgData name="Nick Maxwell" userId="8614ede61265de7b" providerId="LiveId" clId="{7325B30E-E6D2-4678-95BC-5C18031AE02E}" dt="2019-11-16T18:18:53.037" v="398" actId="478"/>
          <ac:spMkLst>
            <pc:docMk/>
            <pc:sldMk cId="2313131541" sldId="319"/>
            <ac:spMk id="13" creationId="{4A6776D7-D42A-4C16-8E51-E46E8913ABCF}"/>
          </ac:spMkLst>
        </pc:spChg>
        <pc:spChg chg="add del mod">
          <ac:chgData name="Nick Maxwell" userId="8614ede61265de7b" providerId="LiveId" clId="{7325B30E-E6D2-4678-95BC-5C18031AE02E}" dt="2019-11-16T18:18:57.838" v="402" actId="478"/>
          <ac:spMkLst>
            <pc:docMk/>
            <pc:sldMk cId="2313131541" sldId="319"/>
            <ac:spMk id="14" creationId="{76BF42D7-2D00-4620-9445-C4738782250F}"/>
          </ac:spMkLst>
        </pc:spChg>
        <pc:spChg chg="add del mod">
          <ac:chgData name="Nick Maxwell" userId="8614ede61265de7b" providerId="LiveId" clId="{7325B30E-E6D2-4678-95BC-5C18031AE02E}" dt="2019-11-16T18:18:56.346" v="401" actId="478"/>
          <ac:spMkLst>
            <pc:docMk/>
            <pc:sldMk cId="2313131541" sldId="319"/>
            <ac:spMk id="15" creationId="{CA21BCDF-5D70-4397-B85E-7F5BC9F48BF2}"/>
          </ac:spMkLst>
        </pc:spChg>
        <pc:graphicFrameChg chg="mod">
          <ac:chgData name="Nick Maxwell" userId="8614ede61265de7b" providerId="LiveId" clId="{7325B30E-E6D2-4678-95BC-5C18031AE02E}" dt="2019-11-16T18:19:28.897" v="426" actId="404"/>
          <ac:graphicFrameMkLst>
            <pc:docMk/>
            <pc:sldMk cId="2313131541" sldId="319"/>
            <ac:graphicFrameMk id="5" creationId="{4225E6E7-1AC4-4FAB-AF26-4E76D4B6190F}"/>
          </ac:graphicFrameMkLst>
        </pc:graphicFrameChg>
        <pc:cxnChg chg="add del mod">
          <ac:chgData name="Nick Maxwell" userId="8614ede61265de7b" providerId="LiveId" clId="{7325B30E-E6D2-4678-95BC-5C18031AE02E}" dt="2019-11-16T18:18:49.418" v="395" actId="478"/>
          <ac:cxnSpMkLst>
            <pc:docMk/>
            <pc:sldMk cId="2313131541" sldId="319"/>
            <ac:cxnSpMk id="4" creationId="{636F61BE-D642-4D2D-A982-B736EED57875}"/>
          </ac:cxnSpMkLst>
        </pc:cxnChg>
        <pc:cxnChg chg="add del mod">
          <ac:chgData name="Nick Maxwell" userId="8614ede61265de7b" providerId="LiveId" clId="{7325B30E-E6D2-4678-95BC-5C18031AE02E}" dt="2019-11-16T18:18:52.081" v="397" actId="478"/>
          <ac:cxnSpMkLst>
            <pc:docMk/>
            <pc:sldMk cId="2313131541" sldId="319"/>
            <ac:cxnSpMk id="6" creationId="{855F1BCE-6452-4B6D-BB38-D7E5CBDB19E0}"/>
          </ac:cxnSpMkLst>
        </pc:cxnChg>
        <pc:cxnChg chg="add del mod">
          <ac:chgData name="Nick Maxwell" userId="8614ede61265de7b" providerId="LiveId" clId="{7325B30E-E6D2-4678-95BC-5C18031AE02E}" dt="2019-11-16T18:18:59.156" v="403" actId="478"/>
          <ac:cxnSpMkLst>
            <pc:docMk/>
            <pc:sldMk cId="2313131541" sldId="319"/>
            <ac:cxnSpMk id="9" creationId="{444C85C1-199B-4D67-8E12-5D0FA601C293}"/>
          </ac:cxnSpMkLst>
        </pc:cxnChg>
        <pc:cxnChg chg="add del">
          <ac:chgData name="Nick Maxwell" userId="8614ede61265de7b" providerId="LiveId" clId="{7325B30E-E6D2-4678-95BC-5C18031AE02E}" dt="2019-11-16T18:15:35.996" v="332" actId="478"/>
          <ac:cxnSpMkLst>
            <pc:docMk/>
            <pc:sldMk cId="2313131541" sldId="319"/>
            <ac:cxnSpMk id="10" creationId="{9B75A2CA-D278-42C3-8388-E7A9ED9D41E1}"/>
          </ac:cxnSpMkLst>
        </pc:cxnChg>
        <pc:cxnChg chg="add del mod">
          <ac:chgData name="Nick Maxwell" userId="8614ede61265de7b" providerId="LiveId" clId="{7325B30E-E6D2-4678-95BC-5C18031AE02E}" dt="2019-11-16T18:18:54.319" v="399" actId="478"/>
          <ac:cxnSpMkLst>
            <pc:docMk/>
            <pc:sldMk cId="2313131541" sldId="319"/>
            <ac:cxnSpMk id="11" creationId="{48E6B7CD-55E5-489C-8E7E-42BF6D7703F0}"/>
          </ac:cxnSpMkLst>
        </pc:cxnChg>
      </pc:sldChg>
      <pc:sldChg chg="addSp delSp modSp add ord delAnim modAnim modNotesTx">
        <pc:chgData name="Nick Maxwell" userId="8614ede61265de7b" providerId="LiveId" clId="{7325B30E-E6D2-4678-95BC-5C18031AE02E}" dt="2019-11-16T21:25:40.772" v="4001" actId="20577"/>
        <pc:sldMkLst>
          <pc:docMk/>
          <pc:sldMk cId="1888365619" sldId="320"/>
        </pc:sldMkLst>
        <pc:spChg chg="mod">
          <ac:chgData name="Nick Maxwell" userId="8614ede61265de7b" providerId="LiveId" clId="{7325B30E-E6D2-4678-95BC-5C18031AE02E}" dt="2019-11-16T21:25:40.772" v="4001" actId="20577"/>
          <ac:spMkLst>
            <pc:docMk/>
            <pc:sldMk cId="1888365619" sldId="320"/>
            <ac:spMk id="2" creationId="{594C9304-2DC4-47EF-870F-B2611F35DCFA}"/>
          </ac:spMkLst>
        </pc:spChg>
        <pc:spChg chg="del">
          <ac:chgData name="Nick Maxwell" userId="8614ede61265de7b" providerId="LiveId" clId="{7325B30E-E6D2-4678-95BC-5C18031AE02E}" dt="2019-11-16T18:18:47.929" v="394" actId="478"/>
          <ac:spMkLst>
            <pc:docMk/>
            <pc:sldMk cId="1888365619" sldId="320"/>
            <ac:spMk id="12" creationId="{D181DAE9-A56F-428D-A61D-F106D8BD0E3F}"/>
          </ac:spMkLst>
        </pc:spChg>
        <pc:spChg chg="mod">
          <ac:chgData name="Nick Maxwell" userId="8614ede61265de7b" providerId="LiveId" clId="{7325B30E-E6D2-4678-95BC-5C18031AE02E}" dt="2019-11-16T19:14:21.200" v="554" actId="403"/>
          <ac:spMkLst>
            <pc:docMk/>
            <pc:sldMk cId="1888365619" sldId="320"/>
            <ac:spMk id="13" creationId="{4A6776D7-D42A-4C16-8E51-E46E8913ABCF}"/>
          </ac:spMkLst>
        </pc:spChg>
        <pc:spChg chg="mod">
          <ac:chgData name="Nick Maxwell" userId="8614ede61265de7b" providerId="LiveId" clId="{7325B30E-E6D2-4678-95BC-5C18031AE02E}" dt="2019-11-16T19:14:29.182" v="557" actId="14100"/>
          <ac:spMkLst>
            <pc:docMk/>
            <pc:sldMk cId="1888365619" sldId="320"/>
            <ac:spMk id="14" creationId="{76BF42D7-2D00-4620-9445-C4738782250F}"/>
          </ac:spMkLst>
        </pc:spChg>
        <pc:spChg chg="mod">
          <ac:chgData name="Nick Maxwell" userId="8614ede61265de7b" providerId="LiveId" clId="{7325B30E-E6D2-4678-95BC-5C18031AE02E}" dt="2019-11-16T19:14:35.815" v="560" actId="14100"/>
          <ac:spMkLst>
            <pc:docMk/>
            <pc:sldMk cId="1888365619" sldId="320"/>
            <ac:spMk id="15" creationId="{CA21BCDF-5D70-4397-B85E-7F5BC9F48BF2}"/>
          </ac:spMkLst>
        </pc:spChg>
        <pc:spChg chg="add mod">
          <ac:chgData name="Nick Maxwell" userId="8614ede61265de7b" providerId="LiveId" clId="{7325B30E-E6D2-4678-95BC-5C18031AE02E}" dt="2019-11-16T19:14:17.321" v="552" actId="403"/>
          <ac:spMkLst>
            <pc:docMk/>
            <pc:sldMk cId="1888365619" sldId="320"/>
            <ac:spMk id="16" creationId="{F22FC35A-35DD-4AD6-8C62-5D13F8450BCD}"/>
          </ac:spMkLst>
        </pc:spChg>
      </pc:sldChg>
      <pc:sldChg chg="add del">
        <pc:chgData name="Nick Maxwell" userId="8614ede61265de7b" providerId="LiveId" clId="{7325B30E-E6D2-4678-95BC-5C18031AE02E}" dt="2019-11-16T22:59:06.142" v="5490" actId="2696"/>
        <pc:sldMkLst>
          <pc:docMk/>
          <pc:sldMk cId="4205850168" sldId="321"/>
        </pc:sldMkLst>
      </pc:sldChg>
      <pc:sldChg chg="modSp add modAnim">
        <pc:chgData name="Nick Maxwell" userId="8614ede61265de7b" providerId="LiveId" clId="{7325B30E-E6D2-4678-95BC-5C18031AE02E}" dt="2019-11-17T16:40:04.938" v="6513"/>
        <pc:sldMkLst>
          <pc:docMk/>
          <pc:sldMk cId="822754030" sldId="322"/>
        </pc:sldMkLst>
        <pc:spChg chg="mod">
          <ac:chgData name="Nick Maxwell" userId="8614ede61265de7b" providerId="LiveId" clId="{7325B30E-E6D2-4678-95BC-5C18031AE02E}" dt="2019-11-16T18:25:25.852" v="506" actId="20577"/>
          <ac:spMkLst>
            <pc:docMk/>
            <pc:sldMk cId="822754030" sldId="322"/>
            <ac:spMk id="2" creationId="{3859BFE1-DCC8-49AB-B923-727D71DAA4E8}"/>
          </ac:spMkLst>
        </pc:spChg>
        <pc:spChg chg="mod">
          <ac:chgData name="Nick Maxwell" userId="8614ede61265de7b" providerId="LiveId" clId="{7325B30E-E6D2-4678-95BC-5C18031AE02E}" dt="2019-11-17T16:39:57.379" v="6512" actId="20577"/>
          <ac:spMkLst>
            <pc:docMk/>
            <pc:sldMk cId="822754030" sldId="322"/>
            <ac:spMk id="3" creationId="{FB8BF291-0325-42B8-A496-F88633D0DD88}"/>
          </ac:spMkLst>
        </pc:spChg>
      </pc:sldChg>
      <pc:sldChg chg="modSp add modAnim">
        <pc:chgData name="Nick Maxwell" userId="8614ede61265de7b" providerId="LiveId" clId="{7325B30E-E6D2-4678-95BC-5C18031AE02E}" dt="2019-11-16T22:08:05.435" v="5064" actId="403"/>
        <pc:sldMkLst>
          <pc:docMk/>
          <pc:sldMk cId="2075117946" sldId="323"/>
        </pc:sldMkLst>
        <pc:spChg chg="mod">
          <ac:chgData name="Nick Maxwell" userId="8614ede61265de7b" providerId="LiveId" clId="{7325B30E-E6D2-4678-95BC-5C18031AE02E}" dt="2019-11-16T19:19:17.166" v="810" actId="20577"/>
          <ac:spMkLst>
            <pc:docMk/>
            <pc:sldMk cId="2075117946" sldId="323"/>
            <ac:spMk id="2" creationId="{3859BFE1-DCC8-49AB-B923-727D71DAA4E8}"/>
          </ac:spMkLst>
        </pc:spChg>
        <pc:spChg chg="mod">
          <ac:chgData name="Nick Maxwell" userId="8614ede61265de7b" providerId="LiveId" clId="{7325B30E-E6D2-4678-95BC-5C18031AE02E}" dt="2019-11-16T22:08:05.435" v="5064" actId="403"/>
          <ac:spMkLst>
            <pc:docMk/>
            <pc:sldMk cId="2075117946" sldId="323"/>
            <ac:spMk id="3" creationId="{FB8BF291-0325-42B8-A496-F88633D0DD88}"/>
          </ac:spMkLst>
        </pc:spChg>
      </pc:sldChg>
      <pc:sldChg chg="modSp add modAnim">
        <pc:chgData name="Nick Maxwell" userId="8614ede61265de7b" providerId="LiveId" clId="{7325B30E-E6D2-4678-95BC-5C18031AE02E}" dt="2019-11-16T22:08:51.949" v="5074" actId="403"/>
        <pc:sldMkLst>
          <pc:docMk/>
          <pc:sldMk cId="2818063726" sldId="324"/>
        </pc:sldMkLst>
        <pc:spChg chg="mod">
          <ac:chgData name="Nick Maxwell" userId="8614ede61265de7b" providerId="LiveId" clId="{7325B30E-E6D2-4678-95BC-5C18031AE02E}" dt="2019-11-16T22:08:51.949" v="5074" actId="403"/>
          <ac:spMkLst>
            <pc:docMk/>
            <pc:sldMk cId="2818063726" sldId="324"/>
            <ac:spMk id="3" creationId="{EE15C959-CEB1-4571-9294-95403C4D43AE}"/>
          </ac:spMkLst>
        </pc:spChg>
      </pc:sldChg>
      <pc:sldChg chg="modSp add">
        <pc:chgData name="Nick Maxwell" userId="8614ede61265de7b" providerId="LiveId" clId="{7325B30E-E6D2-4678-95BC-5C18031AE02E}" dt="2019-11-16T22:08:57.934" v="5075" actId="403"/>
        <pc:sldMkLst>
          <pc:docMk/>
          <pc:sldMk cId="925587103" sldId="325"/>
        </pc:sldMkLst>
        <pc:spChg chg="mod">
          <ac:chgData name="Nick Maxwell" userId="8614ede61265de7b" providerId="LiveId" clId="{7325B30E-E6D2-4678-95BC-5C18031AE02E}" dt="2019-11-16T22:08:57.934" v="5075" actId="403"/>
          <ac:spMkLst>
            <pc:docMk/>
            <pc:sldMk cId="925587103" sldId="325"/>
            <ac:spMk id="3" creationId="{EE15C959-CEB1-4571-9294-95403C4D43AE}"/>
          </ac:spMkLst>
        </pc:spChg>
      </pc:sldChg>
      <pc:sldChg chg="modSp add modAnim">
        <pc:chgData name="Nick Maxwell" userId="8614ede61265de7b" providerId="LiveId" clId="{7325B30E-E6D2-4678-95BC-5C18031AE02E}" dt="2019-11-17T16:37:51.443" v="6495"/>
        <pc:sldMkLst>
          <pc:docMk/>
          <pc:sldMk cId="4216651486" sldId="326"/>
        </pc:sldMkLst>
        <pc:spChg chg="mod">
          <ac:chgData name="Nick Maxwell" userId="8614ede61265de7b" providerId="LiveId" clId="{7325B30E-E6D2-4678-95BC-5C18031AE02E}" dt="2019-11-16T20:02:55.196" v="2262" actId="20577"/>
          <ac:spMkLst>
            <pc:docMk/>
            <pc:sldMk cId="4216651486" sldId="326"/>
            <ac:spMk id="2" creationId="{729CE9C9-59FE-48E3-A2FD-27ABC6F60FAE}"/>
          </ac:spMkLst>
        </pc:spChg>
        <pc:spChg chg="mod">
          <ac:chgData name="Nick Maxwell" userId="8614ede61265de7b" providerId="LiveId" clId="{7325B30E-E6D2-4678-95BC-5C18031AE02E}" dt="2019-11-16T22:07:27.606" v="5059" actId="403"/>
          <ac:spMkLst>
            <pc:docMk/>
            <pc:sldMk cId="4216651486" sldId="326"/>
            <ac:spMk id="3" creationId="{3AC2A4AB-58E8-4E7D-B569-12585F6DA90A}"/>
          </ac:spMkLst>
        </pc:spChg>
      </pc:sldChg>
      <pc:sldChg chg="addSp delSp modSp add">
        <pc:chgData name="Nick Maxwell" userId="8614ede61265de7b" providerId="LiveId" clId="{7325B30E-E6D2-4678-95BC-5C18031AE02E}" dt="2019-11-16T20:14:21.194" v="2491" actId="1076"/>
        <pc:sldMkLst>
          <pc:docMk/>
          <pc:sldMk cId="750791620" sldId="327"/>
        </pc:sldMkLst>
        <pc:spChg chg="del">
          <ac:chgData name="Nick Maxwell" userId="8614ede61265de7b" providerId="LiveId" clId="{7325B30E-E6D2-4678-95BC-5C18031AE02E}" dt="2019-11-16T20:14:06.696" v="2480"/>
          <ac:spMkLst>
            <pc:docMk/>
            <pc:sldMk cId="750791620" sldId="327"/>
            <ac:spMk id="2" creationId="{06D0B742-CE60-40D5-92D8-106B15784B39}"/>
          </ac:spMkLst>
        </pc:spChg>
        <pc:spChg chg="del">
          <ac:chgData name="Nick Maxwell" userId="8614ede61265de7b" providerId="LiveId" clId="{7325B30E-E6D2-4678-95BC-5C18031AE02E}" dt="2019-11-16T20:14:06.696" v="2480"/>
          <ac:spMkLst>
            <pc:docMk/>
            <pc:sldMk cId="750791620" sldId="327"/>
            <ac:spMk id="3" creationId="{7959C474-538B-4769-9A48-3D7F86C92E31}"/>
          </ac:spMkLst>
        </pc:spChg>
        <pc:spChg chg="add mod">
          <ac:chgData name="Nick Maxwell" userId="8614ede61265de7b" providerId="LiveId" clId="{7325B30E-E6D2-4678-95BC-5C18031AE02E}" dt="2019-11-16T20:14:21.194" v="2491" actId="1076"/>
          <ac:spMkLst>
            <pc:docMk/>
            <pc:sldMk cId="750791620" sldId="327"/>
            <ac:spMk id="4" creationId="{C0AD5057-5A0E-426A-8DAB-428C0E3D904F}"/>
          </ac:spMkLst>
        </pc:spChg>
        <pc:spChg chg="add mod">
          <ac:chgData name="Nick Maxwell" userId="8614ede61265de7b" providerId="LiveId" clId="{7325B30E-E6D2-4678-95BC-5C18031AE02E}" dt="2019-11-16T20:14:06.696" v="2480"/>
          <ac:spMkLst>
            <pc:docMk/>
            <pc:sldMk cId="750791620" sldId="327"/>
            <ac:spMk id="5" creationId="{C0D5ABB6-6E86-42AB-8981-E0C65069FCE5}"/>
          </ac:spMkLst>
        </pc:spChg>
      </pc:sldChg>
      <pc:sldChg chg="add del">
        <pc:chgData name="Nick Maxwell" userId="8614ede61265de7b" providerId="LiveId" clId="{7325B30E-E6D2-4678-95BC-5C18031AE02E}" dt="2019-11-16T20:13:53.010" v="2478"/>
        <pc:sldMkLst>
          <pc:docMk/>
          <pc:sldMk cId="3323159070" sldId="327"/>
        </pc:sldMkLst>
      </pc:sldChg>
      <pc:sldChg chg="modSp add ord modAnim">
        <pc:chgData name="Nick Maxwell" userId="8614ede61265de7b" providerId="LiveId" clId="{7325B30E-E6D2-4678-95BC-5C18031AE02E}" dt="2019-11-16T22:09:14.445" v="5080" actId="14100"/>
        <pc:sldMkLst>
          <pc:docMk/>
          <pc:sldMk cId="817290057" sldId="328"/>
        </pc:sldMkLst>
        <pc:spChg chg="mod">
          <ac:chgData name="Nick Maxwell" userId="8614ede61265de7b" providerId="LiveId" clId="{7325B30E-E6D2-4678-95BC-5C18031AE02E}" dt="2019-11-16T21:12:23.970" v="3185" actId="20577"/>
          <ac:spMkLst>
            <pc:docMk/>
            <pc:sldMk cId="817290057" sldId="328"/>
            <ac:spMk id="2" creationId="{2DBC6538-75EC-461B-9FF3-08BC2506BC22}"/>
          </ac:spMkLst>
        </pc:spChg>
        <pc:spChg chg="mod">
          <ac:chgData name="Nick Maxwell" userId="8614ede61265de7b" providerId="LiveId" clId="{7325B30E-E6D2-4678-95BC-5C18031AE02E}" dt="2019-11-16T22:09:14.445" v="5080" actId="14100"/>
          <ac:spMkLst>
            <pc:docMk/>
            <pc:sldMk cId="817290057" sldId="328"/>
            <ac:spMk id="3" creationId="{B0FBDE96-6E6C-4C4E-8117-79249B281D7A}"/>
          </ac:spMkLst>
        </pc:spChg>
      </pc:sldChg>
      <pc:sldChg chg="addSp delSp modSp add del">
        <pc:chgData name="Nick Maxwell" userId="8614ede61265de7b" providerId="LiveId" clId="{7325B30E-E6D2-4678-95BC-5C18031AE02E}" dt="2019-11-16T20:57:07.176" v="3068" actId="2696"/>
        <pc:sldMkLst>
          <pc:docMk/>
          <pc:sldMk cId="1148930047" sldId="328"/>
        </pc:sldMkLst>
        <pc:spChg chg="mod">
          <ac:chgData name="Nick Maxwell" userId="8614ede61265de7b" providerId="LiveId" clId="{7325B30E-E6D2-4678-95BC-5C18031AE02E}" dt="2019-11-16T20:15:09.356" v="2531" actId="20577"/>
          <ac:spMkLst>
            <pc:docMk/>
            <pc:sldMk cId="1148930047" sldId="328"/>
            <ac:spMk id="2" creationId="{0673AFE5-3441-4476-AFF6-787A4D4AC448}"/>
          </ac:spMkLst>
        </pc:spChg>
        <pc:spChg chg="del">
          <ac:chgData name="Nick Maxwell" userId="8614ede61265de7b" providerId="LiveId" clId="{7325B30E-E6D2-4678-95BC-5C18031AE02E}" dt="2019-11-16T20:55:35.407" v="3008" actId="3680"/>
          <ac:spMkLst>
            <pc:docMk/>
            <pc:sldMk cId="1148930047" sldId="328"/>
            <ac:spMk id="3" creationId="{08E57AC6-104E-4C87-A069-BC50E6373224}"/>
          </ac:spMkLst>
        </pc:spChg>
        <pc:graphicFrameChg chg="add mod modGraphic">
          <ac:chgData name="Nick Maxwell" userId="8614ede61265de7b" providerId="LiveId" clId="{7325B30E-E6D2-4678-95BC-5C18031AE02E}" dt="2019-11-16T20:56:42.261" v="3067" actId="1076"/>
          <ac:graphicFrameMkLst>
            <pc:docMk/>
            <pc:sldMk cId="1148930047" sldId="328"/>
            <ac:graphicFrameMk id="4" creationId="{12E9AB4B-E2F6-4750-BBF8-5AA54310DE56}"/>
          </ac:graphicFrameMkLst>
        </pc:graphicFrameChg>
      </pc:sldChg>
      <pc:sldChg chg="modSp add modAnim">
        <pc:chgData name="Nick Maxwell" userId="8614ede61265de7b" providerId="LiveId" clId="{7325B30E-E6D2-4678-95BC-5C18031AE02E}" dt="2019-11-16T22:09:38.939" v="5085" actId="14100"/>
        <pc:sldMkLst>
          <pc:docMk/>
          <pc:sldMk cId="2083410423" sldId="329"/>
        </pc:sldMkLst>
        <pc:spChg chg="mod">
          <ac:chgData name="Nick Maxwell" userId="8614ede61265de7b" providerId="LiveId" clId="{7325B30E-E6D2-4678-95BC-5C18031AE02E}" dt="2019-11-16T22:09:38.939" v="5085" actId="14100"/>
          <ac:spMkLst>
            <pc:docMk/>
            <pc:sldMk cId="2083410423" sldId="329"/>
            <ac:spMk id="3" creationId="{B0FBDE96-6E6C-4C4E-8117-79249B281D7A}"/>
          </ac:spMkLst>
        </pc:spChg>
      </pc:sldChg>
      <pc:sldChg chg="modSp add modAnim">
        <pc:chgData name="Nick Maxwell" userId="8614ede61265de7b" providerId="LiveId" clId="{7325B30E-E6D2-4678-95BC-5C18031AE02E}" dt="2019-11-16T22:09:43.785" v="5086" actId="14100"/>
        <pc:sldMkLst>
          <pc:docMk/>
          <pc:sldMk cId="1687089657" sldId="330"/>
        </pc:sldMkLst>
        <pc:spChg chg="mod">
          <ac:chgData name="Nick Maxwell" userId="8614ede61265de7b" providerId="LiveId" clId="{7325B30E-E6D2-4678-95BC-5C18031AE02E}" dt="2019-11-16T22:09:43.785" v="5086" actId="14100"/>
          <ac:spMkLst>
            <pc:docMk/>
            <pc:sldMk cId="1687089657" sldId="330"/>
            <ac:spMk id="3" creationId="{B0FBDE96-6E6C-4C4E-8117-79249B281D7A}"/>
          </ac:spMkLst>
        </pc:spChg>
      </pc:sldChg>
      <pc:sldChg chg="addSp modSp add modAnim">
        <pc:chgData name="Nick Maxwell" userId="8614ede61265de7b" providerId="LiveId" clId="{7325B30E-E6D2-4678-95BC-5C18031AE02E}" dt="2019-11-16T22:41:44.588" v="5200"/>
        <pc:sldMkLst>
          <pc:docMk/>
          <pc:sldMk cId="2812945126" sldId="331"/>
        </pc:sldMkLst>
        <pc:spChg chg="add mod">
          <ac:chgData name="Nick Maxwell" userId="8614ede61265de7b" providerId="LiveId" clId="{7325B30E-E6D2-4678-95BC-5C18031AE02E}" dt="2019-11-16T21:36:37.244" v="4098" actId="20577"/>
          <ac:spMkLst>
            <pc:docMk/>
            <pc:sldMk cId="2812945126" sldId="331"/>
            <ac:spMk id="2" creationId="{9FDD22CB-EDF2-4F47-A7F5-09C272067C86}"/>
          </ac:spMkLst>
        </pc:spChg>
        <pc:spChg chg="add mod">
          <ac:chgData name="Nick Maxwell" userId="8614ede61265de7b" providerId="LiveId" clId="{7325B30E-E6D2-4678-95BC-5C18031AE02E}" dt="2019-11-16T22:41:31.643" v="5197" actId="403"/>
          <ac:spMkLst>
            <pc:docMk/>
            <pc:sldMk cId="2812945126" sldId="331"/>
            <ac:spMk id="3" creationId="{F36EB780-F98D-4D4A-9990-43B8E3E13143}"/>
          </ac:spMkLst>
        </pc:spChg>
      </pc:sldChg>
      <pc:sldChg chg="modSp add modAnim">
        <pc:chgData name="Nick Maxwell" userId="8614ede61265de7b" providerId="LiveId" clId="{7325B30E-E6D2-4678-95BC-5C18031AE02E}" dt="2019-11-17T16:01:26.302" v="6135"/>
        <pc:sldMkLst>
          <pc:docMk/>
          <pc:sldMk cId="2530459881" sldId="332"/>
        </pc:sldMkLst>
        <pc:spChg chg="mod">
          <ac:chgData name="Nick Maxwell" userId="8614ede61265de7b" providerId="LiveId" clId="{7325B30E-E6D2-4678-95BC-5C18031AE02E}" dt="2019-11-16T21:39:14.502" v="4119" actId="20577"/>
          <ac:spMkLst>
            <pc:docMk/>
            <pc:sldMk cId="2530459881" sldId="332"/>
            <ac:spMk id="2" creationId="{C6C4333E-ABA3-42DB-8E54-E9B922957F75}"/>
          </ac:spMkLst>
        </pc:spChg>
        <pc:spChg chg="mod">
          <ac:chgData name="Nick Maxwell" userId="8614ede61265de7b" providerId="LiveId" clId="{7325B30E-E6D2-4678-95BC-5C18031AE02E}" dt="2019-11-17T16:01:15.782" v="6133" actId="13926"/>
          <ac:spMkLst>
            <pc:docMk/>
            <pc:sldMk cId="2530459881" sldId="332"/>
            <ac:spMk id="3" creationId="{FE81A7F3-03F1-4A0F-8F78-9CE1C485F45E}"/>
          </ac:spMkLst>
        </pc:spChg>
      </pc:sldChg>
      <pc:sldChg chg="modSp add">
        <pc:chgData name="Nick Maxwell" userId="8614ede61265de7b" providerId="LiveId" clId="{7325B30E-E6D2-4678-95BC-5C18031AE02E}" dt="2019-11-16T22:42:58.938" v="5224" actId="403"/>
        <pc:sldMkLst>
          <pc:docMk/>
          <pc:sldMk cId="351406704" sldId="333"/>
        </pc:sldMkLst>
        <pc:spChg chg="mod">
          <ac:chgData name="Nick Maxwell" userId="8614ede61265de7b" providerId="LiveId" clId="{7325B30E-E6D2-4678-95BC-5C18031AE02E}" dt="2019-11-16T22:42:36.780" v="5219" actId="20577"/>
          <ac:spMkLst>
            <pc:docMk/>
            <pc:sldMk cId="351406704" sldId="333"/>
            <ac:spMk id="2" creationId="{97D7B62A-A4C2-4087-A4D7-150E9B8D760B}"/>
          </ac:spMkLst>
        </pc:spChg>
        <pc:spChg chg="mod">
          <ac:chgData name="Nick Maxwell" userId="8614ede61265de7b" providerId="LiveId" clId="{7325B30E-E6D2-4678-95BC-5C18031AE02E}" dt="2019-11-16T22:42:58.938" v="5224" actId="403"/>
          <ac:spMkLst>
            <pc:docMk/>
            <pc:sldMk cId="351406704" sldId="333"/>
            <ac:spMk id="3" creationId="{1F24CF37-6372-4D6A-A367-30F1529A5AF0}"/>
          </ac:spMkLst>
        </pc:spChg>
      </pc:sldChg>
      <pc:sldChg chg="modSp add">
        <pc:chgData name="Nick Maxwell" userId="8614ede61265de7b" providerId="LiveId" clId="{7325B30E-E6D2-4678-95BC-5C18031AE02E}" dt="2019-11-16T22:48:06.531" v="5359" actId="20577"/>
        <pc:sldMkLst>
          <pc:docMk/>
          <pc:sldMk cId="2370518464" sldId="334"/>
        </pc:sldMkLst>
        <pc:spChg chg="mod">
          <ac:chgData name="Nick Maxwell" userId="8614ede61265de7b" providerId="LiveId" clId="{7325B30E-E6D2-4678-95BC-5C18031AE02E}" dt="2019-11-16T22:48:06.531" v="5359" actId="20577"/>
          <ac:spMkLst>
            <pc:docMk/>
            <pc:sldMk cId="2370518464" sldId="334"/>
            <ac:spMk id="2" creationId="{F65B857A-6166-41F0-A5E2-11ABA91F0A34}"/>
          </ac:spMkLst>
        </pc:spChg>
      </pc:sldChg>
      <pc:sldChg chg="modSp add">
        <pc:chgData name="Nick Maxwell" userId="8614ede61265de7b" providerId="LiveId" clId="{7325B30E-E6D2-4678-95BC-5C18031AE02E}" dt="2019-11-16T22:48:20.282" v="5384" actId="20577"/>
        <pc:sldMkLst>
          <pc:docMk/>
          <pc:sldMk cId="2514899935" sldId="335"/>
        </pc:sldMkLst>
        <pc:spChg chg="mod">
          <ac:chgData name="Nick Maxwell" userId="8614ede61265de7b" providerId="LiveId" clId="{7325B30E-E6D2-4678-95BC-5C18031AE02E}" dt="2019-11-16T22:48:20.282" v="5384" actId="20577"/>
          <ac:spMkLst>
            <pc:docMk/>
            <pc:sldMk cId="2514899935" sldId="335"/>
            <ac:spMk id="2" creationId="{F65B857A-6166-41F0-A5E2-11ABA91F0A34}"/>
          </ac:spMkLst>
        </pc:spChg>
      </pc:sldChg>
      <pc:sldChg chg="modSp add del ord">
        <pc:chgData name="Nick Maxwell" userId="8614ede61265de7b" providerId="LiveId" clId="{7325B30E-E6D2-4678-95BC-5C18031AE02E}" dt="2019-11-16T23:06:33.432" v="5616" actId="2696"/>
        <pc:sldMkLst>
          <pc:docMk/>
          <pc:sldMk cId="3166392320" sldId="336"/>
        </pc:sldMkLst>
        <pc:spChg chg="mod">
          <ac:chgData name="Nick Maxwell" userId="8614ede61265de7b" providerId="LiveId" clId="{7325B30E-E6D2-4678-95BC-5C18031AE02E}" dt="2019-11-16T22:53:35.604" v="5472" actId="20577"/>
          <ac:spMkLst>
            <pc:docMk/>
            <pc:sldMk cId="3166392320" sldId="336"/>
            <ac:spMk id="2" creationId="{877E3C10-FBA7-49FC-8E76-612B19E1FC96}"/>
          </ac:spMkLst>
        </pc:spChg>
        <pc:spChg chg="mod">
          <ac:chgData name="Nick Maxwell" userId="8614ede61265de7b" providerId="LiveId" clId="{7325B30E-E6D2-4678-95BC-5C18031AE02E}" dt="2019-11-16T23:06:29.660" v="5615" actId="20577"/>
          <ac:spMkLst>
            <pc:docMk/>
            <pc:sldMk cId="3166392320" sldId="336"/>
            <ac:spMk id="3" creationId="{9CC83510-7E6A-492F-BA67-0AA5E3C6FAD6}"/>
          </ac:spMkLst>
        </pc:spChg>
      </pc:sldChg>
      <pc:sldChg chg="modSp add">
        <pc:chgData name="Nick Maxwell" userId="8614ede61265de7b" providerId="LiveId" clId="{7325B30E-E6D2-4678-95BC-5C18031AE02E}" dt="2019-11-17T16:33:50.754" v="6487" actId="20577"/>
        <pc:sldMkLst>
          <pc:docMk/>
          <pc:sldMk cId="2085614677" sldId="337"/>
        </pc:sldMkLst>
        <pc:spChg chg="mod">
          <ac:chgData name="Nick Maxwell" userId="8614ede61265de7b" providerId="LiveId" clId="{7325B30E-E6D2-4678-95BC-5C18031AE02E}" dt="2019-11-16T22:59:36.942" v="5504" actId="20577"/>
          <ac:spMkLst>
            <pc:docMk/>
            <pc:sldMk cId="2085614677" sldId="337"/>
            <ac:spMk id="2" creationId="{A0C10BA0-6FEE-4895-8140-7E4A951CC9FD}"/>
          </ac:spMkLst>
        </pc:spChg>
        <pc:spChg chg="mod">
          <ac:chgData name="Nick Maxwell" userId="8614ede61265de7b" providerId="LiveId" clId="{7325B30E-E6D2-4678-95BC-5C18031AE02E}" dt="2019-11-17T16:33:50.754" v="6487" actId="20577"/>
          <ac:spMkLst>
            <pc:docMk/>
            <pc:sldMk cId="2085614677" sldId="337"/>
            <ac:spMk id="3" creationId="{C59DDDEC-8AFA-4F60-A62D-7BDEF375EB72}"/>
          </ac:spMkLst>
        </pc:spChg>
      </pc:sldChg>
      <pc:sldChg chg="modSp add modAnim">
        <pc:chgData name="Nick Maxwell" userId="8614ede61265de7b" providerId="LiveId" clId="{7325B30E-E6D2-4678-95BC-5C18031AE02E}" dt="2019-11-17T16:39:15.176" v="6499"/>
        <pc:sldMkLst>
          <pc:docMk/>
          <pc:sldMk cId="2357847878" sldId="338"/>
        </pc:sldMkLst>
        <pc:spChg chg="mod">
          <ac:chgData name="Nick Maxwell" userId="8614ede61265de7b" providerId="LiveId" clId="{7325B30E-E6D2-4678-95BC-5C18031AE02E}" dt="2019-11-16T23:07:55.856" v="5742" actId="20577"/>
          <ac:spMkLst>
            <pc:docMk/>
            <pc:sldMk cId="2357847878" sldId="338"/>
            <ac:spMk id="2" creationId="{9F803BE5-3CC9-49A8-ACA5-ACD0B7292262}"/>
          </ac:spMkLst>
        </pc:spChg>
        <pc:spChg chg="mod">
          <ac:chgData name="Nick Maxwell" userId="8614ede61265de7b" providerId="LiveId" clId="{7325B30E-E6D2-4678-95BC-5C18031AE02E}" dt="2019-11-16T23:08:45.562" v="5828" actId="20577"/>
          <ac:spMkLst>
            <pc:docMk/>
            <pc:sldMk cId="2357847878" sldId="338"/>
            <ac:spMk id="3" creationId="{AD71B0C3-024D-47BD-B8B8-61576B212266}"/>
          </ac:spMkLst>
        </pc:spChg>
      </pc:sldChg>
      <pc:sldChg chg="addSp delSp modSp add ord modAnim">
        <pc:chgData name="Nick Maxwell" userId="8614ede61265de7b" providerId="LiveId" clId="{7325B30E-E6D2-4678-95BC-5C18031AE02E}" dt="2019-11-17T16:52:41.561" v="6551" actId="403"/>
        <pc:sldMkLst>
          <pc:docMk/>
          <pc:sldMk cId="1936827934" sldId="339"/>
        </pc:sldMkLst>
        <pc:spChg chg="del">
          <ac:chgData name="Nick Maxwell" userId="8614ede61265de7b" providerId="LiveId" clId="{7325B30E-E6D2-4678-95BC-5C18031AE02E}" dt="2019-11-17T15:43:10.795" v="5830"/>
          <ac:spMkLst>
            <pc:docMk/>
            <pc:sldMk cId="1936827934" sldId="339"/>
            <ac:spMk id="2" creationId="{5E923A09-346D-44F1-B65D-7FD55F442AF2}"/>
          </ac:spMkLst>
        </pc:spChg>
        <pc:spChg chg="del">
          <ac:chgData name="Nick Maxwell" userId="8614ede61265de7b" providerId="LiveId" clId="{7325B30E-E6D2-4678-95BC-5C18031AE02E}" dt="2019-11-17T15:43:10.795" v="5830"/>
          <ac:spMkLst>
            <pc:docMk/>
            <pc:sldMk cId="1936827934" sldId="339"/>
            <ac:spMk id="3" creationId="{3721D1F1-F8F2-436A-A8F4-7702DC34AA50}"/>
          </ac:spMkLst>
        </pc:spChg>
        <pc:spChg chg="add mod">
          <ac:chgData name="Nick Maxwell" userId="8614ede61265de7b" providerId="LiveId" clId="{7325B30E-E6D2-4678-95BC-5C18031AE02E}" dt="2019-11-17T15:43:47.198" v="5833" actId="208"/>
          <ac:spMkLst>
            <pc:docMk/>
            <pc:sldMk cId="1936827934" sldId="339"/>
            <ac:spMk id="4" creationId="{F119DB60-14C6-4F45-8431-C680FD08A7D5}"/>
          </ac:spMkLst>
        </pc:spChg>
        <pc:spChg chg="add mod">
          <ac:chgData name="Nick Maxwell" userId="8614ede61265de7b" providerId="LiveId" clId="{7325B30E-E6D2-4678-95BC-5C18031AE02E}" dt="2019-11-17T16:52:38.032" v="6550" actId="403"/>
          <ac:spMkLst>
            <pc:docMk/>
            <pc:sldMk cId="1936827934" sldId="339"/>
            <ac:spMk id="5" creationId="{F1016D73-BDF9-4C89-8AF9-91CB7BFA6714}"/>
          </ac:spMkLst>
        </pc:spChg>
        <pc:spChg chg="add mod">
          <ac:chgData name="Nick Maxwell" userId="8614ede61265de7b" providerId="LiveId" clId="{7325B30E-E6D2-4678-95BC-5C18031AE02E}" dt="2019-11-17T16:52:41.561" v="6551" actId="403"/>
          <ac:spMkLst>
            <pc:docMk/>
            <pc:sldMk cId="1936827934" sldId="339"/>
            <ac:spMk id="6" creationId="{A30DCDAB-70DD-4BA8-904E-C61485E774B7}"/>
          </ac:spMkLst>
        </pc:spChg>
        <pc:spChg chg="add mod">
          <ac:chgData name="Nick Maxwell" userId="8614ede61265de7b" providerId="LiveId" clId="{7325B30E-E6D2-4678-95BC-5C18031AE02E}" dt="2019-11-17T15:46:20.271" v="5907" actId="403"/>
          <ac:spMkLst>
            <pc:docMk/>
            <pc:sldMk cId="1936827934" sldId="339"/>
            <ac:spMk id="7" creationId="{0C58C392-B4AB-45AA-96F2-AEFC0149DA0F}"/>
          </ac:spMkLst>
        </pc:spChg>
        <pc:spChg chg="add mod">
          <ac:chgData name="Nick Maxwell" userId="8614ede61265de7b" providerId="LiveId" clId="{7325B30E-E6D2-4678-95BC-5C18031AE02E}" dt="2019-11-17T15:51:23.647" v="6022" actId="20577"/>
          <ac:spMkLst>
            <pc:docMk/>
            <pc:sldMk cId="1936827934" sldId="339"/>
            <ac:spMk id="8" creationId="{8A968A26-3BE6-492A-B2AA-68BA56F1CFFE}"/>
          </ac:spMkLst>
        </pc:spChg>
        <pc:spChg chg="add mod">
          <ac:chgData name="Nick Maxwell" userId="8614ede61265de7b" providerId="LiveId" clId="{7325B30E-E6D2-4678-95BC-5C18031AE02E}" dt="2019-11-17T16:52:34.953" v="6549" actId="403"/>
          <ac:spMkLst>
            <pc:docMk/>
            <pc:sldMk cId="1936827934" sldId="339"/>
            <ac:spMk id="9" creationId="{7EDE8E92-0C94-4577-8540-26F3A3A123F9}"/>
          </ac:spMkLst>
        </pc:spChg>
      </pc:sldChg>
      <pc:sldChg chg="addSp modSp add modAnim">
        <pc:chgData name="Nick Maxwell" userId="8614ede61265de7b" providerId="LiveId" clId="{7325B30E-E6D2-4678-95BC-5C18031AE02E}" dt="2019-11-17T16:52:28.514" v="6548" actId="403"/>
        <pc:sldMkLst>
          <pc:docMk/>
          <pc:sldMk cId="2802600663" sldId="340"/>
        </pc:sldMkLst>
        <pc:spChg chg="mod">
          <ac:chgData name="Nick Maxwell" userId="8614ede61265de7b" providerId="LiveId" clId="{7325B30E-E6D2-4678-95BC-5C18031AE02E}" dt="2019-11-17T16:52:13.682" v="6546" actId="403"/>
          <ac:spMkLst>
            <pc:docMk/>
            <pc:sldMk cId="2802600663" sldId="340"/>
            <ac:spMk id="5" creationId="{F1016D73-BDF9-4C89-8AF9-91CB7BFA6714}"/>
          </ac:spMkLst>
        </pc:spChg>
        <pc:spChg chg="mod">
          <ac:chgData name="Nick Maxwell" userId="8614ede61265de7b" providerId="LiveId" clId="{7325B30E-E6D2-4678-95BC-5C18031AE02E}" dt="2019-11-17T16:52:17.052" v="6547" actId="403"/>
          <ac:spMkLst>
            <pc:docMk/>
            <pc:sldMk cId="2802600663" sldId="340"/>
            <ac:spMk id="6" creationId="{A30DCDAB-70DD-4BA8-904E-C61485E774B7}"/>
          </ac:spMkLst>
        </pc:spChg>
        <pc:spChg chg="mod">
          <ac:chgData name="Nick Maxwell" userId="8614ede61265de7b" providerId="LiveId" clId="{7325B30E-E6D2-4678-95BC-5C18031AE02E}" dt="2019-11-17T15:46:41.404" v="5917" actId="20577"/>
          <ac:spMkLst>
            <pc:docMk/>
            <pc:sldMk cId="2802600663" sldId="340"/>
            <ac:spMk id="7" creationId="{0C58C392-B4AB-45AA-96F2-AEFC0149DA0F}"/>
          </ac:spMkLst>
        </pc:spChg>
        <pc:spChg chg="add mod">
          <ac:chgData name="Nick Maxwell" userId="8614ede61265de7b" providerId="LiveId" clId="{7325B30E-E6D2-4678-95BC-5C18031AE02E}" dt="2019-11-17T16:52:28.514" v="6548" actId="403"/>
          <ac:spMkLst>
            <pc:docMk/>
            <pc:sldMk cId="2802600663" sldId="340"/>
            <ac:spMk id="9" creationId="{25F78B86-B4AA-4C72-AA3B-2B54C8FB18D7}"/>
          </ac:spMkLst>
        </pc:spChg>
      </pc:sldChg>
      <pc:sldChg chg="addSp delSp modSp add ord modAnim">
        <pc:chgData name="Nick Maxwell" userId="8614ede61265de7b" providerId="LiveId" clId="{7325B30E-E6D2-4678-95BC-5C18031AE02E}" dt="2019-11-17T16:53:06.583" v="6554" actId="403"/>
        <pc:sldMkLst>
          <pc:docMk/>
          <pc:sldMk cId="2204356736" sldId="341"/>
        </pc:sldMkLst>
        <pc:spChg chg="add mod">
          <ac:chgData name="Nick Maxwell" userId="8614ede61265de7b" providerId="LiveId" clId="{7325B30E-E6D2-4678-95BC-5C18031AE02E}" dt="2019-11-17T16:53:06.583" v="6554" actId="403"/>
          <ac:spMkLst>
            <pc:docMk/>
            <pc:sldMk cId="2204356736" sldId="341"/>
            <ac:spMk id="2" creationId="{1EE4CA25-45CB-45EF-93B1-66A891B0FD22}"/>
          </ac:spMkLst>
        </pc:spChg>
        <pc:spChg chg="mod">
          <ac:chgData name="Nick Maxwell" userId="8614ede61265de7b" providerId="LiveId" clId="{7325B30E-E6D2-4678-95BC-5C18031AE02E}" dt="2019-11-17T16:52:55.334" v="6552" actId="403"/>
          <ac:spMkLst>
            <pc:docMk/>
            <pc:sldMk cId="2204356736" sldId="341"/>
            <ac:spMk id="5" creationId="{F1016D73-BDF9-4C89-8AF9-91CB7BFA6714}"/>
          </ac:spMkLst>
        </pc:spChg>
        <pc:spChg chg="mod">
          <ac:chgData name="Nick Maxwell" userId="8614ede61265de7b" providerId="LiveId" clId="{7325B30E-E6D2-4678-95BC-5C18031AE02E}" dt="2019-11-17T16:52:58.985" v="6553" actId="403"/>
          <ac:spMkLst>
            <pc:docMk/>
            <pc:sldMk cId="2204356736" sldId="341"/>
            <ac:spMk id="6" creationId="{A30DCDAB-70DD-4BA8-904E-C61485E774B7}"/>
          </ac:spMkLst>
        </pc:spChg>
        <pc:spChg chg="del">
          <ac:chgData name="Nick Maxwell" userId="8614ede61265de7b" providerId="LiveId" clId="{7325B30E-E6D2-4678-95BC-5C18031AE02E}" dt="2019-11-17T15:47:19.304" v="5927" actId="478"/>
          <ac:spMkLst>
            <pc:docMk/>
            <pc:sldMk cId="2204356736" sldId="341"/>
            <ac:spMk id="7" creationId="{0C58C392-B4AB-45AA-96F2-AEFC0149DA0F}"/>
          </ac:spMkLst>
        </pc:spChg>
      </pc:sldChg>
      <pc:sldChg chg="modSp add del">
        <pc:chgData name="Nick Maxwell" userId="8614ede61265de7b" providerId="LiveId" clId="{7325B30E-E6D2-4678-95BC-5C18031AE02E}" dt="2019-11-17T16:27:58.010" v="6154"/>
        <pc:sldMkLst>
          <pc:docMk/>
          <pc:sldMk cId="1481002571" sldId="342"/>
        </pc:sldMkLst>
        <pc:spChg chg="mod">
          <ac:chgData name="Nick Maxwell" userId="8614ede61265de7b" providerId="LiveId" clId="{7325B30E-E6D2-4678-95BC-5C18031AE02E}" dt="2019-11-17T16:27:57.400" v="6153" actId="20577"/>
          <ac:spMkLst>
            <pc:docMk/>
            <pc:sldMk cId="1481002571" sldId="342"/>
            <ac:spMk id="2" creationId="{442B2017-F526-4550-B0FF-E3733772475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6.4991406736497601E-2"/>
          <c:w val="0.69873371455492139"/>
          <c:h val="0.76352511826159053"/>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0.04</c:v>
                </c:pt>
                <c:pt idx="1">
                  <c:v>0.04</c:v>
                </c:pt>
                <c:pt idx="2">
                  <c:v>7.0000000000000007E-2</c:v>
                </c:pt>
                <c:pt idx="3">
                  <c:v>0.04</c:v>
                </c:pt>
                <c:pt idx="4">
                  <c:v>0.06</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0.03</c:v>
                </c:pt>
                <c:pt idx="1">
                  <c:v>0.04</c:v>
                </c:pt>
                <c:pt idx="2">
                  <c:v>0.06</c:v>
                </c:pt>
                <c:pt idx="3">
                  <c:v>0.02</c:v>
                </c:pt>
                <c:pt idx="4">
                  <c:v>0.04</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405062885975721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0.15000000000000002"/>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Percent Error</a:t>
                </a:r>
              </a:p>
            </c:rich>
          </c:tx>
          <c:layout>
            <c:manualLayout>
              <c:xMode val="edge"/>
              <c:yMode val="edge"/>
              <c:x val="2.0858534572145326E-2"/>
              <c:y val="0.2805743178815588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0000000000001E-2"/>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6.4991406736497601E-2"/>
          <c:w val="0.69873371455492139"/>
          <c:h val="0.76352511826159053"/>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cat>
            <c:strRef>
              <c:f>Sheet1!$A$2:$A$5</c:f>
              <c:strCache>
                <c:ptCount val="4"/>
                <c:pt idx="0">
                  <c:v>Local Alt Runs</c:v>
                </c:pt>
                <c:pt idx="1">
                  <c:v>Local Random</c:v>
                </c:pt>
                <c:pt idx="2">
                  <c:v>Global Alt Runs</c:v>
                </c:pt>
                <c:pt idx="3">
                  <c:v>Global Random</c:v>
                </c:pt>
              </c:strCache>
            </c:strRef>
          </c:cat>
          <c:val>
            <c:numRef>
              <c:f>Sheet1!$B$2:$B$5</c:f>
              <c:numCache>
                <c:formatCode>General</c:formatCode>
                <c:ptCount val="4"/>
                <c:pt idx="0">
                  <c:v>0.03</c:v>
                </c:pt>
                <c:pt idx="1">
                  <c:v>0.02</c:v>
                </c:pt>
                <c:pt idx="2">
                  <c:v>0.01</c:v>
                </c:pt>
                <c:pt idx="3">
                  <c:v>0.01</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cat>
            <c:strRef>
              <c:f>Sheet1!$A$2:$A$5</c:f>
              <c:strCache>
                <c:ptCount val="4"/>
                <c:pt idx="0">
                  <c:v>Local Alt Runs</c:v>
                </c:pt>
                <c:pt idx="1">
                  <c:v>Local Random</c:v>
                </c:pt>
                <c:pt idx="2">
                  <c:v>Global Alt Runs</c:v>
                </c:pt>
                <c:pt idx="3">
                  <c:v>Global Random</c:v>
                </c:pt>
              </c:strCache>
            </c:strRef>
          </c:cat>
          <c:val>
            <c:numRef>
              <c:f>Sheet1!$C$2:$C$5</c:f>
              <c:numCache>
                <c:formatCode>General</c:formatCode>
                <c:ptCount val="4"/>
                <c:pt idx="0">
                  <c:v>0.01</c:v>
                </c:pt>
                <c:pt idx="1">
                  <c:v>0.02</c:v>
                </c:pt>
                <c:pt idx="2">
                  <c:v>0.01</c:v>
                </c:pt>
                <c:pt idx="3">
                  <c:v>0.01</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405062885975721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0.15000000000000002"/>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Percent Error</a:t>
                </a:r>
              </a:p>
            </c:rich>
          </c:tx>
          <c:layout>
            <c:manualLayout>
              <c:xMode val="edge"/>
              <c:yMode val="edge"/>
              <c:x val="2.0858534572145326E-2"/>
              <c:y val="0.2805743178815588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0000000000001E-2"/>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8.5372778740346808E-2"/>
          <c:w val="0.69873371455492139"/>
          <c:h val="0.71462514398037724"/>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cat>
            <c:strRef>
              <c:f>Sheet1!$A$2:$A$6</c:f>
              <c:strCache>
                <c:ptCount val="5"/>
                <c:pt idx="0">
                  <c:v>Pure</c:v>
                </c:pt>
                <c:pt idx="1">
                  <c:v>NS Alt Run</c:v>
                </c:pt>
                <c:pt idx="2">
                  <c:v>Switch Alt Run</c:v>
                </c:pt>
                <c:pt idx="3">
                  <c:v>NS Random</c:v>
                </c:pt>
                <c:pt idx="4">
                  <c:v>Switch Random</c:v>
                </c:pt>
              </c:strCache>
            </c:strRef>
          </c:cat>
          <c:val>
            <c:numRef>
              <c:f>Sheet1!$B$2:$B$6</c:f>
              <c:numCache>
                <c:formatCode>General</c:formatCode>
                <c:ptCount val="5"/>
                <c:pt idx="0">
                  <c:v>667.78</c:v>
                </c:pt>
                <c:pt idx="1">
                  <c:v>1329.47</c:v>
                </c:pt>
                <c:pt idx="2">
                  <c:v>1393.26</c:v>
                </c:pt>
                <c:pt idx="3">
                  <c:v>1245.1199999999999</c:v>
                </c:pt>
                <c:pt idx="4">
                  <c:v>1402.8</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cat>
            <c:strRef>
              <c:f>Sheet1!$A$2:$A$6</c:f>
              <c:strCache>
                <c:ptCount val="5"/>
                <c:pt idx="0">
                  <c:v>Pure</c:v>
                </c:pt>
                <c:pt idx="1">
                  <c:v>NS Alt Run</c:v>
                </c:pt>
                <c:pt idx="2">
                  <c:v>Switch Alt Run</c:v>
                </c:pt>
                <c:pt idx="3">
                  <c:v>NS Random</c:v>
                </c:pt>
                <c:pt idx="4">
                  <c:v>Switch Random</c:v>
                </c:pt>
              </c:strCache>
            </c:strRef>
          </c:cat>
          <c:val>
            <c:numRef>
              <c:f>Sheet1!$C$2:$C$6</c:f>
              <c:numCache>
                <c:formatCode>General</c:formatCode>
                <c:ptCount val="5"/>
                <c:pt idx="0">
                  <c:v>983.31</c:v>
                </c:pt>
                <c:pt idx="1">
                  <c:v>2117.84</c:v>
                </c:pt>
                <c:pt idx="2">
                  <c:v>2188.0500000000002</c:v>
                </c:pt>
                <c:pt idx="3">
                  <c:v>1996.69</c:v>
                </c:pt>
                <c:pt idx="4">
                  <c:v>2248.1</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298053776388377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3500"/>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RT</a:t>
                </a:r>
              </a:p>
            </c:rich>
          </c:tx>
          <c:layout>
            <c:manualLayout>
              <c:xMode val="edge"/>
              <c:yMode val="edge"/>
              <c:x val="6.2020902701378127E-3"/>
              <c:y val="0.3568180356564585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6.4991406736497601E-2"/>
          <c:w val="0.69873371455492139"/>
          <c:h val="0.76352511826159053"/>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cat>
            <c:strRef>
              <c:f>Sheet1!$A$2:$A$5</c:f>
              <c:strCache>
                <c:ptCount val="4"/>
                <c:pt idx="0">
                  <c:v>Local Alt Runs</c:v>
                </c:pt>
                <c:pt idx="1">
                  <c:v>Local Random</c:v>
                </c:pt>
                <c:pt idx="2">
                  <c:v>Global Alt Runs</c:v>
                </c:pt>
                <c:pt idx="3">
                  <c:v>Global Random</c:v>
                </c:pt>
              </c:strCache>
            </c:strRef>
          </c:cat>
          <c:val>
            <c:numRef>
              <c:f>Sheet1!$B$2:$B$5</c:f>
              <c:numCache>
                <c:formatCode>General</c:formatCode>
                <c:ptCount val="4"/>
                <c:pt idx="0">
                  <c:v>63.79</c:v>
                </c:pt>
                <c:pt idx="1">
                  <c:v>157.68</c:v>
                </c:pt>
                <c:pt idx="2">
                  <c:v>662.1</c:v>
                </c:pt>
                <c:pt idx="3">
                  <c:v>577.75</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cat>
            <c:strRef>
              <c:f>Sheet1!$A$2:$A$5</c:f>
              <c:strCache>
                <c:ptCount val="4"/>
                <c:pt idx="0">
                  <c:v>Local Alt Runs</c:v>
                </c:pt>
                <c:pt idx="1">
                  <c:v>Local Random</c:v>
                </c:pt>
                <c:pt idx="2">
                  <c:v>Global Alt Runs</c:v>
                </c:pt>
                <c:pt idx="3">
                  <c:v>Global Random</c:v>
                </c:pt>
              </c:strCache>
            </c:strRef>
          </c:cat>
          <c:val>
            <c:numRef>
              <c:f>Sheet1!$C$2:$C$5</c:f>
              <c:numCache>
                <c:formatCode>General</c:formatCode>
                <c:ptCount val="4"/>
                <c:pt idx="0">
                  <c:v>70.209999999999994</c:v>
                </c:pt>
                <c:pt idx="1">
                  <c:v>251.41</c:v>
                </c:pt>
                <c:pt idx="2">
                  <c:v>1133.8800000000001</c:v>
                </c:pt>
                <c:pt idx="3">
                  <c:v>1012.73</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405062885975721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3500"/>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Percent Error</a:t>
                </a:r>
              </a:p>
            </c:rich>
          </c:tx>
          <c:layout>
            <c:manualLayout>
              <c:xMode val="edge"/>
              <c:yMode val="edge"/>
              <c:x val="2.0858534572145326E-2"/>
              <c:y val="0.2805743178815588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88BEC273-4A92-4C51-B415-07FAB56B8400}" type="pres">
      <dgm:prSet presAssocID="{31EF7506-5D76-4C65-A181-037FC9A78A74}" presName="Name0" presStyleCnt="0">
        <dgm:presLayoutVars>
          <dgm:dir/>
          <dgm:resizeHandles val="exact"/>
        </dgm:presLayoutVars>
      </dgm:prSet>
      <dgm:spPr/>
    </dgm:pt>
  </dgm:ptLst>
  <dgm:cxnLst>
    <dgm:cxn modelId="{93F81563-087E-494F-85D0-3278DF82D22E}" type="presOf" srcId="{31EF7506-5D76-4C65-A181-037FC9A78A74}" destId="{88BEC273-4A92-4C51-B415-07FAB56B8400}"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A3B0625B-A29C-4EC1-BF1E-FDED9DCB5B90}">
      <dgm:prSet phldrT="[Text]" custT="1"/>
      <dgm:spPr/>
      <dgm:t>
        <a:bodyPr/>
        <a:lstStyle/>
        <a:p>
          <a:r>
            <a:rPr lang="en-US" sz="3600" dirty="0"/>
            <a:t>Pure Trials</a:t>
          </a:r>
        </a:p>
      </dgm:t>
    </dgm:pt>
    <dgm:pt modelId="{308A7ABB-3A1D-49A0-8921-03DA15743A8C}" type="parTrans" cxnId="{1279FF95-AE8C-4029-8C04-008EDA45EC06}">
      <dgm:prSet/>
      <dgm:spPr/>
      <dgm:t>
        <a:bodyPr/>
        <a:lstStyle/>
        <a:p>
          <a:endParaRPr lang="en-US"/>
        </a:p>
      </dgm:t>
    </dgm:pt>
    <dgm:pt modelId="{CBEE9F8F-AA0B-4413-BFB8-CA90C3ED7DCE}" type="sibTrans" cxnId="{1279FF95-AE8C-4029-8C04-008EDA45EC06}">
      <dgm:prSet/>
      <dgm:spPr>
        <a:solidFill>
          <a:schemeClr val="tx1"/>
        </a:solidFill>
      </dgm:spPr>
      <dgm:t>
        <a:bodyPr/>
        <a:lstStyle/>
        <a:p>
          <a:endParaRPr lang="en-US"/>
        </a:p>
      </dgm:t>
    </dgm:pt>
    <dgm:pt modelId="{672F0FE1-A43D-49B6-AC4B-55678CD11200}">
      <dgm:prSet phldrT="[Text]" custT="1"/>
      <dgm:spPr/>
      <dgm:t>
        <a:bodyPr/>
        <a:lstStyle/>
        <a:p>
          <a:r>
            <a:rPr lang="en-US" sz="3600" dirty="0"/>
            <a:t>Switch Trials</a:t>
          </a:r>
        </a:p>
      </dgm:t>
    </dgm:pt>
    <dgm:pt modelId="{2F1D42E5-6F75-4C0B-9462-EF6AE3110995}" type="parTrans" cxnId="{B92C59B1-7F62-40F8-9EA3-BC7B49203F59}">
      <dgm:prSet/>
      <dgm:spPr/>
      <dgm:t>
        <a:bodyPr/>
        <a:lstStyle/>
        <a:p>
          <a:endParaRPr lang="en-US"/>
        </a:p>
      </dgm:t>
    </dgm:pt>
    <dgm:pt modelId="{C1D0E082-1737-44D1-9AC0-C6381EDC87CF}" type="sibTrans" cxnId="{B92C59B1-7F62-40F8-9EA3-BC7B49203F59}">
      <dgm:prSet/>
      <dgm:spPr>
        <a:solidFill>
          <a:schemeClr val="tx1"/>
        </a:solidFill>
      </dgm:spPr>
      <dgm:t>
        <a:bodyPr/>
        <a:lstStyle/>
        <a:p>
          <a:endParaRPr lang="en-US"/>
        </a:p>
      </dgm:t>
    </dgm:pt>
    <dgm:pt modelId="{88BEC273-4A92-4C51-B415-07FAB56B8400}" type="pres">
      <dgm:prSet presAssocID="{31EF7506-5D76-4C65-A181-037FC9A78A74}" presName="Name0" presStyleCnt="0">
        <dgm:presLayoutVars>
          <dgm:dir/>
          <dgm:resizeHandles val="exact"/>
        </dgm:presLayoutVars>
      </dgm:prSet>
      <dgm:spPr/>
    </dgm:pt>
    <dgm:pt modelId="{F2DBE583-654B-4C72-BDA2-B8E8AE3BA968}" type="pres">
      <dgm:prSet presAssocID="{A3B0625B-A29C-4EC1-BF1E-FDED9DCB5B90}" presName="node" presStyleLbl="node1" presStyleIdx="0" presStyleCnt="2">
        <dgm:presLayoutVars>
          <dgm:bulletEnabled val="1"/>
        </dgm:presLayoutVars>
      </dgm:prSet>
      <dgm:spPr/>
    </dgm:pt>
    <dgm:pt modelId="{93CF903F-AD54-4609-B869-4583256B2C94}" type="pres">
      <dgm:prSet presAssocID="{CBEE9F8F-AA0B-4413-BFB8-CA90C3ED7DCE}" presName="sibTrans" presStyleLbl="sibTrans2D1" presStyleIdx="0" presStyleCnt="1"/>
      <dgm:spPr/>
    </dgm:pt>
    <dgm:pt modelId="{2D829781-25F9-4512-A7FA-F99DD7CA1273}" type="pres">
      <dgm:prSet presAssocID="{CBEE9F8F-AA0B-4413-BFB8-CA90C3ED7DCE}" presName="connectorText" presStyleLbl="sibTrans2D1" presStyleIdx="0" presStyleCnt="1"/>
      <dgm:spPr/>
    </dgm:pt>
    <dgm:pt modelId="{74460C3C-9C46-4B8F-B1D9-2048CEBD839C}" type="pres">
      <dgm:prSet presAssocID="{672F0FE1-A43D-49B6-AC4B-55678CD11200}" presName="node" presStyleLbl="node1" presStyleIdx="1" presStyleCnt="2">
        <dgm:presLayoutVars>
          <dgm:bulletEnabled val="1"/>
        </dgm:presLayoutVars>
      </dgm:prSet>
      <dgm:spPr/>
    </dgm:pt>
  </dgm:ptLst>
  <dgm:cxnLst>
    <dgm:cxn modelId="{2B46D60F-87DA-4EDC-80F7-31EF71A059AB}" type="presOf" srcId="{CBEE9F8F-AA0B-4413-BFB8-CA90C3ED7DCE}" destId="{2D829781-25F9-4512-A7FA-F99DD7CA1273}" srcOrd="1" destOrd="0" presId="urn:microsoft.com/office/officeart/2005/8/layout/process1"/>
    <dgm:cxn modelId="{93F81563-087E-494F-85D0-3278DF82D22E}" type="presOf" srcId="{31EF7506-5D76-4C65-A181-037FC9A78A74}" destId="{88BEC273-4A92-4C51-B415-07FAB56B8400}" srcOrd="0" destOrd="0" presId="urn:microsoft.com/office/officeart/2005/8/layout/process1"/>
    <dgm:cxn modelId="{575A557E-2F62-4AFB-BFCC-92DBB617FCD2}" type="presOf" srcId="{A3B0625B-A29C-4EC1-BF1E-FDED9DCB5B90}" destId="{F2DBE583-654B-4C72-BDA2-B8E8AE3BA968}" srcOrd="0" destOrd="0" presId="urn:microsoft.com/office/officeart/2005/8/layout/process1"/>
    <dgm:cxn modelId="{1279FF95-AE8C-4029-8C04-008EDA45EC06}" srcId="{31EF7506-5D76-4C65-A181-037FC9A78A74}" destId="{A3B0625B-A29C-4EC1-BF1E-FDED9DCB5B90}" srcOrd="0" destOrd="0" parTransId="{308A7ABB-3A1D-49A0-8921-03DA15743A8C}" sibTransId="{CBEE9F8F-AA0B-4413-BFB8-CA90C3ED7DCE}"/>
    <dgm:cxn modelId="{B92C59B1-7F62-40F8-9EA3-BC7B49203F59}" srcId="{31EF7506-5D76-4C65-A181-037FC9A78A74}" destId="{672F0FE1-A43D-49B6-AC4B-55678CD11200}" srcOrd="1" destOrd="0" parTransId="{2F1D42E5-6F75-4C0B-9462-EF6AE3110995}" sibTransId="{C1D0E082-1737-44D1-9AC0-C6381EDC87CF}"/>
    <dgm:cxn modelId="{7D85D2CA-FB1F-464E-95B5-4D2248867D5C}" type="presOf" srcId="{CBEE9F8F-AA0B-4413-BFB8-CA90C3ED7DCE}" destId="{93CF903F-AD54-4609-B869-4583256B2C94}" srcOrd="0" destOrd="0" presId="urn:microsoft.com/office/officeart/2005/8/layout/process1"/>
    <dgm:cxn modelId="{0802F9EC-C97A-446C-AA6E-2EB45DBA43A3}" type="presOf" srcId="{672F0FE1-A43D-49B6-AC4B-55678CD11200}" destId="{74460C3C-9C46-4B8F-B1D9-2048CEBD839C}" srcOrd="0" destOrd="0" presId="urn:microsoft.com/office/officeart/2005/8/layout/process1"/>
    <dgm:cxn modelId="{2ACAE5CB-5820-435B-AEBD-862F9F522C1B}" type="presParOf" srcId="{88BEC273-4A92-4C51-B415-07FAB56B8400}" destId="{F2DBE583-654B-4C72-BDA2-B8E8AE3BA968}" srcOrd="0" destOrd="0" presId="urn:microsoft.com/office/officeart/2005/8/layout/process1"/>
    <dgm:cxn modelId="{E90DA5B5-26F6-4816-AFB4-CFDBB76BEB37}" type="presParOf" srcId="{88BEC273-4A92-4C51-B415-07FAB56B8400}" destId="{93CF903F-AD54-4609-B869-4583256B2C94}" srcOrd="1" destOrd="0" presId="urn:microsoft.com/office/officeart/2005/8/layout/process1"/>
    <dgm:cxn modelId="{1DC3BE45-00A7-4D9C-9FA3-BEE2114C8D27}" type="presParOf" srcId="{93CF903F-AD54-4609-B869-4583256B2C94}" destId="{2D829781-25F9-4512-A7FA-F99DD7CA1273}" srcOrd="0" destOrd="0" presId="urn:microsoft.com/office/officeart/2005/8/layout/process1"/>
    <dgm:cxn modelId="{F3832C25-D7EE-45F0-B7F6-661995C179A1}" type="presParOf" srcId="{88BEC273-4A92-4C51-B415-07FAB56B8400}" destId="{74460C3C-9C46-4B8F-B1D9-2048CEBD839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A3B0625B-A29C-4EC1-BF1E-FDED9DCB5B90}">
      <dgm:prSet phldrT="[Text]" custT="1"/>
      <dgm:spPr/>
      <dgm:t>
        <a:bodyPr/>
        <a:lstStyle/>
        <a:p>
          <a:r>
            <a:rPr lang="en-US" sz="3600" dirty="0" err="1"/>
            <a:t>MoCA</a:t>
          </a:r>
          <a:endParaRPr lang="en-US" sz="3600" dirty="0"/>
        </a:p>
      </dgm:t>
    </dgm:pt>
    <dgm:pt modelId="{308A7ABB-3A1D-49A0-8921-03DA15743A8C}" type="parTrans" cxnId="{1279FF95-AE8C-4029-8C04-008EDA45EC06}">
      <dgm:prSet/>
      <dgm:spPr/>
      <dgm:t>
        <a:bodyPr/>
        <a:lstStyle/>
        <a:p>
          <a:endParaRPr lang="en-US"/>
        </a:p>
      </dgm:t>
    </dgm:pt>
    <dgm:pt modelId="{CBEE9F8F-AA0B-4413-BFB8-CA90C3ED7DCE}" type="sibTrans" cxnId="{1279FF95-AE8C-4029-8C04-008EDA45EC06}">
      <dgm:prSet/>
      <dgm:spPr>
        <a:solidFill>
          <a:schemeClr val="tx1"/>
        </a:solidFill>
      </dgm:spPr>
      <dgm:t>
        <a:bodyPr/>
        <a:lstStyle/>
        <a:p>
          <a:endParaRPr lang="en-US"/>
        </a:p>
      </dgm:t>
    </dgm:pt>
    <dgm:pt modelId="{672F0FE1-A43D-49B6-AC4B-55678CD11200}">
      <dgm:prSet phldrT="[Text]" custT="1"/>
      <dgm:spPr/>
      <dgm:t>
        <a:bodyPr/>
        <a:lstStyle/>
        <a:p>
          <a:r>
            <a:rPr lang="en-US" sz="2800" dirty="0"/>
            <a:t>Demographics</a:t>
          </a:r>
        </a:p>
      </dgm:t>
    </dgm:pt>
    <dgm:pt modelId="{2F1D42E5-6F75-4C0B-9462-EF6AE3110995}" type="parTrans" cxnId="{B92C59B1-7F62-40F8-9EA3-BC7B49203F59}">
      <dgm:prSet/>
      <dgm:spPr/>
      <dgm:t>
        <a:bodyPr/>
        <a:lstStyle/>
        <a:p>
          <a:endParaRPr lang="en-US"/>
        </a:p>
      </dgm:t>
    </dgm:pt>
    <dgm:pt modelId="{C1D0E082-1737-44D1-9AC0-C6381EDC87CF}" type="sibTrans" cxnId="{B92C59B1-7F62-40F8-9EA3-BC7B49203F59}">
      <dgm:prSet/>
      <dgm:spPr>
        <a:solidFill>
          <a:schemeClr val="tx1"/>
        </a:solidFill>
      </dgm:spPr>
      <dgm:t>
        <a:bodyPr/>
        <a:lstStyle/>
        <a:p>
          <a:endParaRPr lang="en-US"/>
        </a:p>
      </dgm:t>
    </dgm:pt>
    <dgm:pt modelId="{88BEC273-4A92-4C51-B415-07FAB56B8400}" type="pres">
      <dgm:prSet presAssocID="{31EF7506-5D76-4C65-A181-037FC9A78A74}" presName="Name0" presStyleCnt="0">
        <dgm:presLayoutVars>
          <dgm:dir/>
          <dgm:resizeHandles val="exact"/>
        </dgm:presLayoutVars>
      </dgm:prSet>
      <dgm:spPr/>
    </dgm:pt>
    <dgm:pt modelId="{F2DBE583-654B-4C72-BDA2-B8E8AE3BA968}" type="pres">
      <dgm:prSet presAssocID="{A3B0625B-A29C-4EC1-BF1E-FDED9DCB5B90}" presName="node" presStyleLbl="node1" presStyleIdx="0" presStyleCnt="2">
        <dgm:presLayoutVars>
          <dgm:bulletEnabled val="1"/>
        </dgm:presLayoutVars>
      </dgm:prSet>
      <dgm:spPr/>
    </dgm:pt>
    <dgm:pt modelId="{93CF903F-AD54-4609-B869-4583256B2C94}" type="pres">
      <dgm:prSet presAssocID="{CBEE9F8F-AA0B-4413-BFB8-CA90C3ED7DCE}" presName="sibTrans" presStyleLbl="sibTrans2D1" presStyleIdx="0" presStyleCnt="1"/>
      <dgm:spPr/>
    </dgm:pt>
    <dgm:pt modelId="{2D829781-25F9-4512-A7FA-F99DD7CA1273}" type="pres">
      <dgm:prSet presAssocID="{CBEE9F8F-AA0B-4413-BFB8-CA90C3ED7DCE}" presName="connectorText" presStyleLbl="sibTrans2D1" presStyleIdx="0" presStyleCnt="1"/>
      <dgm:spPr/>
    </dgm:pt>
    <dgm:pt modelId="{74460C3C-9C46-4B8F-B1D9-2048CEBD839C}" type="pres">
      <dgm:prSet presAssocID="{672F0FE1-A43D-49B6-AC4B-55678CD11200}" presName="node" presStyleLbl="node1" presStyleIdx="1" presStyleCnt="2">
        <dgm:presLayoutVars>
          <dgm:bulletEnabled val="1"/>
        </dgm:presLayoutVars>
      </dgm:prSet>
      <dgm:spPr/>
    </dgm:pt>
  </dgm:ptLst>
  <dgm:cxnLst>
    <dgm:cxn modelId="{2B46D60F-87DA-4EDC-80F7-31EF71A059AB}" type="presOf" srcId="{CBEE9F8F-AA0B-4413-BFB8-CA90C3ED7DCE}" destId="{2D829781-25F9-4512-A7FA-F99DD7CA1273}" srcOrd="1" destOrd="0" presId="urn:microsoft.com/office/officeart/2005/8/layout/process1"/>
    <dgm:cxn modelId="{93F81563-087E-494F-85D0-3278DF82D22E}" type="presOf" srcId="{31EF7506-5D76-4C65-A181-037FC9A78A74}" destId="{88BEC273-4A92-4C51-B415-07FAB56B8400}" srcOrd="0" destOrd="0" presId="urn:microsoft.com/office/officeart/2005/8/layout/process1"/>
    <dgm:cxn modelId="{575A557E-2F62-4AFB-BFCC-92DBB617FCD2}" type="presOf" srcId="{A3B0625B-A29C-4EC1-BF1E-FDED9DCB5B90}" destId="{F2DBE583-654B-4C72-BDA2-B8E8AE3BA968}" srcOrd="0" destOrd="0" presId="urn:microsoft.com/office/officeart/2005/8/layout/process1"/>
    <dgm:cxn modelId="{1279FF95-AE8C-4029-8C04-008EDA45EC06}" srcId="{31EF7506-5D76-4C65-A181-037FC9A78A74}" destId="{A3B0625B-A29C-4EC1-BF1E-FDED9DCB5B90}" srcOrd="0" destOrd="0" parTransId="{308A7ABB-3A1D-49A0-8921-03DA15743A8C}" sibTransId="{CBEE9F8F-AA0B-4413-BFB8-CA90C3ED7DCE}"/>
    <dgm:cxn modelId="{B92C59B1-7F62-40F8-9EA3-BC7B49203F59}" srcId="{31EF7506-5D76-4C65-A181-037FC9A78A74}" destId="{672F0FE1-A43D-49B6-AC4B-55678CD11200}" srcOrd="1" destOrd="0" parTransId="{2F1D42E5-6F75-4C0B-9462-EF6AE3110995}" sibTransId="{C1D0E082-1737-44D1-9AC0-C6381EDC87CF}"/>
    <dgm:cxn modelId="{7D85D2CA-FB1F-464E-95B5-4D2248867D5C}" type="presOf" srcId="{CBEE9F8F-AA0B-4413-BFB8-CA90C3ED7DCE}" destId="{93CF903F-AD54-4609-B869-4583256B2C94}" srcOrd="0" destOrd="0" presId="urn:microsoft.com/office/officeart/2005/8/layout/process1"/>
    <dgm:cxn modelId="{0802F9EC-C97A-446C-AA6E-2EB45DBA43A3}" type="presOf" srcId="{672F0FE1-A43D-49B6-AC4B-55678CD11200}" destId="{74460C3C-9C46-4B8F-B1D9-2048CEBD839C}" srcOrd="0" destOrd="0" presId="urn:microsoft.com/office/officeart/2005/8/layout/process1"/>
    <dgm:cxn modelId="{2ACAE5CB-5820-435B-AEBD-862F9F522C1B}" type="presParOf" srcId="{88BEC273-4A92-4C51-B415-07FAB56B8400}" destId="{F2DBE583-654B-4C72-BDA2-B8E8AE3BA968}" srcOrd="0" destOrd="0" presId="urn:microsoft.com/office/officeart/2005/8/layout/process1"/>
    <dgm:cxn modelId="{E90DA5B5-26F6-4816-AFB4-CFDBB76BEB37}" type="presParOf" srcId="{88BEC273-4A92-4C51-B415-07FAB56B8400}" destId="{93CF903F-AD54-4609-B869-4583256B2C94}" srcOrd="1" destOrd="0" presId="urn:microsoft.com/office/officeart/2005/8/layout/process1"/>
    <dgm:cxn modelId="{1DC3BE45-00A7-4D9C-9FA3-BEE2114C8D27}" type="presParOf" srcId="{93CF903F-AD54-4609-B869-4583256B2C94}" destId="{2D829781-25F9-4512-A7FA-F99DD7CA1273}" srcOrd="0" destOrd="0" presId="urn:microsoft.com/office/officeart/2005/8/layout/process1"/>
    <dgm:cxn modelId="{F3832C25-D7EE-45F0-B7F6-661995C179A1}" type="presParOf" srcId="{88BEC273-4A92-4C51-B415-07FAB56B8400}" destId="{74460C3C-9C46-4B8F-B1D9-2048CEBD839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E583-654B-4C72-BDA2-B8E8AE3BA968}">
      <dsp:nvSpPr>
        <dsp:cNvPr id="0" name=""/>
        <dsp:cNvSpPr/>
      </dsp:nvSpPr>
      <dsp:spPr>
        <a:xfrm>
          <a:off x="1400"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Pure Trials</a:t>
          </a:r>
        </a:p>
      </dsp:txBody>
      <dsp:txXfrm>
        <a:off x="53894" y="234316"/>
        <a:ext cx="2882133" cy="1687285"/>
      </dsp:txXfrm>
    </dsp:sp>
    <dsp:sp modelId="{93CF903F-AD54-4609-B869-4583256B2C94}">
      <dsp:nvSpPr>
        <dsp:cNvPr id="0" name=""/>
        <dsp:cNvSpPr/>
      </dsp:nvSpPr>
      <dsp:spPr>
        <a:xfrm>
          <a:off x="3287234" y="707556"/>
          <a:ext cx="633269" cy="740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287234" y="855717"/>
        <a:ext cx="443288" cy="444484"/>
      </dsp:txXfrm>
    </dsp:sp>
    <dsp:sp modelId="{74460C3C-9C46-4B8F-B1D9-2048CEBD839C}">
      <dsp:nvSpPr>
        <dsp:cNvPr id="0" name=""/>
        <dsp:cNvSpPr/>
      </dsp:nvSpPr>
      <dsp:spPr>
        <a:xfrm>
          <a:off x="4183371"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Switch Trials</a:t>
          </a:r>
        </a:p>
      </dsp:txBody>
      <dsp:txXfrm>
        <a:off x="4235865" y="234316"/>
        <a:ext cx="2882133" cy="1687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E583-654B-4C72-BDA2-B8E8AE3BA968}">
      <dsp:nvSpPr>
        <dsp:cNvPr id="0" name=""/>
        <dsp:cNvSpPr/>
      </dsp:nvSpPr>
      <dsp:spPr>
        <a:xfrm>
          <a:off x="1400"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err="1"/>
            <a:t>MoCA</a:t>
          </a:r>
          <a:endParaRPr lang="en-US" sz="3600" kern="1200" dirty="0"/>
        </a:p>
      </dsp:txBody>
      <dsp:txXfrm>
        <a:off x="53894" y="234316"/>
        <a:ext cx="2882133" cy="1687285"/>
      </dsp:txXfrm>
    </dsp:sp>
    <dsp:sp modelId="{93CF903F-AD54-4609-B869-4583256B2C94}">
      <dsp:nvSpPr>
        <dsp:cNvPr id="0" name=""/>
        <dsp:cNvSpPr/>
      </dsp:nvSpPr>
      <dsp:spPr>
        <a:xfrm>
          <a:off x="3287234" y="707556"/>
          <a:ext cx="633269" cy="740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287234" y="855717"/>
        <a:ext cx="443288" cy="444484"/>
      </dsp:txXfrm>
    </dsp:sp>
    <dsp:sp modelId="{74460C3C-9C46-4B8F-B1D9-2048CEBD839C}">
      <dsp:nvSpPr>
        <dsp:cNvPr id="0" name=""/>
        <dsp:cNvSpPr/>
      </dsp:nvSpPr>
      <dsp:spPr>
        <a:xfrm>
          <a:off x="4183371"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Demographics</a:t>
          </a:r>
        </a:p>
      </dsp:txBody>
      <dsp:txXfrm>
        <a:off x="4235865" y="234316"/>
        <a:ext cx="2882133" cy="16872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D9C6E-8558-4E45-9FD2-E40A6C3A1B50}" type="datetimeFigureOut">
              <a:rPr lang="en-US" smtClean="0"/>
              <a:t>11/19/2019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894ED-2154-4FF6-9548-4D9D74B3FA49}" type="slidenum">
              <a:rPr lang="en-US" smtClean="0"/>
              <a:t>‹#›</a:t>
            </a:fld>
            <a:endParaRPr lang="en-US"/>
          </a:p>
        </p:txBody>
      </p:sp>
    </p:spTree>
    <p:extLst>
      <p:ext uri="{BB962C8B-B14F-4D97-AF65-F5344CB8AC3E}">
        <p14:creationId xmlns:p14="http://schemas.microsoft.com/office/powerpoint/2010/main" val="20089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1</a:t>
            </a:fld>
            <a:endParaRPr lang="en-US"/>
          </a:p>
        </p:txBody>
      </p:sp>
    </p:spTree>
    <p:extLst>
      <p:ext uri="{BB962C8B-B14F-4D97-AF65-F5344CB8AC3E}">
        <p14:creationId xmlns:p14="http://schemas.microsoft.com/office/powerpoint/2010/main" val="2219540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18</a:t>
            </a:fld>
            <a:endParaRPr lang="en-US"/>
          </a:p>
        </p:txBody>
      </p:sp>
    </p:spTree>
    <p:extLst>
      <p:ext uri="{BB962C8B-B14F-4D97-AF65-F5344CB8AC3E}">
        <p14:creationId xmlns:p14="http://schemas.microsoft.com/office/powerpoint/2010/main" val="160437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19</a:t>
            </a:fld>
            <a:endParaRPr lang="en-US"/>
          </a:p>
        </p:txBody>
      </p:sp>
    </p:spTree>
    <p:extLst>
      <p:ext uri="{BB962C8B-B14F-4D97-AF65-F5344CB8AC3E}">
        <p14:creationId xmlns:p14="http://schemas.microsoft.com/office/powerpoint/2010/main" val="4482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Four versions counter balancing block order. Following the design of Huff et al. 2015, participants always completed the two pure blocks before completing the two switch blocks. Each block began with a ten trial practice</a:t>
            </a:r>
          </a:p>
        </p:txBody>
      </p:sp>
      <p:sp>
        <p:nvSpPr>
          <p:cNvPr id="4" name="Slide Number Placeholder 3"/>
          <p:cNvSpPr>
            <a:spLocks noGrp="1"/>
          </p:cNvSpPr>
          <p:nvPr>
            <p:ph type="sldNum" sz="quarter" idx="5"/>
          </p:nvPr>
        </p:nvSpPr>
        <p:spPr/>
        <p:txBody>
          <a:bodyPr/>
          <a:lstStyle/>
          <a:p>
            <a:fld id="{138894ED-2154-4FF6-9548-4D9D74B3FA49}" type="slidenum">
              <a:rPr lang="en-US" smtClean="0"/>
              <a:t>21</a:t>
            </a:fld>
            <a:endParaRPr lang="en-US"/>
          </a:p>
        </p:txBody>
      </p:sp>
    </p:spTree>
    <p:extLst>
      <p:ext uri="{BB962C8B-B14F-4D97-AF65-F5344CB8AC3E}">
        <p14:creationId xmlns:p14="http://schemas.microsoft.com/office/powerpoint/2010/main" val="2988897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22</a:t>
            </a:fld>
            <a:endParaRPr lang="en-US"/>
          </a:p>
        </p:txBody>
      </p:sp>
    </p:spTree>
    <p:extLst>
      <p:ext uri="{BB962C8B-B14F-4D97-AF65-F5344CB8AC3E}">
        <p14:creationId xmlns:p14="http://schemas.microsoft.com/office/powerpoint/2010/main" val="1190017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Difference in error rates across age is not significant, Errors for switch trials were significantly higher than non-switch trials. This pattern was observed for both alternating runs switch blocks and random presentation switch blocks</a:t>
            </a:r>
          </a:p>
        </p:txBody>
      </p:sp>
      <p:sp>
        <p:nvSpPr>
          <p:cNvPr id="4" name="Slide Number Placeholder 3"/>
          <p:cNvSpPr>
            <a:spLocks noGrp="1"/>
          </p:cNvSpPr>
          <p:nvPr>
            <p:ph type="sldNum" sz="quarter" idx="5"/>
          </p:nvPr>
        </p:nvSpPr>
        <p:spPr/>
        <p:txBody>
          <a:bodyPr/>
          <a:lstStyle/>
          <a:p>
            <a:fld id="{138894ED-2154-4FF6-9548-4D9D74B3FA49}" type="slidenum">
              <a:rPr lang="en-US" smtClean="0"/>
              <a:t>30</a:t>
            </a:fld>
            <a:endParaRPr lang="en-US"/>
          </a:p>
        </p:txBody>
      </p:sp>
    </p:spTree>
    <p:extLst>
      <p:ext uri="{BB962C8B-B14F-4D97-AF65-F5344CB8AC3E}">
        <p14:creationId xmlns:p14="http://schemas.microsoft.com/office/powerpoint/2010/main" val="4005795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Older adults showed a decreased local cost for errors, but only for stimuli presented using alternating runs</a:t>
            </a:r>
          </a:p>
        </p:txBody>
      </p:sp>
      <p:sp>
        <p:nvSpPr>
          <p:cNvPr id="4" name="Slide Number Placeholder 3"/>
          <p:cNvSpPr>
            <a:spLocks noGrp="1"/>
          </p:cNvSpPr>
          <p:nvPr>
            <p:ph type="sldNum" sz="quarter" idx="5"/>
          </p:nvPr>
        </p:nvSpPr>
        <p:spPr/>
        <p:txBody>
          <a:bodyPr/>
          <a:lstStyle/>
          <a:p>
            <a:fld id="{138894ED-2154-4FF6-9548-4D9D74B3FA49}" type="slidenum">
              <a:rPr lang="en-US" smtClean="0"/>
              <a:t>32</a:t>
            </a:fld>
            <a:endParaRPr lang="en-US"/>
          </a:p>
        </p:txBody>
      </p:sp>
    </p:spTree>
    <p:extLst>
      <p:ext uri="{BB962C8B-B14F-4D97-AF65-F5344CB8AC3E}">
        <p14:creationId xmlns:p14="http://schemas.microsoft.com/office/powerpoint/2010/main" val="1164139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Older adults had slower reaction times across all trial types, Trials in switch blocks had higher RTs relative to trials in the pure block, and this increase in RTs was greatest for older adults</a:t>
            </a:r>
          </a:p>
        </p:txBody>
      </p:sp>
      <p:sp>
        <p:nvSpPr>
          <p:cNvPr id="4" name="Slide Number Placeholder 3"/>
          <p:cNvSpPr>
            <a:spLocks noGrp="1"/>
          </p:cNvSpPr>
          <p:nvPr>
            <p:ph type="sldNum" sz="quarter" idx="5"/>
          </p:nvPr>
        </p:nvSpPr>
        <p:spPr/>
        <p:txBody>
          <a:bodyPr/>
          <a:lstStyle/>
          <a:p>
            <a:fld id="{138894ED-2154-4FF6-9548-4D9D74B3FA49}" type="slidenum">
              <a:rPr lang="en-US" smtClean="0"/>
              <a:t>34</a:t>
            </a:fld>
            <a:endParaRPr lang="en-US"/>
          </a:p>
        </p:txBody>
      </p:sp>
    </p:spTree>
    <p:extLst>
      <p:ext uri="{BB962C8B-B14F-4D97-AF65-F5344CB8AC3E}">
        <p14:creationId xmlns:p14="http://schemas.microsoft.com/office/powerpoint/2010/main" val="2282370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Older adults only showed significantly higher global costs</a:t>
            </a:r>
          </a:p>
        </p:txBody>
      </p:sp>
      <p:sp>
        <p:nvSpPr>
          <p:cNvPr id="4" name="Slide Number Placeholder 3"/>
          <p:cNvSpPr>
            <a:spLocks noGrp="1"/>
          </p:cNvSpPr>
          <p:nvPr>
            <p:ph type="sldNum" sz="quarter" idx="5"/>
          </p:nvPr>
        </p:nvSpPr>
        <p:spPr/>
        <p:txBody>
          <a:bodyPr/>
          <a:lstStyle/>
          <a:p>
            <a:fld id="{138894ED-2154-4FF6-9548-4D9D74B3FA49}" type="slidenum">
              <a:rPr lang="en-US" smtClean="0"/>
              <a:t>36</a:t>
            </a:fld>
            <a:endParaRPr lang="en-US"/>
          </a:p>
        </p:txBody>
      </p:sp>
    </p:spTree>
    <p:extLst>
      <p:ext uri="{BB962C8B-B14F-4D97-AF65-F5344CB8AC3E}">
        <p14:creationId xmlns:p14="http://schemas.microsoft.com/office/powerpoint/2010/main" val="1164704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40</a:t>
            </a:fld>
            <a:endParaRPr lang="en-US"/>
          </a:p>
        </p:txBody>
      </p:sp>
    </p:spTree>
    <p:extLst>
      <p:ext uri="{BB962C8B-B14F-4D97-AF65-F5344CB8AC3E}">
        <p14:creationId xmlns:p14="http://schemas.microsoft.com/office/powerpoint/2010/main" val="3602998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41</a:t>
            </a:fld>
            <a:endParaRPr lang="en-US"/>
          </a:p>
        </p:txBody>
      </p:sp>
    </p:spTree>
    <p:extLst>
      <p:ext uri="{BB962C8B-B14F-4D97-AF65-F5344CB8AC3E}">
        <p14:creationId xmlns:p14="http://schemas.microsoft.com/office/powerpoint/2010/main" val="2425328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a:t>
            </a:fld>
            <a:endParaRPr lang="en-US"/>
          </a:p>
        </p:txBody>
      </p:sp>
    </p:spTree>
    <p:extLst>
      <p:ext uri="{BB962C8B-B14F-4D97-AF65-F5344CB8AC3E}">
        <p14:creationId xmlns:p14="http://schemas.microsoft.com/office/powerpoint/2010/main" val="3505910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a:t>
            </a:fld>
            <a:endParaRPr lang="en-US"/>
          </a:p>
        </p:txBody>
      </p:sp>
    </p:spTree>
    <p:extLst>
      <p:ext uri="{BB962C8B-B14F-4D97-AF65-F5344CB8AC3E}">
        <p14:creationId xmlns:p14="http://schemas.microsoft.com/office/powerpoint/2010/main" val="1601566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a:t>
            </a:fld>
            <a:endParaRPr lang="en-US"/>
          </a:p>
        </p:txBody>
      </p:sp>
    </p:spTree>
    <p:extLst>
      <p:ext uri="{BB962C8B-B14F-4D97-AF65-F5344CB8AC3E}">
        <p14:creationId xmlns:p14="http://schemas.microsoft.com/office/powerpoint/2010/main" val="400980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6</a:t>
            </a:fld>
            <a:endParaRPr lang="en-US"/>
          </a:p>
        </p:txBody>
      </p:sp>
    </p:spTree>
    <p:extLst>
      <p:ext uri="{BB962C8B-B14F-4D97-AF65-F5344CB8AC3E}">
        <p14:creationId xmlns:p14="http://schemas.microsoft.com/office/powerpoint/2010/main" val="54910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7</a:t>
            </a:fld>
            <a:endParaRPr lang="en-US"/>
          </a:p>
        </p:txBody>
      </p:sp>
    </p:spTree>
    <p:extLst>
      <p:ext uri="{BB962C8B-B14F-4D97-AF65-F5344CB8AC3E}">
        <p14:creationId xmlns:p14="http://schemas.microsoft.com/office/powerpoint/2010/main" val="3082190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11</a:t>
            </a:fld>
            <a:endParaRPr lang="en-US"/>
          </a:p>
        </p:txBody>
      </p:sp>
    </p:spTree>
    <p:extLst>
      <p:ext uri="{BB962C8B-B14F-4D97-AF65-F5344CB8AC3E}">
        <p14:creationId xmlns:p14="http://schemas.microsoft.com/office/powerpoint/2010/main" val="4187723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16</a:t>
            </a:fld>
            <a:endParaRPr lang="en-US"/>
          </a:p>
        </p:txBody>
      </p:sp>
    </p:spTree>
    <p:extLst>
      <p:ext uri="{BB962C8B-B14F-4D97-AF65-F5344CB8AC3E}">
        <p14:creationId xmlns:p14="http://schemas.microsoft.com/office/powerpoint/2010/main" val="22004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17</a:t>
            </a:fld>
            <a:endParaRPr lang="en-US"/>
          </a:p>
        </p:txBody>
      </p:sp>
    </p:spTree>
    <p:extLst>
      <p:ext uri="{BB962C8B-B14F-4D97-AF65-F5344CB8AC3E}">
        <p14:creationId xmlns:p14="http://schemas.microsoft.com/office/powerpoint/2010/main" val="989258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E9462EF3-3C4F-43EE-ACEE-D4B806740EA3}" type="datetimeFigureOut">
              <a:rPr lang="en-US" smtClean="0"/>
              <a:pPr/>
              <a:t>11/19/2019</a:t>
            </a:fld>
            <a:endParaRPr lang="en-US" dirty="0"/>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r>
              <a:rPr lang="en-US"/>
              <a:t>
              </a:t>
            </a:r>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0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11/19/2019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7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11/19/2019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695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11/19/2019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04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11/19/2019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67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11/19/2019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77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86BE5-D2A3-4BF0-8B30-D7403E61B3DC}" type="datetimeFigureOut">
              <a:rPr lang="en-US" smtClean="0"/>
              <a:t>11/19/2019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3936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11/19/2019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28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11/19/2019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19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11/19/2019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53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11/19/2019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91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11/19/2019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99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11/19/2019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11/19/2019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4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11/19/2019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09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11/19/2019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11/19/2019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55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90786BE5-D2A3-4BF0-8B30-D7403E61B3DC}" type="datetimeFigureOut">
              <a:rPr lang="en-US" smtClean="0"/>
              <a:t>11/19/2019</a:t>
            </a:fld>
            <a:endParaRPr lang="en-US" dirty="0"/>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5039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01" y="2015837"/>
            <a:ext cx="7436120" cy="2159481"/>
          </a:xfrm>
        </p:spPr>
        <p:txBody>
          <a:bodyPr/>
          <a:lstStyle/>
          <a:p>
            <a:r>
              <a:rPr lang="en-US" sz="3000" dirty="0"/>
              <a:t>Task Switching Effects in the CV/OE Paradigm</a:t>
            </a:r>
            <a:br>
              <a:rPr lang="en-US" sz="3000" dirty="0"/>
            </a:br>
            <a:endParaRPr lang="en-US" sz="3000" dirty="0"/>
          </a:p>
        </p:txBody>
      </p:sp>
      <p:sp>
        <p:nvSpPr>
          <p:cNvPr id="3" name="Subtitle 2"/>
          <p:cNvSpPr>
            <a:spLocks noGrp="1"/>
          </p:cNvSpPr>
          <p:nvPr>
            <p:ph type="subTitle" idx="1"/>
          </p:nvPr>
        </p:nvSpPr>
        <p:spPr/>
        <p:txBody>
          <a:bodyPr>
            <a:noAutofit/>
          </a:bodyPr>
          <a:lstStyle/>
          <a:p>
            <a:r>
              <a:rPr lang="en-US" dirty="0">
                <a:solidFill>
                  <a:schemeClr val="bg1"/>
                </a:solidFill>
              </a:rPr>
              <a:t>Nicholas P. Maxwell</a:t>
            </a:r>
          </a:p>
        </p:txBody>
      </p:sp>
    </p:spTree>
    <p:extLst>
      <p:ext uri="{BB962C8B-B14F-4D97-AF65-F5344CB8AC3E}">
        <p14:creationId xmlns:p14="http://schemas.microsoft.com/office/powerpoint/2010/main" val="415083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0BA0-6FEE-4895-8140-7E4A951CC9F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9DDDEC-8AFA-4F60-A62D-7BDEF375EB72}"/>
              </a:ext>
            </a:extLst>
          </p:cNvPr>
          <p:cNvSpPr>
            <a:spLocks noGrp="1"/>
          </p:cNvSpPr>
          <p:nvPr>
            <p:ph idx="1"/>
          </p:nvPr>
        </p:nvSpPr>
        <p:spPr>
          <a:xfrm>
            <a:off x="866441" y="2489200"/>
            <a:ext cx="7836688" cy="3530600"/>
          </a:xfrm>
        </p:spPr>
        <p:txBody>
          <a:bodyPr>
            <a:normAutofit/>
          </a:bodyPr>
          <a:lstStyle/>
          <a:p>
            <a:r>
              <a:rPr lang="en-US" sz="2000" b="1" dirty="0">
                <a:solidFill>
                  <a:schemeClr val="accent1"/>
                </a:solidFill>
              </a:rPr>
              <a:t>Local switch costs </a:t>
            </a:r>
            <a:r>
              <a:rPr lang="en-US" sz="2000" dirty="0">
                <a:solidFill>
                  <a:schemeClr val="tx1"/>
                </a:solidFill>
              </a:rPr>
              <a:t>reflect task-set reconfiguration that arises from changing tasks across trials </a:t>
            </a:r>
            <a:endParaRPr lang="en-US" sz="1800" dirty="0">
              <a:solidFill>
                <a:schemeClr val="tx1"/>
              </a:solidFill>
              <a:highlight>
                <a:srgbClr val="FFFF00"/>
              </a:highlight>
            </a:endParaRPr>
          </a:p>
          <a:p>
            <a:r>
              <a:rPr lang="en-US" sz="2000" b="1" dirty="0">
                <a:solidFill>
                  <a:schemeClr val="accent1"/>
                </a:solidFill>
              </a:rPr>
              <a:t>Global switch costs </a:t>
            </a:r>
            <a:r>
              <a:rPr lang="en-US" sz="2000" dirty="0">
                <a:solidFill>
                  <a:schemeClr val="tx1"/>
                </a:solidFill>
              </a:rPr>
              <a:t>represent the cost of actively maintaining two different tasks sets relative to only having to perform a single task.</a:t>
            </a:r>
            <a:endParaRPr lang="en-US" sz="2000" dirty="0">
              <a:highlight>
                <a:srgbClr val="FFFF00"/>
              </a:highlight>
            </a:endParaRPr>
          </a:p>
        </p:txBody>
      </p:sp>
    </p:spTree>
    <p:extLst>
      <p:ext uri="{BB962C8B-B14F-4D97-AF65-F5344CB8AC3E}">
        <p14:creationId xmlns:p14="http://schemas.microsoft.com/office/powerpoint/2010/main" val="208561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Age related differences in performance have been found on the CV/OE task</a:t>
            </a:r>
          </a:p>
          <a:p>
            <a:pPr lvl="1"/>
            <a:r>
              <a:rPr lang="en-US" sz="2000" dirty="0">
                <a:solidFill>
                  <a:schemeClr val="tx1"/>
                </a:solidFill>
              </a:rPr>
              <a:t>Previous work by Huff et al. (2015) has shown that global switch costs increased as a function of age. </a:t>
            </a:r>
          </a:p>
          <a:p>
            <a:pPr lvl="1"/>
            <a:r>
              <a:rPr lang="en-US" sz="2000" dirty="0">
                <a:solidFill>
                  <a:schemeClr val="tx1"/>
                </a:solidFill>
              </a:rPr>
              <a:t>However, older adults show reduced local switch for RTs relative to younger adults</a:t>
            </a:r>
          </a:p>
        </p:txBody>
      </p:sp>
    </p:spTree>
    <p:extLst>
      <p:ext uri="{BB962C8B-B14F-4D97-AF65-F5344CB8AC3E}">
        <p14:creationId xmlns:p14="http://schemas.microsoft.com/office/powerpoint/2010/main" val="417247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3BE5-3CC9-49A8-ACA5-ACD0B729226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D71B0C3-024D-47BD-B8B8-61576B212266}"/>
              </a:ext>
            </a:extLst>
          </p:cNvPr>
          <p:cNvSpPr>
            <a:spLocks noGrp="1"/>
          </p:cNvSpPr>
          <p:nvPr>
            <p:ph idx="1"/>
          </p:nvPr>
        </p:nvSpPr>
        <p:spPr>
          <a:xfrm>
            <a:off x="866441" y="2489200"/>
            <a:ext cx="7728919" cy="3530600"/>
          </a:xfrm>
        </p:spPr>
        <p:txBody>
          <a:bodyPr/>
          <a:lstStyle/>
          <a:p>
            <a:r>
              <a:rPr lang="en-US" sz="2400" dirty="0">
                <a:solidFill>
                  <a:schemeClr val="tx1"/>
                </a:solidFill>
              </a:rPr>
              <a:t>This suggests that older adults are generally are less tuned to the tasks relative to younger adults</a:t>
            </a:r>
          </a:p>
          <a:p>
            <a:pPr lvl="1"/>
            <a:r>
              <a:rPr lang="en-US" sz="2200" dirty="0">
                <a:solidFill>
                  <a:schemeClr val="tx1"/>
                </a:solidFill>
              </a:rPr>
              <a:t>i.e., local switch costs will be lower for older adults if they are consistently performing poorly on both switch and non-switch trials</a:t>
            </a:r>
          </a:p>
          <a:p>
            <a:endParaRPr lang="en-US" dirty="0"/>
          </a:p>
        </p:txBody>
      </p:sp>
    </p:spTree>
    <p:extLst>
      <p:ext uri="{BB962C8B-B14F-4D97-AF65-F5344CB8AC3E}">
        <p14:creationId xmlns:p14="http://schemas.microsoft.com/office/powerpoint/2010/main" val="235784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FE1-DCC8-49AB-B923-727D71DAA4E8}"/>
              </a:ext>
            </a:extLst>
          </p:cNvPr>
          <p:cNvSpPr>
            <a:spLocks noGrp="1"/>
          </p:cNvSpPr>
          <p:nvPr>
            <p:ph type="title"/>
          </p:nvPr>
        </p:nvSpPr>
        <p:spPr/>
        <p:txBody>
          <a:bodyPr/>
          <a:lstStyle/>
          <a:p>
            <a:r>
              <a:rPr lang="en-US" dirty="0"/>
              <a:t>The Present Study</a:t>
            </a:r>
          </a:p>
        </p:txBody>
      </p:sp>
      <p:sp>
        <p:nvSpPr>
          <p:cNvPr id="3" name="Content Placeholder 2">
            <a:extLst>
              <a:ext uri="{FF2B5EF4-FFF2-40B4-BE49-F238E27FC236}">
                <a16:creationId xmlns:a16="http://schemas.microsoft.com/office/drawing/2014/main" id="{FB8BF291-0325-42B8-A496-F88633D0DD88}"/>
              </a:ext>
            </a:extLst>
          </p:cNvPr>
          <p:cNvSpPr>
            <a:spLocks noGrp="1"/>
          </p:cNvSpPr>
          <p:nvPr>
            <p:ph idx="1"/>
          </p:nvPr>
        </p:nvSpPr>
        <p:spPr/>
        <p:txBody>
          <a:bodyPr/>
          <a:lstStyle/>
          <a:p>
            <a:r>
              <a:rPr lang="en-US" sz="2400" dirty="0"/>
              <a:t>Extend previous CVOE studies on aging by including a random switch Sequence</a:t>
            </a:r>
          </a:p>
          <a:p>
            <a:pPr lvl="1"/>
            <a:r>
              <a:rPr lang="en-US" sz="2000" dirty="0"/>
              <a:t>Task switching occurs with no discernible pattern</a:t>
            </a:r>
          </a:p>
          <a:p>
            <a:pPr lvl="1"/>
            <a:r>
              <a:rPr lang="en-US" sz="2000" dirty="0"/>
              <a:t>e.g., CV, OE, OE, OE, CV, OE</a:t>
            </a:r>
          </a:p>
          <a:p>
            <a:pPr marL="402336" lvl="1" indent="0">
              <a:buNone/>
            </a:pPr>
            <a:endParaRPr lang="en-US" dirty="0"/>
          </a:p>
        </p:txBody>
      </p:sp>
    </p:spTree>
    <p:extLst>
      <p:ext uri="{BB962C8B-B14F-4D97-AF65-F5344CB8AC3E}">
        <p14:creationId xmlns:p14="http://schemas.microsoft.com/office/powerpoint/2010/main" val="8227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FE1-DCC8-49AB-B923-727D71DAA4E8}"/>
              </a:ext>
            </a:extLst>
          </p:cNvPr>
          <p:cNvSpPr>
            <a:spLocks noGrp="1"/>
          </p:cNvSpPr>
          <p:nvPr>
            <p:ph type="title"/>
          </p:nvPr>
        </p:nvSpPr>
        <p:spPr/>
        <p:txBody>
          <a:bodyPr/>
          <a:lstStyle/>
          <a:p>
            <a:r>
              <a:rPr lang="en-US" dirty="0"/>
              <a:t>Alternating Runs vs Random Presentation</a:t>
            </a:r>
          </a:p>
        </p:txBody>
      </p:sp>
      <p:sp>
        <p:nvSpPr>
          <p:cNvPr id="3" name="Content Placeholder 2">
            <a:extLst>
              <a:ext uri="{FF2B5EF4-FFF2-40B4-BE49-F238E27FC236}">
                <a16:creationId xmlns:a16="http://schemas.microsoft.com/office/drawing/2014/main" id="{FB8BF291-0325-42B8-A496-F88633D0DD88}"/>
              </a:ext>
            </a:extLst>
          </p:cNvPr>
          <p:cNvSpPr>
            <a:spLocks noGrp="1"/>
          </p:cNvSpPr>
          <p:nvPr>
            <p:ph idx="1"/>
          </p:nvPr>
        </p:nvSpPr>
        <p:spPr/>
        <p:txBody>
          <a:bodyPr/>
          <a:lstStyle/>
          <a:p>
            <a:pPr marL="345186" indent="-285750"/>
            <a:r>
              <a:rPr lang="en-US" sz="2400" dirty="0"/>
              <a:t>Switch trials that are presented in a non-predictive sequencing may be cognitively more difficult.</a:t>
            </a:r>
          </a:p>
          <a:p>
            <a:pPr marL="688086" lvl="1" indent="-285750"/>
            <a:r>
              <a:rPr lang="en-US" sz="2000" dirty="0"/>
              <a:t>May be more sensitive to cognitive declines. </a:t>
            </a:r>
          </a:p>
          <a:p>
            <a:pPr marL="345186" indent="-285750"/>
            <a:r>
              <a:rPr lang="en-US" sz="2400" dirty="0"/>
              <a:t>It is expected that overall error rates and reaction times will be greater on the random switch versus alternating runs switch block.</a:t>
            </a:r>
          </a:p>
          <a:p>
            <a:pPr marL="402336" lvl="1" indent="0">
              <a:buNone/>
            </a:pPr>
            <a:endParaRPr lang="en-US" dirty="0"/>
          </a:p>
        </p:txBody>
      </p:sp>
    </p:spTree>
    <p:extLst>
      <p:ext uri="{BB962C8B-B14F-4D97-AF65-F5344CB8AC3E}">
        <p14:creationId xmlns:p14="http://schemas.microsoft.com/office/powerpoint/2010/main" val="207511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333E-ABA3-42DB-8E54-E9B922957F75}"/>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FE81A7F3-03F1-4A0F-8F78-9CE1C485F45E}"/>
              </a:ext>
            </a:extLst>
          </p:cNvPr>
          <p:cNvSpPr>
            <a:spLocks noGrp="1"/>
          </p:cNvSpPr>
          <p:nvPr>
            <p:ph idx="1"/>
          </p:nvPr>
        </p:nvSpPr>
        <p:spPr>
          <a:xfrm>
            <a:off x="585620" y="2400301"/>
            <a:ext cx="7972759" cy="3530600"/>
          </a:xfrm>
        </p:spPr>
        <p:txBody>
          <a:bodyPr>
            <a:normAutofit/>
          </a:bodyPr>
          <a:lstStyle/>
          <a:p>
            <a:r>
              <a:rPr lang="en-US" sz="2400" dirty="0"/>
              <a:t>Older adults should commit more errors and have slower reaction times on the task relative to younger adults</a:t>
            </a:r>
          </a:p>
          <a:p>
            <a:r>
              <a:rPr lang="en-US" sz="2400" dirty="0"/>
              <a:t>Older adults should also show decreased local switch costs</a:t>
            </a:r>
          </a:p>
        </p:txBody>
      </p:sp>
    </p:spTree>
    <p:extLst>
      <p:ext uri="{BB962C8B-B14F-4D97-AF65-F5344CB8AC3E}">
        <p14:creationId xmlns:p14="http://schemas.microsoft.com/office/powerpoint/2010/main" val="253045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dirty="0"/>
              <a:t>Participants</a:t>
            </a:r>
          </a:p>
        </p:txBody>
      </p:sp>
      <p:graphicFrame>
        <p:nvGraphicFramePr>
          <p:cNvPr id="5" name="Diagram 4">
            <a:extLst>
              <a:ext uri="{FF2B5EF4-FFF2-40B4-BE49-F238E27FC236}">
                <a16:creationId xmlns:a16="http://schemas.microsoft.com/office/drawing/2014/main" id="{4225E6E7-1AC4-4FAB-AF26-4E76D4B6190F}"/>
              </a:ext>
            </a:extLst>
          </p:cNvPr>
          <p:cNvGraphicFramePr/>
          <p:nvPr>
            <p:extLst>
              <p:ext uri="{D42A27DB-BD31-4B8C-83A1-F6EECF244321}">
                <p14:modId xmlns:p14="http://schemas.microsoft.com/office/powerpoint/2010/main" val="766077"/>
              </p:ext>
            </p:extLst>
          </p:nvPr>
        </p:nvGraphicFramePr>
        <p:xfrm>
          <a:off x="866440" y="4336473"/>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85EAC3B-4142-49D9-977C-49D7D274D5D8}"/>
              </a:ext>
            </a:extLst>
          </p:cNvPr>
          <p:cNvSpPr txBox="1"/>
          <p:nvPr/>
        </p:nvSpPr>
        <p:spPr>
          <a:xfrm>
            <a:off x="788765" y="2521527"/>
            <a:ext cx="6343201" cy="2123658"/>
          </a:xfrm>
          <a:prstGeom prst="rect">
            <a:avLst/>
          </a:prstGeom>
          <a:noFill/>
        </p:spPr>
        <p:txBody>
          <a:bodyPr wrap="square" rtlCol="0">
            <a:spAutoFit/>
          </a:bodyPr>
          <a:lstStyle/>
          <a:p>
            <a:pPr marL="285750" indent="-285750">
              <a:buFont typeface="Arial" panose="020B0604020202020204" pitchFamily="34" charset="0"/>
              <a:buChar char="•"/>
            </a:pPr>
            <a:r>
              <a:rPr lang="en-US" sz="2400" dirty="0"/>
              <a:t>59 Younger adults</a:t>
            </a:r>
          </a:p>
          <a:p>
            <a:pPr marL="742950" lvl="1" indent="-285750">
              <a:buFont typeface="Arial" panose="020B0604020202020204" pitchFamily="34" charset="0"/>
              <a:buChar char="•"/>
            </a:pPr>
            <a:r>
              <a:rPr lang="en-US" sz="2000" dirty="0"/>
              <a:t>Sona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20 Older adults</a:t>
            </a:r>
          </a:p>
          <a:p>
            <a:pPr marL="742950" lvl="1" indent="-285750">
              <a:buFont typeface="Arial" panose="020B0604020202020204" pitchFamily="34" charset="0"/>
              <a:buChar char="•"/>
            </a:pPr>
            <a:r>
              <a:rPr lang="en-US" sz="2000" dirty="0"/>
              <a:t>Hattiesburg Clinic</a:t>
            </a:r>
          </a:p>
          <a:p>
            <a:pPr marL="742950" lvl="1" indent="-285750">
              <a:buFont typeface="Arial" panose="020B0604020202020204" pitchFamily="34" charset="0"/>
              <a:buChar char="•"/>
            </a:pPr>
            <a:r>
              <a:rPr lang="en-US" sz="2000" dirty="0"/>
              <a:t>OLLI Subject Pool</a:t>
            </a:r>
          </a:p>
        </p:txBody>
      </p:sp>
    </p:spTree>
    <p:extLst>
      <p:ext uri="{BB962C8B-B14F-4D97-AF65-F5344CB8AC3E}">
        <p14:creationId xmlns:p14="http://schemas.microsoft.com/office/powerpoint/2010/main" val="214127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EE15C959-CEB1-4571-9294-95403C4D43AE}"/>
              </a:ext>
            </a:extLst>
          </p:cNvPr>
          <p:cNvSpPr>
            <a:spLocks noGrp="1"/>
          </p:cNvSpPr>
          <p:nvPr>
            <p:ph idx="1"/>
          </p:nvPr>
        </p:nvSpPr>
        <p:spPr>
          <a:xfrm>
            <a:off x="508001" y="2489200"/>
            <a:ext cx="8205694" cy="3530600"/>
          </a:xfrm>
        </p:spPr>
        <p:txBody>
          <a:bodyPr>
            <a:normAutofit/>
          </a:bodyPr>
          <a:lstStyle/>
          <a:p>
            <a:r>
              <a:rPr lang="en-US" sz="2400" b="1" dirty="0">
                <a:solidFill>
                  <a:schemeClr val="tx1"/>
                </a:solidFill>
              </a:rPr>
              <a:t>Stimuli:</a:t>
            </a:r>
            <a:r>
              <a:rPr lang="en-US" sz="2400" dirty="0">
                <a:solidFill>
                  <a:schemeClr val="tx1"/>
                </a:solidFill>
              </a:rPr>
              <a:t> 432 letter number combinations</a:t>
            </a:r>
          </a:p>
          <a:p>
            <a:pPr lvl="1"/>
            <a:r>
              <a:rPr lang="en-US" sz="2000" dirty="0"/>
              <a:t>e.g., </a:t>
            </a:r>
            <a:r>
              <a:rPr lang="en-US" sz="2000" b="1" dirty="0">
                <a:solidFill>
                  <a:schemeClr val="accent1"/>
                </a:solidFill>
              </a:rPr>
              <a:t>A 15</a:t>
            </a:r>
          </a:p>
          <a:p>
            <a:pPr lvl="1"/>
            <a:r>
              <a:rPr lang="en-US" sz="2000" b="1" dirty="0">
                <a:solidFill>
                  <a:schemeClr val="tx1"/>
                </a:solidFill>
              </a:rPr>
              <a:t>Letters:</a:t>
            </a:r>
            <a:r>
              <a:rPr lang="en-US" sz="2000" dirty="0">
                <a:solidFill>
                  <a:schemeClr val="tx1"/>
                </a:solidFill>
              </a:rPr>
              <a:t> Five Consonants (D, J, H, P, S) and Five Vowels (A, E, I, O, U). </a:t>
            </a:r>
          </a:p>
          <a:p>
            <a:pPr lvl="1"/>
            <a:r>
              <a:rPr lang="en-US" sz="2000" b="1" dirty="0">
                <a:solidFill>
                  <a:schemeClr val="tx1"/>
                </a:solidFill>
              </a:rPr>
              <a:t>Numbers: </a:t>
            </a:r>
            <a:r>
              <a:rPr lang="en-US" sz="2000" dirty="0">
                <a:solidFill>
                  <a:schemeClr val="tx1"/>
                </a:solidFill>
              </a:rPr>
              <a:t>Randomly selected from 1 to 99.</a:t>
            </a:r>
            <a:endParaRPr lang="en-US" sz="2000" b="1" dirty="0">
              <a:solidFill>
                <a:schemeClr val="tx1"/>
              </a:solidFill>
            </a:endParaRPr>
          </a:p>
          <a:p>
            <a:pPr lvl="1"/>
            <a:r>
              <a:rPr lang="en-US" sz="2000" dirty="0">
                <a:solidFill>
                  <a:schemeClr val="tx1"/>
                </a:solidFill>
              </a:rPr>
              <a:t>Pairs were constructed so that half contained even numbers, half odd numbers and half contained consonants and half vowels</a:t>
            </a:r>
          </a:p>
          <a:p>
            <a:pPr lvl="1"/>
            <a:endParaRPr lang="en-US" sz="1800" dirty="0">
              <a:solidFill>
                <a:schemeClr val="tx1"/>
              </a:solidFill>
            </a:endParaRPr>
          </a:p>
        </p:txBody>
      </p:sp>
    </p:spTree>
    <p:extLst>
      <p:ext uri="{BB962C8B-B14F-4D97-AF65-F5344CB8AC3E}">
        <p14:creationId xmlns:p14="http://schemas.microsoft.com/office/powerpoint/2010/main" val="75577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EE15C959-CEB1-4571-9294-95403C4D43AE}"/>
              </a:ext>
            </a:extLst>
          </p:cNvPr>
          <p:cNvSpPr>
            <a:spLocks noGrp="1"/>
          </p:cNvSpPr>
          <p:nvPr>
            <p:ph idx="1"/>
          </p:nvPr>
        </p:nvSpPr>
        <p:spPr>
          <a:xfrm>
            <a:off x="866441" y="2489200"/>
            <a:ext cx="7608088" cy="3530600"/>
          </a:xfrm>
        </p:spPr>
        <p:txBody>
          <a:bodyPr>
            <a:normAutofit/>
          </a:bodyPr>
          <a:lstStyle/>
          <a:p>
            <a:r>
              <a:rPr lang="en-US" sz="2400" dirty="0">
                <a:solidFill>
                  <a:schemeClr val="tx1"/>
                </a:solidFill>
              </a:rPr>
              <a:t>Stimuli were arranged in four blocks</a:t>
            </a:r>
          </a:p>
          <a:p>
            <a:pPr lvl="1"/>
            <a:r>
              <a:rPr lang="en-US" sz="2000" b="1" dirty="0">
                <a:solidFill>
                  <a:schemeClr val="tx1"/>
                </a:solidFill>
              </a:rPr>
              <a:t>Two pure blocks: </a:t>
            </a:r>
            <a:r>
              <a:rPr lang="en-US" sz="2000" dirty="0">
                <a:solidFill>
                  <a:schemeClr val="tx1"/>
                </a:solidFill>
              </a:rPr>
              <a:t>96 CV trials, 96 OE trials</a:t>
            </a:r>
          </a:p>
          <a:p>
            <a:pPr lvl="1"/>
            <a:r>
              <a:rPr lang="en-US" sz="2000" b="1" dirty="0">
                <a:solidFill>
                  <a:schemeClr val="tx1"/>
                </a:solidFill>
              </a:rPr>
              <a:t>Two switch blocks:</a:t>
            </a:r>
            <a:r>
              <a:rPr lang="en-US" sz="2000" dirty="0">
                <a:solidFill>
                  <a:schemeClr val="tx1"/>
                </a:solidFill>
              </a:rPr>
              <a:t> 120 Alt run trials, 120 Random switch trials </a:t>
            </a:r>
          </a:p>
          <a:p>
            <a:pPr lvl="2"/>
            <a:r>
              <a:rPr lang="en-US" sz="1800" dirty="0">
                <a:solidFill>
                  <a:schemeClr val="tx1"/>
                </a:solidFill>
              </a:rPr>
              <a:t>Each switch block contained 60 switch trials and 60 non-switch trials</a:t>
            </a:r>
          </a:p>
        </p:txBody>
      </p:sp>
    </p:spTree>
    <p:extLst>
      <p:ext uri="{BB962C8B-B14F-4D97-AF65-F5344CB8AC3E}">
        <p14:creationId xmlns:p14="http://schemas.microsoft.com/office/powerpoint/2010/main" val="281806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EE15C959-CEB1-4571-9294-95403C4D43AE}"/>
              </a:ext>
            </a:extLst>
          </p:cNvPr>
          <p:cNvSpPr>
            <a:spLocks noGrp="1"/>
          </p:cNvSpPr>
          <p:nvPr>
            <p:ph idx="1"/>
          </p:nvPr>
        </p:nvSpPr>
        <p:spPr/>
        <p:txBody>
          <a:bodyPr>
            <a:normAutofit/>
          </a:bodyPr>
          <a:lstStyle/>
          <a:p>
            <a:r>
              <a:rPr lang="en-US" sz="2400" b="1" dirty="0">
                <a:solidFill>
                  <a:schemeClr val="tx1"/>
                </a:solidFill>
              </a:rPr>
              <a:t>Questionnaires:</a:t>
            </a:r>
          </a:p>
          <a:p>
            <a:pPr lvl="1"/>
            <a:r>
              <a:rPr lang="en-US" sz="2000" dirty="0">
                <a:solidFill>
                  <a:schemeClr val="tx1"/>
                </a:solidFill>
              </a:rPr>
              <a:t>Montreal Cognitive Assessment (</a:t>
            </a:r>
            <a:r>
              <a:rPr lang="en-US" sz="2000" dirty="0" err="1">
                <a:solidFill>
                  <a:schemeClr val="tx1"/>
                </a:solidFill>
              </a:rPr>
              <a:t>MoCA</a:t>
            </a:r>
            <a:r>
              <a:rPr lang="en-US" sz="2000" dirty="0">
                <a:solidFill>
                  <a:schemeClr val="tx1"/>
                </a:solidFill>
              </a:rPr>
              <a:t>)</a:t>
            </a:r>
          </a:p>
          <a:p>
            <a:pPr lvl="1"/>
            <a:r>
              <a:rPr lang="en-US" sz="2000" dirty="0">
                <a:solidFill>
                  <a:schemeClr val="tx1"/>
                </a:solidFill>
              </a:rPr>
              <a:t>Standard Demographics questionnaire</a:t>
            </a:r>
          </a:p>
        </p:txBody>
      </p:sp>
    </p:spTree>
    <p:extLst>
      <p:ext uri="{BB962C8B-B14F-4D97-AF65-F5344CB8AC3E}">
        <p14:creationId xmlns:p14="http://schemas.microsoft.com/office/powerpoint/2010/main" val="925587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Task switching is a popular method for investigating cognitive control</a:t>
            </a:r>
          </a:p>
          <a:p>
            <a:r>
              <a:rPr lang="en-US" sz="2400" dirty="0">
                <a:solidFill>
                  <a:schemeClr val="tx1"/>
                </a:solidFill>
              </a:rPr>
              <a:t>Participants are asked to switch back and forth between two simple tasks</a:t>
            </a:r>
          </a:p>
          <a:p>
            <a:pPr lvl="1"/>
            <a:r>
              <a:rPr lang="en-US" sz="2000" dirty="0">
                <a:solidFill>
                  <a:schemeClr val="tx1"/>
                </a:solidFill>
              </a:rPr>
              <a:t>i.e., Classifying letters and doing simple addition</a:t>
            </a:r>
          </a:p>
          <a:p>
            <a:endParaRPr lang="en-US" sz="2000" dirty="0">
              <a:solidFill>
                <a:schemeClr val="tx1"/>
              </a:solidFill>
            </a:endParaRPr>
          </a:p>
        </p:txBody>
      </p:sp>
    </p:spTree>
    <p:extLst>
      <p:ext uri="{BB962C8B-B14F-4D97-AF65-F5344CB8AC3E}">
        <p14:creationId xmlns:p14="http://schemas.microsoft.com/office/powerpoint/2010/main" val="32203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B0FBDE96-6E6C-4C4E-8117-79249B281D7A}"/>
              </a:ext>
            </a:extLst>
          </p:cNvPr>
          <p:cNvSpPr>
            <a:spLocks noGrp="1"/>
          </p:cNvSpPr>
          <p:nvPr>
            <p:ph idx="1"/>
          </p:nvPr>
        </p:nvSpPr>
        <p:spPr>
          <a:xfrm>
            <a:off x="536241" y="2501900"/>
            <a:ext cx="8074359" cy="3530600"/>
          </a:xfrm>
        </p:spPr>
        <p:txBody>
          <a:bodyPr/>
          <a:lstStyle/>
          <a:p>
            <a:r>
              <a:rPr lang="en-US" sz="2400" dirty="0"/>
              <a:t>Participants were informed that they would be completing a decision-making task.</a:t>
            </a:r>
          </a:p>
          <a:p>
            <a:r>
              <a:rPr lang="en-US" sz="2400" dirty="0"/>
              <a:t>Instructed to respond as quickly as possible without compromising accuracy</a:t>
            </a:r>
          </a:p>
          <a:p>
            <a:pPr marL="0" indent="0">
              <a:buNone/>
            </a:pPr>
            <a:endParaRPr lang="en-US" dirty="0"/>
          </a:p>
        </p:txBody>
      </p:sp>
    </p:spTree>
    <p:extLst>
      <p:ext uri="{BB962C8B-B14F-4D97-AF65-F5344CB8AC3E}">
        <p14:creationId xmlns:p14="http://schemas.microsoft.com/office/powerpoint/2010/main" val="81729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dirty="0"/>
              <a:t>Procedure</a:t>
            </a:r>
          </a:p>
        </p:txBody>
      </p:sp>
      <p:graphicFrame>
        <p:nvGraphicFramePr>
          <p:cNvPr id="5" name="Diagram 4">
            <a:extLst>
              <a:ext uri="{FF2B5EF4-FFF2-40B4-BE49-F238E27FC236}">
                <a16:creationId xmlns:a16="http://schemas.microsoft.com/office/drawing/2014/main" id="{4225E6E7-1AC4-4FAB-AF26-4E76D4B6190F}"/>
              </a:ext>
            </a:extLst>
          </p:cNvPr>
          <p:cNvGraphicFramePr/>
          <p:nvPr/>
        </p:nvGraphicFramePr>
        <p:xfrm>
          <a:off x="737349" y="2351040"/>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a:extLst>
              <a:ext uri="{FF2B5EF4-FFF2-40B4-BE49-F238E27FC236}">
                <a16:creationId xmlns:a16="http://schemas.microsoft.com/office/drawing/2014/main" id="{636F61BE-D642-4D2D-A982-B736EED57875}"/>
              </a:ext>
            </a:extLst>
          </p:cNvPr>
          <p:cNvCxnSpPr/>
          <p:nvPr/>
        </p:nvCxnSpPr>
        <p:spPr>
          <a:xfrm flipH="1">
            <a:off x="1592132" y="4506959"/>
            <a:ext cx="398033"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55F1BCE-6452-4B6D-BB38-D7E5CBDB19E0}"/>
              </a:ext>
            </a:extLst>
          </p:cNvPr>
          <p:cNvCxnSpPr>
            <a:cxnSpLocks/>
          </p:cNvCxnSpPr>
          <p:nvPr/>
        </p:nvCxnSpPr>
        <p:spPr>
          <a:xfrm>
            <a:off x="2465741" y="4506959"/>
            <a:ext cx="392654"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4C85C1-199B-4D67-8E12-5D0FA601C293}"/>
              </a:ext>
            </a:extLst>
          </p:cNvPr>
          <p:cNvCxnSpPr/>
          <p:nvPr/>
        </p:nvCxnSpPr>
        <p:spPr>
          <a:xfrm flipH="1">
            <a:off x="5755343" y="4506959"/>
            <a:ext cx="398033"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8E6B7CD-55E5-489C-8E7E-42BF6D7703F0}"/>
              </a:ext>
            </a:extLst>
          </p:cNvPr>
          <p:cNvCxnSpPr>
            <a:cxnSpLocks/>
          </p:cNvCxnSpPr>
          <p:nvPr/>
        </p:nvCxnSpPr>
        <p:spPr>
          <a:xfrm>
            <a:off x="6778055" y="4506959"/>
            <a:ext cx="392654"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A6776D7-D42A-4C16-8E51-E46E8913ABCF}"/>
              </a:ext>
            </a:extLst>
          </p:cNvPr>
          <p:cNvSpPr txBox="1"/>
          <p:nvPr/>
        </p:nvSpPr>
        <p:spPr>
          <a:xfrm>
            <a:off x="2662068" y="5221035"/>
            <a:ext cx="713144" cy="461665"/>
          </a:xfrm>
          <a:prstGeom prst="rect">
            <a:avLst/>
          </a:prstGeom>
          <a:noFill/>
        </p:spPr>
        <p:txBody>
          <a:bodyPr wrap="square" rtlCol="0">
            <a:spAutoFit/>
          </a:bodyPr>
          <a:lstStyle/>
          <a:p>
            <a:r>
              <a:rPr lang="en-US" sz="2400" b="1" dirty="0">
                <a:solidFill>
                  <a:schemeClr val="accent1"/>
                </a:solidFill>
              </a:rPr>
              <a:t>OE</a:t>
            </a:r>
          </a:p>
        </p:txBody>
      </p:sp>
      <p:sp>
        <p:nvSpPr>
          <p:cNvPr id="14" name="TextBox 13">
            <a:extLst>
              <a:ext uri="{FF2B5EF4-FFF2-40B4-BE49-F238E27FC236}">
                <a16:creationId xmlns:a16="http://schemas.microsoft.com/office/drawing/2014/main" id="{76BF42D7-2D00-4620-9445-C4738782250F}"/>
              </a:ext>
            </a:extLst>
          </p:cNvPr>
          <p:cNvSpPr txBox="1"/>
          <p:nvPr/>
        </p:nvSpPr>
        <p:spPr>
          <a:xfrm>
            <a:off x="4851699" y="5221035"/>
            <a:ext cx="1457664" cy="461665"/>
          </a:xfrm>
          <a:prstGeom prst="rect">
            <a:avLst/>
          </a:prstGeom>
          <a:noFill/>
        </p:spPr>
        <p:txBody>
          <a:bodyPr wrap="square" rtlCol="0">
            <a:spAutoFit/>
          </a:bodyPr>
          <a:lstStyle/>
          <a:p>
            <a:r>
              <a:rPr lang="en-US" sz="2400" b="1" dirty="0">
                <a:solidFill>
                  <a:schemeClr val="accent1"/>
                </a:solidFill>
              </a:rPr>
              <a:t>Alt Runs</a:t>
            </a:r>
          </a:p>
        </p:txBody>
      </p:sp>
      <p:sp>
        <p:nvSpPr>
          <p:cNvPr id="15" name="TextBox 14">
            <a:extLst>
              <a:ext uri="{FF2B5EF4-FFF2-40B4-BE49-F238E27FC236}">
                <a16:creationId xmlns:a16="http://schemas.microsoft.com/office/drawing/2014/main" id="{CA21BCDF-5D70-4397-B85E-7F5BC9F48BF2}"/>
              </a:ext>
            </a:extLst>
          </p:cNvPr>
          <p:cNvSpPr txBox="1"/>
          <p:nvPr/>
        </p:nvSpPr>
        <p:spPr>
          <a:xfrm>
            <a:off x="6655621" y="5221035"/>
            <a:ext cx="1617010" cy="461665"/>
          </a:xfrm>
          <a:prstGeom prst="rect">
            <a:avLst/>
          </a:prstGeom>
          <a:noFill/>
        </p:spPr>
        <p:txBody>
          <a:bodyPr wrap="square" rtlCol="0">
            <a:spAutoFit/>
          </a:bodyPr>
          <a:lstStyle/>
          <a:p>
            <a:r>
              <a:rPr lang="en-US" sz="2400" b="1" dirty="0">
                <a:solidFill>
                  <a:schemeClr val="accent1"/>
                </a:solidFill>
              </a:rPr>
              <a:t>Random</a:t>
            </a:r>
          </a:p>
        </p:txBody>
      </p:sp>
      <p:sp>
        <p:nvSpPr>
          <p:cNvPr id="16" name="TextBox 15">
            <a:extLst>
              <a:ext uri="{FF2B5EF4-FFF2-40B4-BE49-F238E27FC236}">
                <a16:creationId xmlns:a16="http://schemas.microsoft.com/office/drawing/2014/main" id="{F22FC35A-35DD-4AD6-8C62-5D13F8450BCD}"/>
              </a:ext>
            </a:extLst>
          </p:cNvPr>
          <p:cNvSpPr txBox="1"/>
          <p:nvPr/>
        </p:nvSpPr>
        <p:spPr>
          <a:xfrm>
            <a:off x="1277022" y="5206668"/>
            <a:ext cx="713144" cy="461665"/>
          </a:xfrm>
          <a:prstGeom prst="rect">
            <a:avLst/>
          </a:prstGeom>
          <a:noFill/>
        </p:spPr>
        <p:txBody>
          <a:bodyPr wrap="square" rtlCol="0">
            <a:spAutoFit/>
          </a:bodyPr>
          <a:lstStyle/>
          <a:p>
            <a:r>
              <a:rPr lang="en-US" sz="2400" b="1" dirty="0">
                <a:solidFill>
                  <a:schemeClr val="accent1"/>
                </a:solidFill>
              </a:rPr>
              <a:t>CV</a:t>
            </a:r>
          </a:p>
        </p:txBody>
      </p:sp>
    </p:spTree>
    <p:extLst>
      <p:ext uri="{BB962C8B-B14F-4D97-AF65-F5344CB8AC3E}">
        <p14:creationId xmlns:p14="http://schemas.microsoft.com/office/powerpoint/2010/main" val="18883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dirty="0"/>
              <a:t>Procedure</a:t>
            </a:r>
          </a:p>
        </p:txBody>
      </p:sp>
      <p:graphicFrame>
        <p:nvGraphicFramePr>
          <p:cNvPr id="5" name="Diagram 4">
            <a:extLst>
              <a:ext uri="{FF2B5EF4-FFF2-40B4-BE49-F238E27FC236}">
                <a16:creationId xmlns:a16="http://schemas.microsoft.com/office/drawing/2014/main" id="{4225E6E7-1AC4-4FAB-AF26-4E76D4B6190F}"/>
              </a:ext>
            </a:extLst>
          </p:cNvPr>
          <p:cNvGraphicFramePr/>
          <p:nvPr>
            <p:extLst>
              <p:ext uri="{D42A27DB-BD31-4B8C-83A1-F6EECF244321}">
                <p14:modId xmlns:p14="http://schemas.microsoft.com/office/powerpoint/2010/main" val="247287523"/>
              </p:ext>
            </p:extLst>
          </p:nvPr>
        </p:nvGraphicFramePr>
        <p:xfrm>
          <a:off x="737349" y="2351040"/>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313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B0FBDE96-6E6C-4C4E-8117-79249B281D7A}"/>
              </a:ext>
            </a:extLst>
          </p:cNvPr>
          <p:cNvSpPr>
            <a:spLocks noGrp="1"/>
          </p:cNvSpPr>
          <p:nvPr>
            <p:ph idx="1"/>
          </p:nvPr>
        </p:nvSpPr>
        <p:spPr>
          <a:xfrm>
            <a:off x="866441" y="2489200"/>
            <a:ext cx="7756859" cy="3530600"/>
          </a:xfrm>
        </p:spPr>
        <p:txBody>
          <a:bodyPr/>
          <a:lstStyle/>
          <a:p>
            <a:r>
              <a:rPr lang="en-US" sz="2400" dirty="0"/>
              <a:t>For the pure blocks, they were informed that they would be looking at either the number or the letter and would be categorizing it accordingly.</a:t>
            </a:r>
          </a:p>
          <a:p>
            <a:r>
              <a:rPr lang="en-US" sz="2400" dirty="0"/>
              <a:t>Participants recorded responses with key presses</a:t>
            </a:r>
          </a:p>
          <a:p>
            <a:pPr lvl="1"/>
            <a:r>
              <a:rPr lang="en-US" sz="2000" b="1" dirty="0"/>
              <a:t>‘q’</a:t>
            </a:r>
            <a:r>
              <a:rPr lang="en-US" sz="2000" dirty="0"/>
              <a:t> = consonant/odd</a:t>
            </a:r>
          </a:p>
          <a:p>
            <a:pPr lvl="1"/>
            <a:r>
              <a:rPr lang="en-US" sz="2000" b="1" dirty="0"/>
              <a:t>‘p’</a:t>
            </a:r>
            <a:r>
              <a:rPr lang="en-US" sz="2000" dirty="0"/>
              <a:t> = vowel/even</a:t>
            </a:r>
            <a:endParaRPr lang="en-US" dirty="0"/>
          </a:p>
        </p:txBody>
      </p:sp>
    </p:spTree>
    <p:extLst>
      <p:ext uri="{BB962C8B-B14F-4D97-AF65-F5344CB8AC3E}">
        <p14:creationId xmlns:p14="http://schemas.microsoft.com/office/powerpoint/2010/main" val="16870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107996"/>
          </a:xfrm>
          <a:prstGeom prst="rect">
            <a:avLst/>
          </a:prstGeom>
          <a:noFill/>
        </p:spPr>
        <p:txBody>
          <a:bodyPr wrap="square" rtlCol="0">
            <a:spAutoFit/>
          </a:bodyPr>
          <a:lstStyle/>
          <a:p>
            <a:pPr algn="ctr"/>
            <a:r>
              <a:rPr lang="en-US" sz="2400" b="1" dirty="0"/>
              <a:t>q</a:t>
            </a:r>
          </a:p>
          <a:p>
            <a:pPr algn="ctr"/>
            <a:r>
              <a:rPr lang="en-US" sz="2400" b="1" dirty="0"/>
              <a:t>Consonant</a:t>
            </a:r>
          </a:p>
          <a:p>
            <a:pPr algn="ctr"/>
            <a:endParaRPr lang="en-US"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107996"/>
          </a:xfrm>
          <a:prstGeom prst="rect">
            <a:avLst/>
          </a:prstGeom>
          <a:noFill/>
        </p:spPr>
        <p:txBody>
          <a:bodyPr wrap="square" rtlCol="0">
            <a:spAutoFit/>
          </a:bodyPr>
          <a:lstStyle/>
          <a:p>
            <a:pPr algn="ctr"/>
            <a:r>
              <a:rPr lang="en-US" sz="2400" b="1" dirty="0"/>
              <a:t>p</a:t>
            </a:r>
          </a:p>
          <a:p>
            <a:pPr algn="ctr"/>
            <a:r>
              <a:rPr lang="en-US" sz="2400" b="1" dirty="0"/>
              <a:t>Vowel</a:t>
            </a:r>
          </a:p>
          <a:p>
            <a:pPr algn="ctr"/>
            <a:endParaRPr lang="en-US"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8" y="3228945"/>
            <a:ext cx="2646381" cy="523220"/>
          </a:xfrm>
          <a:prstGeom prst="rect">
            <a:avLst/>
          </a:prstGeom>
          <a:noFill/>
        </p:spPr>
        <p:txBody>
          <a:bodyPr wrap="square" rtlCol="0">
            <a:spAutoFit/>
          </a:bodyPr>
          <a:lstStyle/>
          <a:p>
            <a:pPr algn="ctr"/>
            <a:r>
              <a:rPr lang="en-US" sz="2800" b="1" dirty="0"/>
              <a:t>D 52</a:t>
            </a:r>
            <a:endParaRPr lang="en-US" sz="2400" b="1" dirty="0"/>
          </a:p>
        </p:txBody>
      </p:sp>
      <p:sp>
        <p:nvSpPr>
          <p:cNvPr id="2" name="TextBox 1">
            <a:extLst>
              <a:ext uri="{FF2B5EF4-FFF2-40B4-BE49-F238E27FC236}">
                <a16:creationId xmlns:a16="http://schemas.microsoft.com/office/drawing/2014/main" id="{1EE4CA25-45CB-45EF-93B1-66A891B0FD22}"/>
              </a:ext>
            </a:extLst>
          </p:cNvPr>
          <p:cNvSpPr txBox="1"/>
          <p:nvPr/>
        </p:nvSpPr>
        <p:spPr>
          <a:xfrm>
            <a:off x="2447363" y="4496697"/>
            <a:ext cx="6895651" cy="400110"/>
          </a:xfrm>
          <a:prstGeom prst="rect">
            <a:avLst/>
          </a:prstGeom>
          <a:noFill/>
        </p:spPr>
        <p:txBody>
          <a:bodyPr wrap="square" rtlCol="0">
            <a:spAutoFit/>
          </a:bodyPr>
          <a:lstStyle/>
          <a:p>
            <a:r>
              <a:rPr lang="en-US" sz="2000" b="1" dirty="0"/>
              <a:t>D = consonant,</a:t>
            </a:r>
            <a:r>
              <a:rPr lang="en-US" sz="2000" b="1" dirty="0">
                <a:solidFill>
                  <a:schemeClr val="accent1"/>
                </a:solidFill>
              </a:rPr>
              <a:t> q = correct key press</a:t>
            </a:r>
          </a:p>
        </p:txBody>
      </p:sp>
    </p:spTree>
    <p:extLst>
      <p:ext uri="{BB962C8B-B14F-4D97-AF65-F5344CB8AC3E}">
        <p14:creationId xmlns:p14="http://schemas.microsoft.com/office/powerpoint/2010/main" val="220435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6538-75EC-461B-9FF3-08BC2506BC22}"/>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B0FBDE96-6E6C-4C4E-8117-79249B281D7A}"/>
              </a:ext>
            </a:extLst>
          </p:cNvPr>
          <p:cNvSpPr>
            <a:spLocks noGrp="1"/>
          </p:cNvSpPr>
          <p:nvPr>
            <p:ph idx="1"/>
          </p:nvPr>
        </p:nvSpPr>
        <p:spPr>
          <a:xfrm>
            <a:off x="866441" y="2489200"/>
            <a:ext cx="7731459" cy="3530600"/>
          </a:xfrm>
        </p:spPr>
        <p:txBody>
          <a:bodyPr>
            <a:normAutofit/>
          </a:bodyPr>
          <a:lstStyle/>
          <a:p>
            <a:r>
              <a:rPr lang="en-US" sz="2400" dirty="0"/>
              <a:t>Switch blocks included a prompt which told participants whether they would be making decisions about the letter or the number</a:t>
            </a:r>
          </a:p>
          <a:p>
            <a:r>
              <a:rPr lang="en-US" sz="2400" dirty="0"/>
              <a:t>Same key presses as pure blocks</a:t>
            </a:r>
          </a:p>
          <a:p>
            <a:pPr lvl="1"/>
            <a:r>
              <a:rPr lang="en-US" sz="2000" b="1" dirty="0"/>
              <a:t>‘q’</a:t>
            </a:r>
            <a:r>
              <a:rPr lang="en-US" sz="2000" dirty="0"/>
              <a:t> = consonant/odd</a:t>
            </a:r>
          </a:p>
          <a:p>
            <a:pPr lvl="1"/>
            <a:r>
              <a:rPr lang="en-US" sz="2000" b="1" dirty="0"/>
              <a:t>‘p’</a:t>
            </a:r>
            <a:r>
              <a:rPr lang="en-US" sz="2000" dirty="0"/>
              <a:t> = vowel/even</a:t>
            </a:r>
          </a:p>
        </p:txBody>
      </p:sp>
    </p:spTree>
    <p:extLst>
      <p:ext uri="{BB962C8B-B14F-4D97-AF65-F5344CB8AC3E}">
        <p14:creationId xmlns:p14="http://schemas.microsoft.com/office/powerpoint/2010/main" val="208341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200329"/>
          </a:xfrm>
          <a:prstGeom prst="rect">
            <a:avLst/>
          </a:prstGeom>
          <a:noFill/>
        </p:spPr>
        <p:txBody>
          <a:bodyPr wrap="square" rtlCol="0">
            <a:spAutoFit/>
          </a:bodyPr>
          <a:lstStyle/>
          <a:p>
            <a:pPr algn="ctr"/>
            <a:r>
              <a:rPr lang="en-US" sz="2400" b="1" dirty="0"/>
              <a:t>q</a:t>
            </a:r>
          </a:p>
          <a:p>
            <a:pPr algn="ctr"/>
            <a:r>
              <a:rPr lang="en-US" sz="2400" b="1" dirty="0"/>
              <a:t>Consonant</a:t>
            </a:r>
          </a:p>
          <a:p>
            <a:pPr algn="ctr"/>
            <a:r>
              <a:rPr lang="en-US" sz="2400" b="1" dirty="0"/>
              <a:t>Odd</a:t>
            </a:r>
            <a:endParaRPr lang="en-US" sz="2000"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200329"/>
          </a:xfrm>
          <a:prstGeom prst="rect">
            <a:avLst/>
          </a:prstGeom>
          <a:noFill/>
        </p:spPr>
        <p:txBody>
          <a:bodyPr wrap="square" rtlCol="0">
            <a:spAutoFit/>
          </a:bodyPr>
          <a:lstStyle/>
          <a:p>
            <a:pPr algn="ctr"/>
            <a:r>
              <a:rPr lang="en-US" sz="2400" b="1" dirty="0"/>
              <a:t>p</a:t>
            </a:r>
          </a:p>
          <a:p>
            <a:pPr algn="ctr"/>
            <a:r>
              <a:rPr lang="en-US" sz="2400" b="1" dirty="0"/>
              <a:t>Vowel</a:t>
            </a:r>
          </a:p>
          <a:p>
            <a:pPr algn="ctr"/>
            <a:r>
              <a:rPr lang="en-US" sz="2400" b="1" dirty="0"/>
              <a:t>Even</a:t>
            </a:r>
            <a:endParaRPr lang="en-US" b="1" dirty="0"/>
          </a:p>
        </p:txBody>
      </p:sp>
      <p:sp>
        <p:nvSpPr>
          <p:cNvPr id="7" name="TextBox 6">
            <a:extLst>
              <a:ext uri="{FF2B5EF4-FFF2-40B4-BE49-F238E27FC236}">
                <a16:creationId xmlns:a16="http://schemas.microsoft.com/office/drawing/2014/main" id="{0C58C392-B4AB-45AA-96F2-AEFC0149DA0F}"/>
              </a:ext>
            </a:extLst>
          </p:cNvPr>
          <p:cNvSpPr txBox="1"/>
          <p:nvPr/>
        </p:nvSpPr>
        <p:spPr>
          <a:xfrm>
            <a:off x="3248809" y="1409251"/>
            <a:ext cx="2646381" cy="523220"/>
          </a:xfrm>
          <a:prstGeom prst="rect">
            <a:avLst/>
          </a:prstGeom>
          <a:noFill/>
        </p:spPr>
        <p:txBody>
          <a:bodyPr wrap="square" rtlCol="0">
            <a:spAutoFit/>
          </a:bodyPr>
          <a:lstStyle/>
          <a:p>
            <a:pPr algn="ctr"/>
            <a:r>
              <a:rPr lang="en-US" sz="2800" b="1" dirty="0"/>
              <a:t>Letter</a:t>
            </a:r>
            <a:endParaRPr lang="en-US" sz="2400"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9" y="3198167"/>
            <a:ext cx="2646381" cy="523220"/>
          </a:xfrm>
          <a:prstGeom prst="rect">
            <a:avLst/>
          </a:prstGeom>
          <a:noFill/>
        </p:spPr>
        <p:txBody>
          <a:bodyPr wrap="square" rtlCol="0">
            <a:spAutoFit/>
          </a:bodyPr>
          <a:lstStyle/>
          <a:p>
            <a:pPr algn="ctr"/>
            <a:r>
              <a:rPr lang="en-US" sz="2800" b="1" dirty="0"/>
              <a:t>B 55</a:t>
            </a:r>
            <a:endParaRPr lang="en-US" sz="2400" b="1" dirty="0"/>
          </a:p>
        </p:txBody>
      </p:sp>
      <p:sp>
        <p:nvSpPr>
          <p:cNvPr id="9" name="TextBox 8">
            <a:extLst>
              <a:ext uri="{FF2B5EF4-FFF2-40B4-BE49-F238E27FC236}">
                <a16:creationId xmlns:a16="http://schemas.microsoft.com/office/drawing/2014/main" id="{7EDE8E92-0C94-4577-8540-26F3A3A123F9}"/>
              </a:ext>
            </a:extLst>
          </p:cNvPr>
          <p:cNvSpPr txBox="1"/>
          <p:nvPr/>
        </p:nvSpPr>
        <p:spPr>
          <a:xfrm>
            <a:off x="2248349" y="4510176"/>
            <a:ext cx="6895651" cy="400110"/>
          </a:xfrm>
          <a:prstGeom prst="rect">
            <a:avLst/>
          </a:prstGeom>
          <a:noFill/>
        </p:spPr>
        <p:txBody>
          <a:bodyPr wrap="square" rtlCol="0">
            <a:spAutoFit/>
          </a:bodyPr>
          <a:lstStyle/>
          <a:p>
            <a:r>
              <a:rPr lang="en-US" sz="2000" b="1" dirty="0"/>
              <a:t>B = consonant, </a:t>
            </a:r>
            <a:r>
              <a:rPr lang="en-US" sz="2000" b="1" dirty="0">
                <a:solidFill>
                  <a:schemeClr val="accent1"/>
                </a:solidFill>
              </a:rPr>
              <a:t>q = correct key press</a:t>
            </a:r>
          </a:p>
        </p:txBody>
      </p:sp>
    </p:spTree>
    <p:extLst>
      <p:ext uri="{BB962C8B-B14F-4D97-AF65-F5344CB8AC3E}">
        <p14:creationId xmlns:p14="http://schemas.microsoft.com/office/powerpoint/2010/main" val="19368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200329"/>
          </a:xfrm>
          <a:prstGeom prst="rect">
            <a:avLst/>
          </a:prstGeom>
          <a:noFill/>
        </p:spPr>
        <p:txBody>
          <a:bodyPr wrap="square" rtlCol="0">
            <a:spAutoFit/>
          </a:bodyPr>
          <a:lstStyle/>
          <a:p>
            <a:pPr algn="ctr"/>
            <a:r>
              <a:rPr lang="en-US" sz="2400" b="1" dirty="0"/>
              <a:t>q</a:t>
            </a:r>
          </a:p>
          <a:p>
            <a:pPr algn="ctr"/>
            <a:r>
              <a:rPr lang="en-US" sz="2400" b="1" dirty="0"/>
              <a:t>Consonant</a:t>
            </a:r>
          </a:p>
          <a:p>
            <a:pPr algn="ctr"/>
            <a:r>
              <a:rPr lang="en-US" sz="2400" b="1" dirty="0"/>
              <a:t>Odd</a:t>
            </a:r>
            <a:endParaRPr lang="en-US"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200329"/>
          </a:xfrm>
          <a:prstGeom prst="rect">
            <a:avLst/>
          </a:prstGeom>
          <a:noFill/>
        </p:spPr>
        <p:txBody>
          <a:bodyPr wrap="square" rtlCol="0">
            <a:spAutoFit/>
          </a:bodyPr>
          <a:lstStyle/>
          <a:p>
            <a:pPr algn="ctr"/>
            <a:r>
              <a:rPr lang="en-US" sz="2400" b="1" dirty="0"/>
              <a:t>p</a:t>
            </a:r>
          </a:p>
          <a:p>
            <a:pPr algn="ctr"/>
            <a:r>
              <a:rPr lang="en-US" sz="2400" b="1" dirty="0"/>
              <a:t>Vowel</a:t>
            </a:r>
          </a:p>
          <a:p>
            <a:pPr algn="ctr"/>
            <a:r>
              <a:rPr lang="en-US" sz="2400" b="1" dirty="0"/>
              <a:t>Even</a:t>
            </a:r>
            <a:endParaRPr lang="en-US" b="1" dirty="0"/>
          </a:p>
        </p:txBody>
      </p:sp>
      <p:sp>
        <p:nvSpPr>
          <p:cNvPr id="7" name="TextBox 6">
            <a:extLst>
              <a:ext uri="{FF2B5EF4-FFF2-40B4-BE49-F238E27FC236}">
                <a16:creationId xmlns:a16="http://schemas.microsoft.com/office/drawing/2014/main" id="{0C58C392-B4AB-45AA-96F2-AEFC0149DA0F}"/>
              </a:ext>
            </a:extLst>
          </p:cNvPr>
          <p:cNvSpPr txBox="1"/>
          <p:nvPr/>
        </p:nvSpPr>
        <p:spPr>
          <a:xfrm>
            <a:off x="3248809" y="1409251"/>
            <a:ext cx="2646381" cy="523220"/>
          </a:xfrm>
          <a:prstGeom prst="rect">
            <a:avLst/>
          </a:prstGeom>
          <a:noFill/>
        </p:spPr>
        <p:txBody>
          <a:bodyPr wrap="square" rtlCol="0">
            <a:spAutoFit/>
          </a:bodyPr>
          <a:lstStyle/>
          <a:p>
            <a:pPr algn="ctr"/>
            <a:r>
              <a:rPr lang="en-US" sz="2800" b="1" dirty="0"/>
              <a:t>Number</a:t>
            </a:r>
            <a:endParaRPr lang="en-US" sz="2400"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8" y="3228945"/>
            <a:ext cx="2646381" cy="523220"/>
          </a:xfrm>
          <a:prstGeom prst="rect">
            <a:avLst/>
          </a:prstGeom>
          <a:noFill/>
        </p:spPr>
        <p:txBody>
          <a:bodyPr wrap="square" rtlCol="0">
            <a:spAutoFit/>
          </a:bodyPr>
          <a:lstStyle/>
          <a:p>
            <a:pPr algn="ctr"/>
            <a:r>
              <a:rPr lang="en-US" sz="2800" b="1" dirty="0"/>
              <a:t>D 52</a:t>
            </a:r>
            <a:endParaRPr lang="en-US" sz="2400" b="1" dirty="0"/>
          </a:p>
        </p:txBody>
      </p:sp>
      <p:sp>
        <p:nvSpPr>
          <p:cNvPr id="9" name="TextBox 8">
            <a:extLst>
              <a:ext uri="{FF2B5EF4-FFF2-40B4-BE49-F238E27FC236}">
                <a16:creationId xmlns:a16="http://schemas.microsoft.com/office/drawing/2014/main" id="{25F78B86-B4AA-4C72-AA3B-2B54C8FB18D7}"/>
              </a:ext>
            </a:extLst>
          </p:cNvPr>
          <p:cNvSpPr txBox="1"/>
          <p:nvPr/>
        </p:nvSpPr>
        <p:spPr>
          <a:xfrm>
            <a:off x="2447363" y="4442908"/>
            <a:ext cx="6895651" cy="400110"/>
          </a:xfrm>
          <a:prstGeom prst="rect">
            <a:avLst/>
          </a:prstGeom>
          <a:noFill/>
        </p:spPr>
        <p:txBody>
          <a:bodyPr wrap="square" rtlCol="0">
            <a:spAutoFit/>
          </a:bodyPr>
          <a:lstStyle/>
          <a:p>
            <a:r>
              <a:rPr lang="en-US" sz="2000" b="1" dirty="0"/>
              <a:t>52 = even</a:t>
            </a:r>
            <a:r>
              <a:rPr lang="en-US" sz="2000" b="1"/>
              <a:t>, </a:t>
            </a:r>
            <a:r>
              <a:rPr lang="en-US" sz="2000" b="1">
                <a:solidFill>
                  <a:schemeClr val="accent1"/>
                </a:solidFill>
              </a:rPr>
              <a:t>p </a:t>
            </a:r>
            <a:r>
              <a:rPr lang="en-US" sz="2000" b="1" dirty="0">
                <a:solidFill>
                  <a:schemeClr val="accent1"/>
                </a:solidFill>
              </a:rPr>
              <a:t>= correct key press</a:t>
            </a:r>
          </a:p>
        </p:txBody>
      </p:sp>
    </p:spTree>
    <p:extLst>
      <p:ext uri="{BB962C8B-B14F-4D97-AF65-F5344CB8AC3E}">
        <p14:creationId xmlns:p14="http://schemas.microsoft.com/office/powerpoint/2010/main" val="280260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C7DDFCE-ACAC-49FE-A369-348D7D0AB610}"/>
              </a:ext>
            </a:extLst>
          </p:cNvPr>
          <p:cNvSpPr>
            <a:spLocks noGrp="1"/>
          </p:cNvSpPr>
          <p:nvPr>
            <p:ph idx="1"/>
          </p:nvPr>
        </p:nvSpPr>
        <p:spPr>
          <a:xfrm>
            <a:off x="661167" y="2563845"/>
            <a:ext cx="6343201" cy="3530600"/>
          </a:xfrm>
        </p:spPr>
        <p:txBody>
          <a:bodyPr/>
          <a:lstStyle/>
          <a:p>
            <a:r>
              <a:rPr lang="en-US" sz="2000" dirty="0"/>
              <a:t>Two 2 (Age group) X 5 (Trial type) ANOVAs</a:t>
            </a:r>
          </a:p>
          <a:p>
            <a:pPr lvl="1"/>
            <a:r>
              <a:rPr lang="en-US" sz="1800" dirty="0"/>
              <a:t>Error Rates as DV</a:t>
            </a:r>
          </a:p>
          <a:p>
            <a:pPr lvl="1"/>
            <a:r>
              <a:rPr lang="en-US" sz="1800" dirty="0"/>
              <a:t>RTs as DV</a:t>
            </a:r>
          </a:p>
          <a:p>
            <a:r>
              <a:rPr lang="en-US" sz="2000" dirty="0"/>
              <a:t>Two 2 (Age group) X 4 (Switch Cost) ANOVAs</a:t>
            </a:r>
          </a:p>
          <a:p>
            <a:pPr lvl="1"/>
            <a:r>
              <a:rPr lang="en-US" sz="1800" dirty="0"/>
              <a:t>Error Rates as DV</a:t>
            </a:r>
          </a:p>
          <a:p>
            <a:pPr lvl="1"/>
            <a:r>
              <a:rPr lang="en-US" sz="1800" dirty="0"/>
              <a:t>RTs as DV</a:t>
            </a:r>
          </a:p>
          <a:p>
            <a:pPr marL="402336" lvl="1" indent="0">
              <a:buNone/>
            </a:pPr>
            <a:endParaRPr lang="en-US" dirty="0"/>
          </a:p>
        </p:txBody>
      </p:sp>
    </p:spTree>
    <p:extLst>
      <p:ext uri="{BB962C8B-B14F-4D97-AF65-F5344CB8AC3E}">
        <p14:creationId xmlns:p14="http://schemas.microsoft.com/office/powerpoint/2010/main" val="5407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dirty="0"/>
              <a:t>Results – Error Rates</a:t>
            </a:r>
          </a:p>
        </p:txBody>
      </p:sp>
      <p:sp>
        <p:nvSpPr>
          <p:cNvPr id="3" name="Content Placeholder 2">
            <a:extLst>
              <a:ext uri="{FF2B5EF4-FFF2-40B4-BE49-F238E27FC236}">
                <a16:creationId xmlns:a16="http://schemas.microsoft.com/office/drawing/2014/main" id="{7C7DDFCE-ACAC-49FE-A369-348D7D0AB610}"/>
              </a:ext>
            </a:extLst>
          </p:cNvPr>
          <p:cNvSpPr>
            <a:spLocks noGrp="1"/>
          </p:cNvSpPr>
          <p:nvPr>
            <p:ph idx="1"/>
          </p:nvPr>
        </p:nvSpPr>
        <p:spPr>
          <a:xfrm>
            <a:off x="661167" y="2563845"/>
            <a:ext cx="7666404" cy="3530600"/>
          </a:xfrm>
        </p:spPr>
        <p:txBody>
          <a:bodyPr/>
          <a:lstStyle/>
          <a:p>
            <a:r>
              <a:rPr lang="en-US" sz="2000" dirty="0"/>
              <a:t>No significant main effect of age group</a:t>
            </a:r>
          </a:p>
          <a:p>
            <a:r>
              <a:rPr lang="en-US" sz="2000" dirty="0"/>
              <a:t>There was a significant main effect of trial type (</a:t>
            </a:r>
            <a:r>
              <a:rPr lang="en-US" sz="2000" i="1" dirty="0"/>
              <a:t>p</a:t>
            </a:r>
            <a:r>
              <a:rPr lang="en-US" sz="2000" dirty="0"/>
              <a:t> &lt; .001)</a:t>
            </a:r>
          </a:p>
          <a:p>
            <a:r>
              <a:rPr lang="en-US" sz="2000" dirty="0"/>
              <a:t>No significant interaction</a:t>
            </a:r>
            <a:endParaRPr lang="en-US" sz="1800" dirty="0"/>
          </a:p>
          <a:p>
            <a:pPr marL="402336" lvl="1" indent="0">
              <a:buNone/>
            </a:pPr>
            <a:endParaRPr lang="en-US" dirty="0"/>
          </a:p>
        </p:txBody>
      </p:sp>
    </p:spTree>
    <p:extLst>
      <p:ext uri="{BB962C8B-B14F-4D97-AF65-F5344CB8AC3E}">
        <p14:creationId xmlns:p14="http://schemas.microsoft.com/office/powerpoint/2010/main" val="328793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Reaction times are slower when participants are forced to alternate between tasks relative to completing only one task</a:t>
            </a:r>
          </a:p>
          <a:p>
            <a:r>
              <a:rPr lang="en-US" sz="2400" dirty="0">
                <a:solidFill>
                  <a:schemeClr val="tx1"/>
                </a:solidFill>
              </a:rPr>
              <a:t>Participants also commit more errors when task-switching</a:t>
            </a:r>
          </a:p>
          <a:p>
            <a:endParaRPr lang="en-US" sz="2000" dirty="0">
              <a:solidFill>
                <a:schemeClr val="tx1"/>
              </a:solidFill>
            </a:endParaRPr>
          </a:p>
        </p:txBody>
      </p:sp>
    </p:spTree>
    <p:extLst>
      <p:ext uri="{BB962C8B-B14F-4D97-AF65-F5344CB8AC3E}">
        <p14:creationId xmlns:p14="http://schemas.microsoft.com/office/powerpoint/2010/main" val="35241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Error Rates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3825422255"/>
              </p:ext>
            </p:extLst>
          </p:nvPr>
        </p:nvGraphicFramePr>
        <p:xfrm>
          <a:off x="268941" y="1387736"/>
          <a:ext cx="8218842" cy="52174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4967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dirty="0"/>
              <a:t>Results – Error Rates (Local and Global Costs)</a:t>
            </a:r>
          </a:p>
        </p:txBody>
      </p:sp>
      <p:sp>
        <p:nvSpPr>
          <p:cNvPr id="3" name="Content Placeholder 2">
            <a:extLst>
              <a:ext uri="{FF2B5EF4-FFF2-40B4-BE49-F238E27FC236}">
                <a16:creationId xmlns:a16="http://schemas.microsoft.com/office/drawing/2014/main" id="{7C7DDFCE-ACAC-49FE-A369-348D7D0AB610}"/>
              </a:ext>
            </a:extLst>
          </p:cNvPr>
          <p:cNvSpPr>
            <a:spLocks noGrp="1"/>
          </p:cNvSpPr>
          <p:nvPr>
            <p:ph idx="1"/>
          </p:nvPr>
        </p:nvSpPr>
        <p:spPr>
          <a:xfrm>
            <a:off x="661167" y="2563845"/>
            <a:ext cx="7715390" cy="3530600"/>
          </a:xfrm>
        </p:spPr>
        <p:txBody>
          <a:bodyPr/>
          <a:lstStyle/>
          <a:p>
            <a:r>
              <a:rPr lang="en-US" sz="2000" dirty="0"/>
              <a:t>No significant main effect of age group</a:t>
            </a:r>
          </a:p>
          <a:p>
            <a:r>
              <a:rPr lang="en-US" sz="2000" dirty="0"/>
              <a:t>There was a significant main effect of trial type (</a:t>
            </a:r>
            <a:r>
              <a:rPr lang="en-US" sz="2000" i="1" dirty="0"/>
              <a:t>p</a:t>
            </a:r>
            <a:r>
              <a:rPr lang="en-US" sz="2000" dirty="0"/>
              <a:t> &lt; .001)</a:t>
            </a:r>
          </a:p>
          <a:p>
            <a:r>
              <a:rPr lang="en-US" sz="2000" dirty="0"/>
              <a:t>No significant interaction</a:t>
            </a:r>
            <a:endParaRPr lang="en-US" dirty="0"/>
          </a:p>
          <a:p>
            <a:pPr marL="402336" lvl="1" indent="0">
              <a:buNone/>
            </a:pPr>
            <a:endParaRPr lang="en-US" dirty="0"/>
          </a:p>
        </p:txBody>
      </p:sp>
    </p:spTree>
    <p:extLst>
      <p:ext uri="{BB962C8B-B14F-4D97-AF65-F5344CB8AC3E}">
        <p14:creationId xmlns:p14="http://schemas.microsoft.com/office/powerpoint/2010/main" val="381268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7239238" cy="709613"/>
          </a:xfrm>
        </p:spPr>
        <p:txBody>
          <a:bodyPr/>
          <a:lstStyle/>
          <a:p>
            <a:r>
              <a:rPr lang="en-US" b="1" dirty="0">
                <a:solidFill>
                  <a:schemeClr val="tx1"/>
                </a:solidFill>
              </a:rPr>
              <a:t>Results – Error Rates (Local vs Global Costs)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851103507"/>
              </p:ext>
            </p:extLst>
          </p:nvPr>
        </p:nvGraphicFramePr>
        <p:xfrm>
          <a:off x="268941" y="1387736"/>
          <a:ext cx="8218842" cy="52174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0518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dirty="0"/>
              <a:t>Results – Reaction Times</a:t>
            </a:r>
          </a:p>
        </p:txBody>
      </p:sp>
      <p:sp>
        <p:nvSpPr>
          <p:cNvPr id="3" name="Content Placeholder 2">
            <a:extLst>
              <a:ext uri="{FF2B5EF4-FFF2-40B4-BE49-F238E27FC236}">
                <a16:creationId xmlns:a16="http://schemas.microsoft.com/office/drawing/2014/main" id="{7C7DDFCE-ACAC-49FE-A369-348D7D0AB610}"/>
              </a:ext>
            </a:extLst>
          </p:cNvPr>
          <p:cNvSpPr>
            <a:spLocks noGrp="1"/>
          </p:cNvSpPr>
          <p:nvPr>
            <p:ph idx="1"/>
          </p:nvPr>
        </p:nvSpPr>
        <p:spPr>
          <a:xfrm>
            <a:off x="661167" y="2563845"/>
            <a:ext cx="8112719" cy="3530600"/>
          </a:xfrm>
        </p:spPr>
        <p:txBody>
          <a:bodyPr/>
          <a:lstStyle/>
          <a:p>
            <a:r>
              <a:rPr lang="en-US" sz="2000" dirty="0"/>
              <a:t>Significant main effect of age group (</a:t>
            </a:r>
            <a:r>
              <a:rPr lang="en-US" sz="2000" i="1" dirty="0"/>
              <a:t>p</a:t>
            </a:r>
            <a:r>
              <a:rPr lang="en-US" sz="2000" dirty="0"/>
              <a:t> &lt; .001)</a:t>
            </a:r>
          </a:p>
          <a:p>
            <a:r>
              <a:rPr lang="en-US" sz="2000" dirty="0"/>
              <a:t>There was a significant main effect of trial type (</a:t>
            </a:r>
            <a:r>
              <a:rPr lang="en-US" sz="2000" i="1" dirty="0"/>
              <a:t>p</a:t>
            </a:r>
            <a:r>
              <a:rPr lang="en-US" sz="2000" dirty="0"/>
              <a:t> &lt; .001)</a:t>
            </a:r>
          </a:p>
          <a:p>
            <a:r>
              <a:rPr lang="en-US" sz="2000" dirty="0"/>
              <a:t>Significant interaction (p &lt; .001)</a:t>
            </a:r>
            <a:endParaRPr lang="en-US" sz="1800" dirty="0"/>
          </a:p>
          <a:p>
            <a:pPr marL="402336" lvl="1" indent="0">
              <a:buNone/>
            </a:pPr>
            <a:endParaRPr lang="en-US" dirty="0"/>
          </a:p>
        </p:txBody>
      </p:sp>
    </p:spTree>
    <p:extLst>
      <p:ext uri="{BB962C8B-B14F-4D97-AF65-F5344CB8AC3E}">
        <p14:creationId xmlns:p14="http://schemas.microsoft.com/office/powerpoint/2010/main" val="1089532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6343650" cy="709613"/>
          </a:xfrm>
        </p:spPr>
        <p:txBody>
          <a:bodyPr/>
          <a:lstStyle/>
          <a:p>
            <a:r>
              <a:rPr lang="en-US" b="1" dirty="0">
                <a:solidFill>
                  <a:schemeClr val="tx1"/>
                </a:solidFill>
              </a:rPr>
              <a:t>Results – Reaction Times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829318047"/>
              </p:ext>
            </p:extLst>
          </p:nvPr>
        </p:nvGraphicFramePr>
        <p:xfrm>
          <a:off x="268941" y="1387737"/>
          <a:ext cx="8218842" cy="5271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5176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dirty="0"/>
              <a:t>Results – Reaction Times (Local vs Global Costs)</a:t>
            </a:r>
          </a:p>
        </p:txBody>
      </p:sp>
      <p:sp>
        <p:nvSpPr>
          <p:cNvPr id="3" name="Content Placeholder 2">
            <a:extLst>
              <a:ext uri="{FF2B5EF4-FFF2-40B4-BE49-F238E27FC236}">
                <a16:creationId xmlns:a16="http://schemas.microsoft.com/office/drawing/2014/main" id="{7C7DDFCE-ACAC-49FE-A369-348D7D0AB610}"/>
              </a:ext>
            </a:extLst>
          </p:cNvPr>
          <p:cNvSpPr>
            <a:spLocks noGrp="1"/>
          </p:cNvSpPr>
          <p:nvPr>
            <p:ph idx="1"/>
          </p:nvPr>
        </p:nvSpPr>
        <p:spPr>
          <a:xfrm>
            <a:off x="661167" y="2563845"/>
            <a:ext cx="8112719" cy="3530600"/>
          </a:xfrm>
        </p:spPr>
        <p:txBody>
          <a:bodyPr/>
          <a:lstStyle/>
          <a:p>
            <a:r>
              <a:rPr lang="en-US" sz="2000" dirty="0"/>
              <a:t>Significant main effect of age group (</a:t>
            </a:r>
            <a:r>
              <a:rPr lang="en-US" sz="2000" i="1" dirty="0"/>
              <a:t>p</a:t>
            </a:r>
            <a:r>
              <a:rPr lang="en-US" sz="2000" dirty="0"/>
              <a:t> &lt; .001)</a:t>
            </a:r>
          </a:p>
          <a:p>
            <a:r>
              <a:rPr lang="en-US" sz="2000" dirty="0"/>
              <a:t>There was a significant main effect of trial type (</a:t>
            </a:r>
            <a:r>
              <a:rPr lang="en-US" sz="2000" i="1" dirty="0"/>
              <a:t>p</a:t>
            </a:r>
            <a:r>
              <a:rPr lang="en-US" sz="2000" dirty="0"/>
              <a:t> &lt; .001)</a:t>
            </a:r>
          </a:p>
          <a:p>
            <a:r>
              <a:rPr lang="en-US" sz="2000" dirty="0"/>
              <a:t>Significant interaction (p &lt; .001)</a:t>
            </a:r>
            <a:endParaRPr lang="en-US" sz="1800" dirty="0"/>
          </a:p>
          <a:p>
            <a:pPr marL="402336" lvl="1" indent="0">
              <a:buNone/>
            </a:pPr>
            <a:endParaRPr lang="en-US" dirty="0"/>
          </a:p>
        </p:txBody>
      </p:sp>
    </p:spTree>
    <p:extLst>
      <p:ext uri="{BB962C8B-B14F-4D97-AF65-F5344CB8AC3E}">
        <p14:creationId xmlns:p14="http://schemas.microsoft.com/office/powerpoint/2010/main" val="2787667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7239238" cy="709613"/>
          </a:xfrm>
        </p:spPr>
        <p:txBody>
          <a:bodyPr/>
          <a:lstStyle/>
          <a:p>
            <a:r>
              <a:rPr lang="en-US" b="1" dirty="0">
                <a:solidFill>
                  <a:schemeClr val="tx1"/>
                </a:solidFill>
              </a:rPr>
              <a:t>Results – Reaction Times (Local vs Global Costs)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1980419477"/>
              </p:ext>
            </p:extLst>
          </p:nvPr>
        </p:nvGraphicFramePr>
        <p:xfrm>
          <a:off x="268941" y="1387736"/>
          <a:ext cx="8218842" cy="52174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8018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2CB-EDF2-4F47-A7F5-09C272067C86}"/>
              </a:ext>
            </a:extLst>
          </p:cNvPr>
          <p:cNvSpPr>
            <a:spLocks noGrp="1"/>
          </p:cNvSpPr>
          <p:nvPr>
            <p:ph type="title"/>
          </p:nvPr>
        </p:nvSpPr>
        <p:spPr/>
        <p:txBody>
          <a:bodyPr/>
          <a:lstStyle/>
          <a:p>
            <a:r>
              <a:rPr lang="en-US" dirty="0"/>
              <a:t>Summary – Error Rates</a:t>
            </a:r>
          </a:p>
        </p:txBody>
      </p:sp>
      <p:sp>
        <p:nvSpPr>
          <p:cNvPr id="3" name="Content Placeholder 2">
            <a:extLst>
              <a:ext uri="{FF2B5EF4-FFF2-40B4-BE49-F238E27FC236}">
                <a16:creationId xmlns:a16="http://schemas.microsoft.com/office/drawing/2014/main" id="{F36EB780-F98D-4D4A-9990-43B8E3E13143}"/>
              </a:ext>
            </a:extLst>
          </p:cNvPr>
          <p:cNvSpPr>
            <a:spLocks noGrp="1"/>
          </p:cNvSpPr>
          <p:nvPr>
            <p:ph idx="1"/>
          </p:nvPr>
        </p:nvSpPr>
        <p:spPr>
          <a:xfrm>
            <a:off x="866441" y="2489200"/>
            <a:ext cx="7782259" cy="3530600"/>
          </a:xfrm>
        </p:spPr>
        <p:txBody>
          <a:bodyPr>
            <a:normAutofit/>
          </a:bodyPr>
          <a:lstStyle/>
          <a:p>
            <a:r>
              <a:rPr lang="en-US" sz="2000" dirty="0"/>
              <a:t>Few age-related differences in errors across trials.</a:t>
            </a:r>
          </a:p>
          <a:p>
            <a:r>
              <a:rPr lang="en-US" sz="2000" dirty="0"/>
              <a:t>Older adults showed fewer local costs for errors, but only when stimuli were presented using alternating runs</a:t>
            </a:r>
            <a:r>
              <a:rPr lang="en-US" sz="1800" dirty="0"/>
              <a:t> </a:t>
            </a:r>
          </a:p>
          <a:p>
            <a:r>
              <a:rPr lang="en-US" sz="2000" dirty="0"/>
              <a:t>Older adults had greater RTs relative to younger adults across trial types. </a:t>
            </a:r>
          </a:p>
          <a:p>
            <a:endParaRPr lang="en-US" dirty="0"/>
          </a:p>
        </p:txBody>
      </p:sp>
    </p:spTree>
    <p:extLst>
      <p:ext uri="{BB962C8B-B14F-4D97-AF65-F5344CB8AC3E}">
        <p14:creationId xmlns:p14="http://schemas.microsoft.com/office/powerpoint/2010/main" val="73657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2CB-EDF2-4F47-A7F5-09C272067C86}"/>
              </a:ext>
            </a:extLst>
          </p:cNvPr>
          <p:cNvSpPr>
            <a:spLocks noGrp="1"/>
          </p:cNvSpPr>
          <p:nvPr>
            <p:ph type="title"/>
          </p:nvPr>
        </p:nvSpPr>
        <p:spPr>
          <a:xfrm>
            <a:off x="866440" y="927099"/>
            <a:ext cx="6343202" cy="709865"/>
          </a:xfrm>
        </p:spPr>
        <p:txBody>
          <a:bodyPr/>
          <a:lstStyle/>
          <a:p>
            <a:r>
              <a:rPr lang="en-US" dirty="0"/>
              <a:t>Summary – Reaction Times</a:t>
            </a:r>
          </a:p>
        </p:txBody>
      </p:sp>
      <p:sp>
        <p:nvSpPr>
          <p:cNvPr id="3" name="Content Placeholder 2">
            <a:extLst>
              <a:ext uri="{FF2B5EF4-FFF2-40B4-BE49-F238E27FC236}">
                <a16:creationId xmlns:a16="http://schemas.microsoft.com/office/drawing/2014/main" id="{F36EB780-F98D-4D4A-9990-43B8E3E13143}"/>
              </a:ext>
            </a:extLst>
          </p:cNvPr>
          <p:cNvSpPr>
            <a:spLocks noGrp="1"/>
          </p:cNvSpPr>
          <p:nvPr>
            <p:ph idx="1"/>
          </p:nvPr>
        </p:nvSpPr>
        <p:spPr>
          <a:xfrm>
            <a:off x="866441" y="2489200"/>
            <a:ext cx="7782259" cy="3530600"/>
          </a:xfrm>
        </p:spPr>
        <p:txBody>
          <a:bodyPr>
            <a:normAutofit/>
          </a:bodyPr>
          <a:lstStyle/>
          <a:p>
            <a:r>
              <a:rPr lang="en-US" sz="2000" dirty="0"/>
              <a:t>Older adults had greater RTs relative to younger adults across trial types. </a:t>
            </a:r>
          </a:p>
          <a:p>
            <a:r>
              <a:rPr lang="en-US" sz="2000" dirty="0"/>
              <a:t>Older adults showed increased global switch costs for both sequences, but local switch costs were only greater for the unpredictive random sequence. </a:t>
            </a:r>
          </a:p>
          <a:p>
            <a:endParaRPr lang="en-US" sz="2000" dirty="0"/>
          </a:p>
          <a:p>
            <a:endParaRPr lang="en-US" dirty="0"/>
          </a:p>
        </p:txBody>
      </p:sp>
    </p:spTree>
    <p:extLst>
      <p:ext uri="{BB962C8B-B14F-4D97-AF65-F5344CB8AC3E}">
        <p14:creationId xmlns:p14="http://schemas.microsoft.com/office/powerpoint/2010/main" val="305096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A2A-3C91-48F2-A4A8-32E96E118D5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F333743-1674-4654-8D0C-89C578FEDB89}"/>
              </a:ext>
            </a:extLst>
          </p:cNvPr>
          <p:cNvSpPr>
            <a:spLocks noGrp="1"/>
          </p:cNvSpPr>
          <p:nvPr>
            <p:ph idx="1"/>
          </p:nvPr>
        </p:nvSpPr>
        <p:spPr>
          <a:xfrm>
            <a:off x="866441" y="2489200"/>
            <a:ext cx="7640745" cy="3530600"/>
          </a:xfrm>
        </p:spPr>
        <p:txBody>
          <a:bodyPr/>
          <a:lstStyle/>
          <a:p>
            <a:r>
              <a:rPr lang="en-US" sz="2000" dirty="0"/>
              <a:t>Declines in cognitive functioning due to healthy aging result in slower reaction times across all trial types</a:t>
            </a:r>
          </a:p>
          <a:p>
            <a:r>
              <a:rPr lang="en-US" sz="2000" dirty="0"/>
              <a:t>Task-set reconfiguration processes associated with local switch costs are especially taxed for older adults when switching is not predictive.</a:t>
            </a:r>
          </a:p>
          <a:p>
            <a:endParaRPr lang="en-US" dirty="0"/>
          </a:p>
        </p:txBody>
      </p:sp>
    </p:spTree>
    <p:extLst>
      <p:ext uri="{BB962C8B-B14F-4D97-AF65-F5344CB8AC3E}">
        <p14:creationId xmlns:p14="http://schemas.microsoft.com/office/powerpoint/2010/main" val="13498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Consonant Vowel/Odd Even Task (CV/OE)</a:t>
            </a:r>
          </a:p>
          <a:p>
            <a:r>
              <a:rPr lang="en-US" sz="2400" dirty="0">
                <a:solidFill>
                  <a:schemeClr val="tx1"/>
                </a:solidFill>
              </a:rPr>
              <a:t>Participants are shown a letter number combination (e.g., </a:t>
            </a:r>
            <a:r>
              <a:rPr lang="en-US" sz="2400" b="1" dirty="0">
                <a:solidFill>
                  <a:schemeClr val="accent1"/>
                </a:solidFill>
              </a:rPr>
              <a:t>A 25</a:t>
            </a:r>
            <a:r>
              <a:rPr lang="en-US" sz="2400" dirty="0">
                <a:solidFill>
                  <a:schemeClr val="tx1"/>
                </a:solidFill>
              </a:rPr>
              <a:t>) and are tasked with either classifying letter as </a:t>
            </a:r>
            <a:r>
              <a:rPr lang="en-US" sz="2400" b="1" dirty="0">
                <a:solidFill>
                  <a:schemeClr val="accent1"/>
                </a:solidFill>
              </a:rPr>
              <a:t>C</a:t>
            </a:r>
            <a:r>
              <a:rPr lang="en-US" sz="2400" dirty="0">
                <a:solidFill>
                  <a:schemeClr val="tx1"/>
                </a:solidFill>
              </a:rPr>
              <a:t> or </a:t>
            </a:r>
            <a:r>
              <a:rPr lang="en-US" sz="2400" b="1" dirty="0">
                <a:solidFill>
                  <a:schemeClr val="accent1"/>
                </a:solidFill>
              </a:rPr>
              <a:t>V</a:t>
            </a:r>
            <a:r>
              <a:rPr lang="en-US" sz="2400" dirty="0">
                <a:solidFill>
                  <a:schemeClr val="tx1"/>
                </a:solidFill>
              </a:rPr>
              <a:t> or number as </a:t>
            </a:r>
            <a:r>
              <a:rPr lang="en-US" sz="2400" b="1" dirty="0">
                <a:solidFill>
                  <a:schemeClr val="accent1"/>
                </a:solidFill>
              </a:rPr>
              <a:t>O</a:t>
            </a:r>
            <a:r>
              <a:rPr lang="en-US" sz="2400" dirty="0">
                <a:solidFill>
                  <a:schemeClr val="tx1"/>
                </a:solidFill>
              </a:rPr>
              <a:t> or </a:t>
            </a:r>
            <a:r>
              <a:rPr lang="en-US" sz="2400" b="1" dirty="0">
                <a:solidFill>
                  <a:schemeClr val="accent1"/>
                </a:solidFill>
              </a:rPr>
              <a:t>E</a:t>
            </a:r>
          </a:p>
          <a:p>
            <a:r>
              <a:rPr lang="en-US" sz="2400" dirty="0">
                <a:solidFill>
                  <a:schemeClr val="tx1"/>
                </a:solidFill>
              </a:rPr>
              <a:t>Looking at errors and reaction times (RTs)</a:t>
            </a:r>
          </a:p>
          <a:p>
            <a:pPr marL="402336" lvl="1" indent="0">
              <a:buNone/>
            </a:pPr>
            <a:endParaRPr lang="en-US" sz="2000" dirty="0">
              <a:solidFill>
                <a:schemeClr val="tx1"/>
              </a:solidFill>
            </a:endParaRPr>
          </a:p>
        </p:txBody>
      </p:sp>
    </p:spTree>
    <p:extLst>
      <p:ext uri="{BB962C8B-B14F-4D97-AF65-F5344CB8AC3E}">
        <p14:creationId xmlns:p14="http://schemas.microsoft.com/office/powerpoint/2010/main" val="1769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p:txBody>
          <a:bodyPr>
            <a:normAutofit/>
          </a:bodyPr>
          <a:lstStyle/>
          <a:p>
            <a:r>
              <a:rPr lang="en-US" sz="2400" dirty="0">
                <a:solidFill>
                  <a:schemeClr val="tx1"/>
                </a:solidFill>
              </a:rPr>
              <a:t>Older adult data</a:t>
            </a:r>
          </a:p>
          <a:p>
            <a:pPr lvl="1"/>
            <a:r>
              <a:rPr lang="en-US" sz="2200" dirty="0">
                <a:solidFill>
                  <a:schemeClr val="tx1"/>
                </a:solidFill>
              </a:rPr>
              <a:t>Data collection is still underway!</a:t>
            </a:r>
          </a:p>
        </p:txBody>
      </p:sp>
    </p:spTree>
    <p:extLst>
      <p:ext uri="{BB962C8B-B14F-4D97-AF65-F5344CB8AC3E}">
        <p14:creationId xmlns:p14="http://schemas.microsoft.com/office/powerpoint/2010/main" val="315036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a:xfrm>
            <a:off x="866441" y="2489200"/>
            <a:ext cx="7395816" cy="3530600"/>
          </a:xfrm>
        </p:spPr>
        <p:txBody>
          <a:bodyPr>
            <a:normAutofit/>
          </a:bodyPr>
          <a:lstStyle/>
          <a:p>
            <a:r>
              <a:rPr lang="en-US" sz="2400" dirty="0">
                <a:solidFill>
                  <a:schemeClr val="tx1"/>
                </a:solidFill>
              </a:rPr>
              <a:t>Unlike Huff et al. (2015), did not find decreased local switch costs across all errors and RTs</a:t>
            </a:r>
          </a:p>
          <a:p>
            <a:pPr lvl="1"/>
            <a:r>
              <a:rPr lang="en-US" sz="2200" dirty="0">
                <a:solidFill>
                  <a:schemeClr val="tx1"/>
                </a:solidFill>
              </a:rPr>
              <a:t>May be due in part to the number of trials (432) and the inclusion of an additional switch block </a:t>
            </a:r>
            <a:endParaRPr lang="en-US" sz="2000" dirty="0">
              <a:solidFill>
                <a:schemeClr val="tx1"/>
              </a:solidFill>
            </a:endParaRPr>
          </a:p>
        </p:txBody>
      </p:sp>
    </p:spTree>
    <p:extLst>
      <p:ext uri="{BB962C8B-B14F-4D97-AF65-F5344CB8AC3E}">
        <p14:creationId xmlns:p14="http://schemas.microsoft.com/office/powerpoint/2010/main" val="530126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B62A-A4C2-4087-A4D7-150E9B8D760B}"/>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1F24CF37-6372-4D6A-A367-30F1529A5AF0}"/>
              </a:ext>
            </a:extLst>
          </p:cNvPr>
          <p:cNvSpPr>
            <a:spLocks noGrp="1"/>
          </p:cNvSpPr>
          <p:nvPr>
            <p:ph idx="1"/>
          </p:nvPr>
        </p:nvSpPr>
        <p:spPr/>
        <p:txBody>
          <a:bodyPr/>
          <a:lstStyle/>
          <a:p>
            <a:r>
              <a:rPr lang="en-US" sz="2400" dirty="0">
                <a:solidFill>
                  <a:schemeClr val="tx1"/>
                </a:solidFill>
              </a:rPr>
              <a:t>Compare performance of individuals with mild Alzheimer’s to healthy older and younger adults.</a:t>
            </a:r>
          </a:p>
          <a:p>
            <a:endParaRPr lang="en-US" dirty="0"/>
          </a:p>
        </p:txBody>
      </p:sp>
    </p:spTree>
    <p:extLst>
      <p:ext uri="{BB962C8B-B14F-4D97-AF65-F5344CB8AC3E}">
        <p14:creationId xmlns:p14="http://schemas.microsoft.com/office/powerpoint/2010/main" val="351406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AD5057-5A0E-426A-8DAB-428C0E3D904F}"/>
              </a:ext>
            </a:extLst>
          </p:cNvPr>
          <p:cNvSpPr>
            <a:spLocks noGrp="1"/>
          </p:cNvSpPr>
          <p:nvPr>
            <p:ph type="ctrTitle"/>
          </p:nvPr>
        </p:nvSpPr>
        <p:spPr>
          <a:xfrm>
            <a:off x="2437058" y="1039282"/>
            <a:ext cx="5917679" cy="2554983"/>
          </a:xfrm>
        </p:spPr>
        <p:txBody>
          <a:bodyPr/>
          <a:lstStyle/>
          <a:p>
            <a:r>
              <a:rPr lang="en-US" dirty="0"/>
              <a:t>Questions?</a:t>
            </a:r>
          </a:p>
        </p:txBody>
      </p:sp>
      <p:sp>
        <p:nvSpPr>
          <p:cNvPr id="5" name="Subtitle 4">
            <a:extLst>
              <a:ext uri="{FF2B5EF4-FFF2-40B4-BE49-F238E27FC236}">
                <a16:creationId xmlns:a16="http://schemas.microsoft.com/office/drawing/2014/main" id="{C0D5ABB6-6E86-42AB-8981-E0C65069FC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079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E9C9-59FE-48E3-A2FD-27ABC6F60FA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AC2A4AB-58E8-4E7D-B569-12585F6DA90A}"/>
              </a:ext>
            </a:extLst>
          </p:cNvPr>
          <p:cNvSpPr>
            <a:spLocks noGrp="1"/>
          </p:cNvSpPr>
          <p:nvPr>
            <p:ph idx="1"/>
          </p:nvPr>
        </p:nvSpPr>
        <p:spPr>
          <a:xfrm>
            <a:off x="866441" y="2489200"/>
            <a:ext cx="7493788" cy="3530600"/>
          </a:xfrm>
        </p:spPr>
        <p:txBody>
          <a:bodyPr/>
          <a:lstStyle/>
          <a:p>
            <a:r>
              <a:rPr lang="en-US" sz="2400" dirty="0">
                <a:solidFill>
                  <a:schemeClr val="tx1"/>
                </a:solidFill>
              </a:rPr>
              <a:t>Pure Blocks</a:t>
            </a:r>
          </a:p>
          <a:p>
            <a:pPr lvl="1"/>
            <a:r>
              <a:rPr lang="en-US" sz="2000" dirty="0">
                <a:solidFill>
                  <a:schemeClr val="tx1"/>
                </a:solidFill>
              </a:rPr>
              <a:t>Participants focus on only one of the two tasks</a:t>
            </a:r>
          </a:p>
          <a:p>
            <a:pPr lvl="2"/>
            <a:r>
              <a:rPr lang="en-US" sz="1800" dirty="0">
                <a:solidFill>
                  <a:schemeClr val="tx1"/>
                </a:solidFill>
              </a:rPr>
              <a:t>i.e., only doing the odd even task for all trials in a block</a:t>
            </a:r>
          </a:p>
          <a:p>
            <a:r>
              <a:rPr lang="en-US" sz="2400" dirty="0">
                <a:solidFill>
                  <a:schemeClr val="tx1"/>
                </a:solidFill>
              </a:rPr>
              <a:t>Switch Blocks</a:t>
            </a:r>
          </a:p>
          <a:p>
            <a:pPr lvl="1"/>
            <a:r>
              <a:rPr lang="en-US" sz="2000" dirty="0">
                <a:solidFill>
                  <a:schemeClr val="tx1"/>
                </a:solidFill>
              </a:rPr>
              <a:t>Participants have to change task type for different trials in the same block.</a:t>
            </a:r>
          </a:p>
          <a:p>
            <a:endParaRPr lang="en-US" dirty="0"/>
          </a:p>
        </p:txBody>
      </p:sp>
    </p:spTree>
    <p:extLst>
      <p:ext uri="{BB962C8B-B14F-4D97-AF65-F5344CB8AC3E}">
        <p14:creationId xmlns:p14="http://schemas.microsoft.com/office/powerpoint/2010/main" val="421665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Alternating Runs Switch Task</a:t>
            </a:r>
          </a:p>
          <a:p>
            <a:pPr lvl="1"/>
            <a:r>
              <a:rPr lang="en-US" sz="2400" dirty="0">
                <a:solidFill>
                  <a:schemeClr val="tx1"/>
                </a:solidFill>
              </a:rPr>
              <a:t>Task instructions change after every other trial</a:t>
            </a:r>
          </a:p>
          <a:p>
            <a:pPr lvl="1"/>
            <a:r>
              <a:rPr lang="en-US" sz="2400" dirty="0">
                <a:solidFill>
                  <a:schemeClr val="tx1"/>
                </a:solidFill>
              </a:rPr>
              <a:t>i.e., CV, CV, OE, OE, CV, CV</a:t>
            </a:r>
          </a:p>
        </p:txBody>
      </p:sp>
    </p:spTree>
    <p:extLst>
      <p:ext uri="{BB962C8B-B14F-4D97-AF65-F5344CB8AC3E}">
        <p14:creationId xmlns:p14="http://schemas.microsoft.com/office/powerpoint/2010/main" val="144302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Alternating Runs Switch Task</a:t>
            </a:r>
          </a:p>
          <a:p>
            <a:pPr lvl="1"/>
            <a:r>
              <a:rPr lang="en-US" sz="2400" dirty="0">
                <a:solidFill>
                  <a:schemeClr val="tx1"/>
                </a:solidFill>
              </a:rPr>
              <a:t>Task instructions change after every other trial</a:t>
            </a:r>
          </a:p>
          <a:p>
            <a:pPr lvl="1"/>
            <a:r>
              <a:rPr lang="en-US" sz="2400" dirty="0">
                <a:solidFill>
                  <a:schemeClr val="tx1"/>
                </a:solidFill>
              </a:rPr>
              <a:t>i.e., CV, CV, </a:t>
            </a:r>
            <a:r>
              <a:rPr lang="en-US" sz="2400" b="1" dirty="0">
                <a:solidFill>
                  <a:schemeClr val="accent1"/>
                </a:solidFill>
              </a:rPr>
              <a:t>OE</a:t>
            </a:r>
            <a:r>
              <a:rPr lang="en-US" sz="2400" dirty="0">
                <a:solidFill>
                  <a:schemeClr val="tx1"/>
                </a:solidFill>
              </a:rPr>
              <a:t>, OE, </a:t>
            </a:r>
            <a:r>
              <a:rPr lang="en-US" sz="2400" b="1" dirty="0">
                <a:solidFill>
                  <a:schemeClr val="accent1"/>
                </a:solidFill>
              </a:rPr>
              <a:t>CV</a:t>
            </a:r>
            <a:r>
              <a:rPr lang="en-US" sz="2400" dirty="0">
                <a:solidFill>
                  <a:schemeClr val="tx1"/>
                </a:solidFill>
              </a:rPr>
              <a:t>, CV</a:t>
            </a:r>
          </a:p>
          <a:p>
            <a:pPr lvl="2"/>
            <a:r>
              <a:rPr lang="en-US" sz="2000" dirty="0">
                <a:solidFill>
                  <a:schemeClr val="tx1"/>
                </a:solidFill>
              </a:rPr>
              <a:t>Every other trial is a switch trial</a:t>
            </a:r>
          </a:p>
        </p:txBody>
      </p:sp>
    </p:spTree>
    <p:extLst>
      <p:ext uri="{BB962C8B-B14F-4D97-AF65-F5344CB8AC3E}">
        <p14:creationId xmlns:p14="http://schemas.microsoft.com/office/powerpoint/2010/main" val="285975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F943-F2F2-49E0-8C65-04DC132CF34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044EA5C-9E44-4C57-B2E4-17C03ECA81EC}"/>
              </a:ext>
            </a:extLst>
          </p:cNvPr>
          <p:cNvSpPr>
            <a:spLocks noGrp="1"/>
          </p:cNvSpPr>
          <p:nvPr>
            <p:ph idx="1"/>
          </p:nvPr>
        </p:nvSpPr>
        <p:spPr/>
        <p:txBody>
          <a:bodyPr>
            <a:normAutofit/>
          </a:bodyPr>
          <a:lstStyle/>
          <a:p>
            <a:r>
              <a:rPr lang="en-US" sz="2400" dirty="0"/>
              <a:t>This task allows for comparison of two types of switch costs</a:t>
            </a:r>
          </a:p>
          <a:p>
            <a:pPr lvl="1"/>
            <a:r>
              <a:rPr lang="en-US" sz="2000" b="1" dirty="0">
                <a:solidFill>
                  <a:schemeClr val="accent1"/>
                </a:solidFill>
              </a:rPr>
              <a:t>Local costs</a:t>
            </a:r>
            <a:r>
              <a:rPr lang="en-US" sz="2000" dirty="0">
                <a:solidFill>
                  <a:schemeClr val="accent1"/>
                </a:solidFill>
              </a:rPr>
              <a:t> </a:t>
            </a:r>
            <a:r>
              <a:rPr lang="en-US" sz="2000" dirty="0"/>
              <a:t>– Difference in RTs or Error Rates for switch and non-switch trials within the same switch block</a:t>
            </a:r>
          </a:p>
          <a:p>
            <a:pPr lvl="1"/>
            <a:r>
              <a:rPr lang="en-US" sz="2000" b="1" dirty="0">
                <a:solidFill>
                  <a:schemeClr val="accent1"/>
                </a:solidFill>
              </a:rPr>
              <a:t>Global costs</a:t>
            </a:r>
            <a:r>
              <a:rPr lang="en-US" sz="2000" dirty="0">
                <a:solidFill>
                  <a:schemeClr val="accent1"/>
                </a:solidFill>
              </a:rPr>
              <a:t> </a:t>
            </a:r>
            <a:r>
              <a:rPr lang="en-US" sz="2000" dirty="0"/>
              <a:t>– Difference in RTs or Error Rates nonswitch trials (within switch blocks) and pure trials</a:t>
            </a:r>
          </a:p>
        </p:txBody>
      </p:sp>
    </p:spTree>
    <p:extLst>
      <p:ext uri="{BB962C8B-B14F-4D97-AF65-F5344CB8AC3E}">
        <p14:creationId xmlns:p14="http://schemas.microsoft.com/office/powerpoint/2010/main" val="420145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0BA0-6FEE-4895-8140-7E4A951CC9F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59DDDEC-8AFA-4F60-A62D-7BDEF375EB72}"/>
              </a:ext>
            </a:extLst>
          </p:cNvPr>
          <p:cNvSpPr>
            <a:spLocks noGrp="1"/>
          </p:cNvSpPr>
          <p:nvPr>
            <p:ph idx="1"/>
          </p:nvPr>
        </p:nvSpPr>
        <p:spPr>
          <a:xfrm>
            <a:off x="866441" y="2489200"/>
            <a:ext cx="7836688" cy="3530600"/>
          </a:xfrm>
        </p:spPr>
        <p:txBody>
          <a:bodyPr>
            <a:normAutofit/>
          </a:bodyPr>
          <a:lstStyle/>
          <a:p>
            <a:r>
              <a:rPr lang="en-US" sz="2000" b="1" dirty="0">
                <a:solidFill>
                  <a:schemeClr val="accent1"/>
                </a:solidFill>
              </a:rPr>
              <a:t>Local switch costs </a:t>
            </a:r>
            <a:r>
              <a:rPr lang="en-US" sz="2000" dirty="0">
                <a:solidFill>
                  <a:schemeClr val="tx1"/>
                </a:solidFill>
              </a:rPr>
              <a:t>– Comparison of trials within a switch block</a:t>
            </a:r>
            <a:endParaRPr lang="en-US" sz="1800" dirty="0">
              <a:solidFill>
                <a:schemeClr val="tx1"/>
              </a:solidFill>
              <a:highlight>
                <a:srgbClr val="FFFF00"/>
              </a:highlight>
            </a:endParaRPr>
          </a:p>
          <a:p>
            <a:r>
              <a:rPr lang="en-US" sz="2000" b="1" dirty="0">
                <a:solidFill>
                  <a:schemeClr val="accent1"/>
                </a:solidFill>
              </a:rPr>
              <a:t>Global switch costs </a:t>
            </a:r>
            <a:r>
              <a:rPr lang="en-US" sz="2000" dirty="0">
                <a:solidFill>
                  <a:schemeClr val="tx1"/>
                </a:solidFill>
              </a:rPr>
              <a:t>– Comparison of non-switch trials (within a switch block) to pure trials (i.e., non-switch blocks)</a:t>
            </a:r>
            <a:endParaRPr lang="en-US" sz="2000" dirty="0">
              <a:highlight>
                <a:srgbClr val="FFFF00"/>
              </a:highlight>
            </a:endParaRPr>
          </a:p>
        </p:txBody>
      </p:sp>
    </p:spTree>
    <p:extLst>
      <p:ext uri="{BB962C8B-B14F-4D97-AF65-F5344CB8AC3E}">
        <p14:creationId xmlns:p14="http://schemas.microsoft.com/office/powerpoint/2010/main" val="1180177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5">
      <a:dk1>
        <a:sysClr val="windowText" lastClr="000000"/>
      </a:dk1>
      <a:lt1>
        <a:sysClr val="window" lastClr="FFFFFF"/>
      </a:lt1>
      <a:dk2>
        <a:srgbClr val="39302A"/>
      </a:dk2>
      <a:lt2>
        <a:srgbClr val="E5DEDB"/>
      </a:lt2>
      <a:accent1>
        <a:srgbClr val="008081"/>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14438</TotalTime>
  <Words>1463</Words>
  <Application>Microsoft Office PowerPoint</Application>
  <PresentationFormat>On-screen Show (4:3)</PresentationFormat>
  <Paragraphs>203</Paragraphs>
  <Slides>43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Century Gothic</vt:lpstr>
      <vt:lpstr>Wingdings 3</vt:lpstr>
      <vt:lpstr>Ion Boardroom</vt:lpstr>
      <vt:lpstr>Task Switching Effects in the CV/OE Paradigm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The Present Study</vt:lpstr>
      <vt:lpstr>Alternating Runs vs Random Presentation</vt:lpstr>
      <vt:lpstr>Hypothesis</vt:lpstr>
      <vt:lpstr>Participants</vt:lpstr>
      <vt:lpstr>Materials</vt:lpstr>
      <vt:lpstr>Materials</vt:lpstr>
      <vt:lpstr>Materials</vt:lpstr>
      <vt:lpstr>Procedure</vt:lpstr>
      <vt:lpstr>Procedure</vt:lpstr>
      <vt:lpstr>Procedure</vt:lpstr>
      <vt:lpstr>Procedure</vt:lpstr>
      <vt:lpstr>PowerPoint Presentation</vt:lpstr>
      <vt:lpstr>Procedure</vt:lpstr>
      <vt:lpstr>PowerPoint Presentation</vt:lpstr>
      <vt:lpstr>PowerPoint Presentation</vt:lpstr>
      <vt:lpstr>Analysis</vt:lpstr>
      <vt:lpstr>Results – Error Rates</vt:lpstr>
      <vt:lpstr>Results – Error Rates</vt:lpstr>
      <vt:lpstr>Results – Error Rates (Local and Global Costs)</vt:lpstr>
      <vt:lpstr>Results – Error Rates (Local vs Global Costs)</vt:lpstr>
      <vt:lpstr>Results – Reaction Times</vt:lpstr>
      <vt:lpstr>Results – Reaction Times</vt:lpstr>
      <vt:lpstr>Results – Reaction Times (Local vs Global Costs)</vt:lpstr>
      <vt:lpstr>Results – Reaction Times (Local vs Global Costs)</vt:lpstr>
      <vt:lpstr>Summary – Error Rates</vt:lpstr>
      <vt:lpstr>Summary – Reaction Times</vt:lpstr>
      <vt:lpstr>Conclusions</vt:lpstr>
      <vt:lpstr>Limitations</vt:lpstr>
      <vt:lpstr>Limitations</vt:lpstr>
      <vt:lpstr>Future Directions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Interests</dc:title>
  <dc:creator>Nick Maxwell</dc:creator>
  <cp:lastModifiedBy>Nick Maxwell</cp:lastModifiedBy>
  <cp:revision>423</cp:revision>
  <dcterms:created xsi:type="dcterms:W3CDTF">2017-03-25T17:05:19Z</dcterms:created>
  <dcterms:modified xsi:type="dcterms:W3CDTF">2019-11-20T23:45:11Z</dcterms:modified>
</cp:coreProperties>
</file>