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notesMasterIdLst>
    <p:notesMasterId r:id="rId23"/>
  </p:notesMasterIdLst>
  <p:sldIdLst>
    <p:sldId id="256" r:id="rId2"/>
    <p:sldId id="304" r:id="rId3"/>
    <p:sldId id="326" r:id="rId4"/>
    <p:sldId id="315" r:id="rId5"/>
    <p:sldId id="313" r:id="rId6"/>
    <p:sldId id="322" r:id="rId7"/>
    <p:sldId id="323" r:id="rId8"/>
    <p:sldId id="332" r:id="rId9"/>
    <p:sldId id="309" r:id="rId10"/>
    <p:sldId id="314" r:id="rId11"/>
    <p:sldId id="320" r:id="rId12"/>
    <p:sldId id="341" r:id="rId13"/>
    <p:sldId id="339" r:id="rId14"/>
    <p:sldId id="340" r:id="rId15"/>
    <p:sldId id="349" r:id="rId16"/>
    <p:sldId id="334" r:id="rId17"/>
    <p:sldId id="342" r:id="rId18"/>
    <p:sldId id="347" r:id="rId19"/>
    <p:sldId id="348" r:id="rId20"/>
    <p:sldId id="290" r:id="rId21"/>
    <p:sldId id="32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Maxwell" initials="NM" lastIdx="2" clrIdx="0">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25B30E-E6D2-4678-95BC-5C18031AE02E}" v="2820" dt="2019-11-17T16:29:05.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6" autoAdjust="0"/>
    <p:restoredTop sz="81350" autoAdjust="0"/>
  </p:normalViewPr>
  <p:slideViewPr>
    <p:cSldViewPr snapToGrid="0">
      <p:cViewPr varScale="1">
        <p:scale>
          <a:sx n="59" d="100"/>
          <a:sy n="59" d="100"/>
        </p:scale>
        <p:origin x="149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81B0F86F-0A9E-4AEA-B4C7-21E32CBD3E04}"/>
  </pc:docChgLst>
  <pc:docChgLst>
    <pc:chgData name="Nick Maxwell" userId="8614ede61265de7b" providerId="LiveId" clId="{7D573263-BAFE-4E91-95CE-B11E5A715D20}"/>
  </pc:docChgLst>
  <pc:docChgLst>
    <pc:chgData name="Nick Maxwell" userId="8614ede61265de7b" providerId="LiveId" clId="{7325B30E-E6D2-4678-95BC-5C18031AE02E}"/>
    <pc:docChg chg="undo custSel addSld delSld modSld sldOrd">
      <pc:chgData name="Nick Maxwell" userId="8614ede61265de7b" providerId="LiveId" clId="{7325B30E-E6D2-4678-95BC-5C18031AE02E}" dt="2019-11-17T16:53:06.583" v="6554" actId="403"/>
      <pc:docMkLst>
        <pc:docMk/>
      </pc:docMkLst>
      <pc:sldChg chg="modSp">
        <pc:chgData name="Nick Maxwell" userId="8614ede61265de7b" providerId="LiveId" clId="{7325B30E-E6D2-4678-95BC-5C18031AE02E}" dt="2019-11-17T16:45:05.380" v="6532" actId="20577"/>
        <pc:sldMkLst>
          <pc:docMk/>
          <pc:sldMk cId="4150839734" sldId="256"/>
        </pc:sldMkLst>
        <pc:spChg chg="mod">
          <ac:chgData name="Nick Maxwell" userId="8614ede61265de7b" providerId="LiveId" clId="{7325B30E-E6D2-4678-95BC-5C18031AE02E}" dt="2019-11-17T16:45:05.380" v="6532" actId="20577"/>
          <ac:spMkLst>
            <pc:docMk/>
            <pc:sldMk cId="4150839734" sldId="256"/>
            <ac:spMk id="2" creationId="{00000000-0000-0000-0000-000000000000}"/>
          </ac:spMkLst>
        </pc:spChg>
      </pc:sldChg>
      <pc:sldChg chg="modSp modAnim modNotesTx">
        <pc:chgData name="Nick Maxwell" userId="8614ede61265de7b" providerId="LiveId" clId="{7325B30E-E6D2-4678-95BC-5C18031AE02E}" dt="2019-11-16T22:42:49.808" v="5221"/>
        <pc:sldMkLst>
          <pc:docMk/>
          <pc:sldMk cId="3150369643" sldId="290"/>
        </pc:sldMkLst>
        <pc:spChg chg="mod">
          <ac:chgData name="Nick Maxwell" userId="8614ede61265de7b" providerId="LiveId" clId="{7325B30E-E6D2-4678-95BC-5C18031AE02E}" dt="2019-11-16T22:42:42.599" v="5220" actId="20577"/>
          <ac:spMkLst>
            <pc:docMk/>
            <pc:sldMk cId="3150369643" sldId="290"/>
            <ac:spMk id="2" creationId="{FA8CB1AB-041A-43B3-8305-A0D4EA325514}"/>
          </ac:spMkLst>
        </pc:spChg>
        <pc:spChg chg="mod">
          <ac:chgData name="Nick Maxwell" userId="8614ede61265de7b" providerId="LiveId" clId="{7325B30E-E6D2-4678-95BC-5C18031AE02E}" dt="2019-11-16T22:42:49.808" v="5221"/>
          <ac:spMkLst>
            <pc:docMk/>
            <pc:sldMk cId="3150369643" sldId="290"/>
            <ac:spMk id="3" creationId="{E10E4579-B041-4FDA-9ED9-29F0A514A1A4}"/>
          </ac:spMkLst>
        </pc:spChg>
      </pc:sldChg>
      <pc:sldChg chg="modSp modAnim modNotesTx">
        <pc:chgData name="Nick Maxwell" userId="8614ede61265de7b" providerId="LiveId" clId="{7325B30E-E6D2-4678-95BC-5C18031AE02E}" dt="2019-11-17T16:44:59.614" v="6531" actId="20577"/>
        <pc:sldMkLst>
          <pc:docMk/>
          <pc:sldMk cId="176995655" sldId="304"/>
        </pc:sldMkLst>
        <pc:spChg chg="mod">
          <ac:chgData name="Nick Maxwell" userId="8614ede61265de7b" providerId="LiveId" clId="{7325B30E-E6D2-4678-95BC-5C18031AE02E}" dt="2019-11-17T16:44:59.614" v="6531" actId="20577"/>
          <ac:spMkLst>
            <pc:docMk/>
            <pc:sldMk cId="176995655" sldId="304"/>
            <ac:spMk id="3" creationId="{5E7555E2-8326-4748-BCA4-EEAC4266F2D8}"/>
          </ac:spMkLst>
        </pc:spChg>
      </pc:sldChg>
      <pc:sldChg chg="delSp modSp delAnim modAnim modNotesTx">
        <pc:chgData name="Nick Maxwell" userId="8614ede61265de7b" providerId="LiveId" clId="{7325B30E-E6D2-4678-95BC-5C18031AE02E}" dt="2019-11-17T16:29:05.576" v="6156" actId="13926"/>
        <pc:sldMkLst>
          <pc:docMk/>
          <pc:sldMk cId="2141271861" sldId="309"/>
        </pc:sldMkLst>
        <pc:spChg chg="mod">
          <ac:chgData name="Nick Maxwell" userId="8614ede61265de7b" providerId="LiveId" clId="{7325B30E-E6D2-4678-95BC-5C18031AE02E}" dt="2019-11-16T17:41:01.991" v="44" actId="20577"/>
          <ac:spMkLst>
            <pc:docMk/>
            <pc:sldMk cId="2141271861" sldId="309"/>
            <ac:spMk id="2" creationId="{594C9304-2DC4-47EF-870F-B2611F35DCFA}"/>
          </ac:spMkLst>
        </pc:spChg>
        <pc:spChg chg="mod">
          <ac:chgData name="Nick Maxwell" userId="8614ede61265de7b" providerId="LiveId" clId="{7325B30E-E6D2-4678-95BC-5C18031AE02E}" dt="2019-11-17T16:29:05.576" v="6156" actId="13926"/>
          <ac:spMkLst>
            <pc:docMk/>
            <pc:sldMk cId="2141271861" sldId="309"/>
            <ac:spMk id="11" creationId="{585EAC3B-4142-49D9-977C-49D7D274D5D8}"/>
          </ac:spMkLst>
        </pc:spChg>
        <pc:spChg chg="del">
          <ac:chgData name="Nick Maxwell" userId="8614ede61265de7b" providerId="LiveId" clId="{7325B30E-E6D2-4678-95BC-5C18031AE02E}" dt="2019-11-16T17:40:50.524" v="29" actId="478"/>
          <ac:spMkLst>
            <pc:docMk/>
            <pc:sldMk cId="2141271861" sldId="309"/>
            <ac:spMk id="12" creationId="{65D4362B-31F0-42C7-B8F1-DB861D3360C3}"/>
          </ac:spMkLst>
        </pc:spChg>
        <pc:graphicFrameChg chg="mod">
          <ac:chgData name="Nick Maxwell" userId="8614ede61265de7b" providerId="LiveId" clId="{7325B30E-E6D2-4678-95BC-5C18031AE02E}" dt="2019-11-16T17:40:52.990" v="31" actId="478"/>
          <ac:graphicFrameMkLst>
            <pc:docMk/>
            <pc:sldMk cId="2141271861" sldId="309"/>
            <ac:graphicFrameMk id="5" creationId="{4225E6E7-1AC4-4FAB-AF26-4E76D4B6190F}"/>
          </ac:graphicFrameMkLst>
        </pc:graphicFrameChg>
      </pc:sldChg>
      <pc:sldChg chg="mod">
        <pc:chgData name="Nick Maxwell" userId="8614ede61265de7b" providerId="LiveId" clId="{7325B30E-E6D2-4678-95BC-5C18031AE02E}" dt="2019-11-16T21:28:41.172" v="4022" actId="27918"/>
        <pc:sldMkLst>
          <pc:docMk/>
          <pc:sldMk cId="2584967588" sldId="310"/>
        </pc:sldMkLst>
      </pc:sldChg>
      <pc:sldChg chg="mod">
        <pc:chgData name="Nick Maxwell" userId="8614ede61265de7b" providerId="LiveId" clId="{7325B30E-E6D2-4678-95BC-5C18031AE02E}" dt="2019-11-16T21:28:57.009" v="4034" actId="27918"/>
        <pc:sldMkLst>
          <pc:docMk/>
          <pc:sldMk cId="1085176911" sldId="311"/>
        </pc:sldMkLst>
      </pc:sldChg>
      <pc:sldChg chg="modSp add ord modAnim modNotesTx">
        <pc:chgData name="Nick Maxwell" userId="8614ede61265de7b" providerId="LiveId" clId="{7325B30E-E6D2-4678-95BC-5C18031AE02E}" dt="2019-11-17T16:38:24.748" v="6498"/>
        <pc:sldMkLst>
          <pc:docMk/>
          <pc:sldMk cId="322037927" sldId="312"/>
        </pc:sldMkLst>
        <pc:spChg chg="mod">
          <ac:chgData name="Nick Maxwell" userId="8614ede61265de7b" providerId="LiveId" clId="{7325B30E-E6D2-4678-95BC-5C18031AE02E}" dt="2019-11-16T22:52:38.439" v="5459" actId="20577"/>
          <ac:spMkLst>
            <pc:docMk/>
            <pc:sldMk cId="322037927" sldId="312"/>
            <ac:spMk id="3" creationId="{5E7555E2-8326-4748-BCA4-EEAC4266F2D8}"/>
          </ac:spMkLst>
        </pc:spChg>
      </pc:sldChg>
      <pc:sldChg chg="modSp add modAnim modNotesTx">
        <pc:chgData name="Nick Maxwell" userId="8614ede61265de7b" providerId="LiveId" clId="{7325B30E-E6D2-4678-95BC-5C18031AE02E}" dt="2019-11-17T16:45:23.232" v="6533" actId="20577"/>
        <pc:sldMkLst>
          <pc:docMk/>
          <pc:sldMk cId="4172470023" sldId="313"/>
        </pc:sldMkLst>
        <pc:spChg chg="mod">
          <ac:chgData name="Nick Maxwell" userId="8614ede61265de7b" providerId="LiveId" clId="{7325B30E-E6D2-4678-95BC-5C18031AE02E}" dt="2019-11-16T18:25:12.555" v="478" actId="20577"/>
          <ac:spMkLst>
            <pc:docMk/>
            <pc:sldMk cId="4172470023" sldId="313"/>
            <ac:spMk id="2" creationId="{543B3268-E9EA-44E4-ACDD-CE6AB485DB7F}"/>
          </ac:spMkLst>
        </pc:spChg>
        <pc:spChg chg="mod">
          <ac:chgData name="Nick Maxwell" userId="8614ede61265de7b" providerId="LiveId" clId="{7325B30E-E6D2-4678-95BC-5C18031AE02E}" dt="2019-11-17T16:45:23.232" v="6533" actId="20577"/>
          <ac:spMkLst>
            <pc:docMk/>
            <pc:sldMk cId="4172470023" sldId="313"/>
            <ac:spMk id="3" creationId="{5E7555E2-8326-4748-BCA4-EEAC4266F2D8}"/>
          </ac:spMkLst>
        </pc:spChg>
      </pc:sldChg>
      <pc:sldChg chg="addSp delSp modSp add delAnim modAnim modNotesTx">
        <pc:chgData name="Nick Maxwell" userId="8614ede61265de7b" providerId="LiveId" clId="{7325B30E-E6D2-4678-95BC-5C18031AE02E}" dt="2019-11-16T22:08:44.011" v="5071" actId="14100"/>
        <pc:sldMkLst>
          <pc:docMk/>
          <pc:sldMk cId="755777699" sldId="314"/>
        </pc:sldMkLst>
        <pc:spChg chg="mod">
          <ac:chgData name="Nick Maxwell" userId="8614ede61265de7b" providerId="LiveId" clId="{7325B30E-E6D2-4678-95BC-5C18031AE02E}" dt="2019-11-16T17:54:17.566" v="315" actId="20577"/>
          <ac:spMkLst>
            <pc:docMk/>
            <pc:sldMk cId="755777699" sldId="314"/>
            <ac:spMk id="2" creationId="{594C9304-2DC4-47EF-870F-B2611F35DCFA}"/>
          </ac:spMkLst>
        </pc:spChg>
        <pc:spChg chg="add mod">
          <ac:chgData name="Nick Maxwell" userId="8614ede61265de7b" providerId="LiveId" clId="{7325B30E-E6D2-4678-95BC-5C18031AE02E}" dt="2019-11-16T22:08:44.011" v="5071" actId="14100"/>
          <ac:spMkLst>
            <pc:docMk/>
            <pc:sldMk cId="755777699" sldId="314"/>
            <ac:spMk id="3" creationId="{EE15C959-CEB1-4571-9294-95403C4D43AE}"/>
          </ac:spMkLst>
        </pc:spChg>
        <pc:spChg chg="del mod">
          <ac:chgData name="Nick Maxwell" userId="8614ede61265de7b" providerId="LiveId" clId="{7325B30E-E6D2-4678-95BC-5C18031AE02E}" dt="2019-11-16T17:53:30.895" v="271"/>
          <ac:spMkLst>
            <pc:docMk/>
            <pc:sldMk cId="755777699" sldId="314"/>
            <ac:spMk id="11" creationId="{585EAC3B-4142-49D9-977C-49D7D274D5D8}"/>
          </ac:spMkLst>
        </pc:spChg>
        <pc:spChg chg="del">
          <ac:chgData name="Nick Maxwell" userId="8614ede61265de7b" providerId="LiveId" clId="{7325B30E-E6D2-4678-95BC-5C18031AE02E}" dt="2019-11-16T17:54:22.300" v="317" actId="478"/>
          <ac:spMkLst>
            <pc:docMk/>
            <pc:sldMk cId="755777699" sldId="314"/>
            <ac:spMk id="12" creationId="{65D4362B-31F0-42C7-B8F1-DB861D3360C3}"/>
          </ac:spMkLst>
        </pc:spChg>
        <pc:graphicFrameChg chg="del">
          <ac:chgData name="Nick Maxwell" userId="8614ede61265de7b" providerId="LiveId" clId="{7325B30E-E6D2-4678-95BC-5C18031AE02E}" dt="2019-11-16T17:54:19.737" v="316" actId="478"/>
          <ac:graphicFrameMkLst>
            <pc:docMk/>
            <pc:sldMk cId="755777699" sldId="314"/>
            <ac:graphicFrameMk id="5" creationId="{4225E6E7-1AC4-4FAB-AF26-4E76D4B6190F}"/>
          </ac:graphicFrameMkLst>
        </pc:graphicFrameChg>
      </pc:sldChg>
      <pc:sldChg chg="modSp add modAnim">
        <pc:chgData name="Nick Maxwell" userId="8614ede61265de7b" providerId="LiveId" clId="{7325B30E-E6D2-4678-95BC-5C18031AE02E}" dt="2019-11-17T16:36:40.818" v="6491" actId="207"/>
        <pc:sldMkLst>
          <pc:docMk/>
          <pc:sldMk cId="4201458925" sldId="315"/>
        </pc:sldMkLst>
        <pc:spChg chg="mod">
          <ac:chgData name="Nick Maxwell" userId="8614ede61265de7b" providerId="LiveId" clId="{7325B30E-E6D2-4678-95BC-5C18031AE02E}" dt="2019-11-16T20:32:49.960" v="3007" actId="20577"/>
          <ac:spMkLst>
            <pc:docMk/>
            <pc:sldMk cId="4201458925" sldId="315"/>
            <ac:spMk id="2" creationId="{C595F943-F2F2-49E0-8C65-04DC132CF349}"/>
          </ac:spMkLst>
        </pc:spChg>
        <pc:spChg chg="mod">
          <ac:chgData name="Nick Maxwell" userId="8614ede61265de7b" providerId="LiveId" clId="{7325B30E-E6D2-4678-95BC-5C18031AE02E}" dt="2019-11-17T16:36:40.818" v="6491" actId="207"/>
          <ac:spMkLst>
            <pc:docMk/>
            <pc:sldMk cId="4201458925" sldId="315"/>
            <ac:spMk id="3" creationId="{4044EA5C-9E44-4C57-B2E4-17C03ECA81EC}"/>
          </ac:spMkLst>
        </pc:spChg>
      </pc:sldChg>
      <pc:sldChg chg="modSp add modAnim modNotesTx">
        <pc:chgData name="Nick Maxwell" userId="8614ede61265de7b" providerId="LiveId" clId="{7325B30E-E6D2-4678-95BC-5C18031AE02E}" dt="2019-11-16T22:07:42.865" v="5061" actId="403"/>
        <pc:sldMkLst>
          <pc:docMk/>
          <pc:sldMk cId="2859759615" sldId="316"/>
        </pc:sldMkLst>
        <pc:spChg chg="mod">
          <ac:chgData name="Nick Maxwell" userId="8614ede61265de7b" providerId="LiveId" clId="{7325B30E-E6D2-4678-95BC-5C18031AE02E}" dt="2019-11-16T22:07:42.865" v="5061" actId="403"/>
          <ac:spMkLst>
            <pc:docMk/>
            <pc:sldMk cId="2859759615" sldId="316"/>
            <ac:spMk id="3" creationId="{5E7555E2-8326-4748-BCA4-EEAC4266F2D8}"/>
          </ac:spMkLst>
        </pc:spChg>
      </pc:sldChg>
      <pc:sldChg chg="delSp modSp add del delAnim modAnim">
        <pc:chgData name="Nick Maxwell" userId="8614ede61265de7b" providerId="LiveId" clId="{7325B30E-E6D2-4678-95BC-5C18031AE02E}" dt="2019-11-16T18:16:01.690" v="337" actId="2696"/>
        <pc:sldMkLst>
          <pc:docMk/>
          <pc:sldMk cId="2545920357" sldId="317"/>
        </pc:sldMkLst>
        <pc:spChg chg="mod">
          <ac:chgData name="Nick Maxwell" userId="8614ede61265de7b" providerId="LiveId" clId="{7325B30E-E6D2-4678-95BC-5C18031AE02E}" dt="2019-11-16T17:53:46.399" v="294" actId="20577"/>
          <ac:spMkLst>
            <pc:docMk/>
            <pc:sldMk cId="2545920357" sldId="317"/>
            <ac:spMk id="2" creationId="{594C9304-2DC4-47EF-870F-B2611F35DCFA}"/>
          </ac:spMkLst>
        </pc:spChg>
        <pc:spChg chg="del mod">
          <ac:chgData name="Nick Maxwell" userId="8614ede61265de7b" providerId="LiveId" clId="{7325B30E-E6D2-4678-95BC-5C18031AE02E}" dt="2019-11-16T17:53:51.912" v="296"/>
          <ac:spMkLst>
            <pc:docMk/>
            <pc:sldMk cId="2545920357" sldId="317"/>
            <ac:spMk id="12" creationId="{65D4362B-31F0-42C7-B8F1-DB861D3360C3}"/>
          </ac:spMkLst>
        </pc:spChg>
        <pc:graphicFrameChg chg="mod">
          <ac:chgData name="Nick Maxwell" userId="8614ede61265de7b" providerId="LiveId" clId="{7325B30E-E6D2-4678-95BC-5C18031AE02E}" dt="2019-11-16T17:53:42.183" v="283" actId="1076"/>
          <ac:graphicFrameMkLst>
            <pc:docMk/>
            <pc:sldMk cId="2545920357" sldId="317"/>
            <ac:graphicFrameMk id="5" creationId="{4225E6E7-1AC4-4FAB-AF26-4E76D4B6190F}"/>
          </ac:graphicFrameMkLst>
        </pc:graphicFrameChg>
      </pc:sldChg>
      <pc:sldChg chg="modSp add del">
        <pc:chgData name="Nick Maxwell" userId="8614ede61265de7b" providerId="LiveId" clId="{7325B30E-E6D2-4678-95BC-5C18031AE02E}" dt="2019-11-16T22:59:06.142" v="5491" actId="2696"/>
        <pc:sldMkLst>
          <pc:docMk/>
          <pc:sldMk cId="589519959" sldId="318"/>
        </pc:sldMkLst>
        <pc:spChg chg="mod">
          <ac:chgData name="Nick Maxwell" userId="8614ede61265de7b" providerId="LiveId" clId="{7325B30E-E6D2-4678-95BC-5C18031AE02E}" dt="2019-11-16T17:54:01.453" v="306" actId="20577"/>
          <ac:spMkLst>
            <pc:docMk/>
            <pc:sldMk cId="589519959" sldId="318"/>
            <ac:spMk id="2" creationId="{3BC3444D-BD74-4A55-92BC-253F22D93814}"/>
          </ac:spMkLst>
        </pc:spChg>
      </pc:sldChg>
      <pc:sldChg chg="addSp delSp modSp add ord delAnim modAnim modNotesTx">
        <pc:chgData name="Nick Maxwell" userId="8614ede61265de7b" providerId="LiveId" clId="{7325B30E-E6D2-4678-95BC-5C18031AE02E}" dt="2019-11-16T21:25:47.465" v="4010" actId="20577"/>
        <pc:sldMkLst>
          <pc:docMk/>
          <pc:sldMk cId="2313131541" sldId="319"/>
        </pc:sldMkLst>
        <pc:spChg chg="mod">
          <ac:chgData name="Nick Maxwell" userId="8614ede61265de7b" providerId="LiveId" clId="{7325B30E-E6D2-4678-95BC-5C18031AE02E}" dt="2019-11-16T21:25:47.465" v="4010" actId="20577"/>
          <ac:spMkLst>
            <pc:docMk/>
            <pc:sldMk cId="2313131541" sldId="319"/>
            <ac:spMk id="2" creationId="{594C9304-2DC4-47EF-870F-B2611F35DCFA}"/>
          </ac:spMkLst>
        </pc:spChg>
        <pc:spChg chg="add del mod">
          <ac:chgData name="Nick Maxwell" userId="8614ede61265de7b" providerId="LiveId" clId="{7325B30E-E6D2-4678-95BC-5C18031AE02E}" dt="2019-11-16T18:18:50.984" v="396" actId="478"/>
          <ac:spMkLst>
            <pc:docMk/>
            <pc:sldMk cId="2313131541" sldId="319"/>
            <ac:spMk id="12" creationId="{D181DAE9-A56F-428D-A61D-F106D8BD0E3F}"/>
          </ac:spMkLst>
        </pc:spChg>
        <pc:spChg chg="add del mod">
          <ac:chgData name="Nick Maxwell" userId="8614ede61265de7b" providerId="LiveId" clId="{7325B30E-E6D2-4678-95BC-5C18031AE02E}" dt="2019-11-16T18:18:53.037" v="398" actId="478"/>
          <ac:spMkLst>
            <pc:docMk/>
            <pc:sldMk cId="2313131541" sldId="319"/>
            <ac:spMk id="13" creationId="{4A6776D7-D42A-4C16-8E51-E46E8913ABCF}"/>
          </ac:spMkLst>
        </pc:spChg>
        <pc:spChg chg="add del mod">
          <ac:chgData name="Nick Maxwell" userId="8614ede61265de7b" providerId="LiveId" clId="{7325B30E-E6D2-4678-95BC-5C18031AE02E}" dt="2019-11-16T18:18:57.838" v="402" actId="478"/>
          <ac:spMkLst>
            <pc:docMk/>
            <pc:sldMk cId="2313131541" sldId="319"/>
            <ac:spMk id="14" creationId="{76BF42D7-2D00-4620-9445-C4738782250F}"/>
          </ac:spMkLst>
        </pc:spChg>
        <pc:spChg chg="add del mod">
          <ac:chgData name="Nick Maxwell" userId="8614ede61265de7b" providerId="LiveId" clId="{7325B30E-E6D2-4678-95BC-5C18031AE02E}" dt="2019-11-16T18:18:56.346" v="401" actId="478"/>
          <ac:spMkLst>
            <pc:docMk/>
            <pc:sldMk cId="2313131541" sldId="319"/>
            <ac:spMk id="15" creationId="{CA21BCDF-5D70-4397-B85E-7F5BC9F48BF2}"/>
          </ac:spMkLst>
        </pc:spChg>
        <pc:graphicFrameChg chg="mod">
          <ac:chgData name="Nick Maxwell" userId="8614ede61265de7b" providerId="LiveId" clId="{7325B30E-E6D2-4678-95BC-5C18031AE02E}" dt="2019-11-16T18:19:28.897" v="426" actId="404"/>
          <ac:graphicFrameMkLst>
            <pc:docMk/>
            <pc:sldMk cId="2313131541" sldId="319"/>
            <ac:graphicFrameMk id="5" creationId="{4225E6E7-1AC4-4FAB-AF26-4E76D4B6190F}"/>
          </ac:graphicFrameMkLst>
        </pc:graphicFrameChg>
        <pc:cxnChg chg="add del mod">
          <ac:chgData name="Nick Maxwell" userId="8614ede61265de7b" providerId="LiveId" clId="{7325B30E-E6D2-4678-95BC-5C18031AE02E}" dt="2019-11-16T18:18:49.418" v="395" actId="478"/>
          <ac:cxnSpMkLst>
            <pc:docMk/>
            <pc:sldMk cId="2313131541" sldId="319"/>
            <ac:cxnSpMk id="4" creationId="{636F61BE-D642-4D2D-A982-B736EED57875}"/>
          </ac:cxnSpMkLst>
        </pc:cxnChg>
        <pc:cxnChg chg="add del mod">
          <ac:chgData name="Nick Maxwell" userId="8614ede61265de7b" providerId="LiveId" clId="{7325B30E-E6D2-4678-95BC-5C18031AE02E}" dt="2019-11-16T18:18:52.081" v="397" actId="478"/>
          <ac:cxnSpMkLst>
            <pc:docMk/>
            <pc:sldMk cId="2313131541" sldId="319"/>
            <ac:cxnSpMk id="6" creationId="{855F1BCE-6452-4B6D-BB38-D7E5CBDB19E0}"/>
          </ac:cxnSpMkLst>
        </pc:cxnChg>
        <pc:cxnChg chg="add del mod">
          <ac:chgData name="Nick Maxwell" userId="8614ede61265de7b" providerId="LiveId" clId="{7325B30E-E6D2-4678-95BC-5C18031AE02E}" dt="2019-11-16T18:18:59.156" v="403" actId="478"/>
          <ac:cxnSpMkLst>
            <pc:docMk/>
            <pc:sldMk cId="2313131541" sldId="319"/>
            <ac:cxnSpMk id="9" creationId="{444C85C1-199B-4D67-8E12-5D0FA601C293}"/>
          </ac:cxnSpMkLst>
        </pc:cxnChg>
        <pc:cxnChg chg="add del">
          <ac:chgData name="Nick Maxwell" userId="8614ede61265de7b" providerId="LiveId" clId="{7325B30E-E6D2-4678-95BC-5C18031AE02E}" dt="2019-11-16T18:15:35.996" v="332" actId="478"/>
          <ac:cxnSpMkLst>
            <pc:docMk/>
            <pc:sldMk cId="2313131541" sldId="319"/>
            <ac:cxnSpMk id="10" creationId="{9B75A2CA-D278-42C3-8388-E7A9ED9D41E1}"/>
          </ac:cxnSpMkLst>
        </pc:cxnChg>
        <pc:cxnChg chg="add del mod">
          <ac:chgData name="Nick Maxwell" userId="8614ede61265de7b" providerId="LiveId" clId="{7325B30E-E6D2-4678-95BC-5C18031AE02E}" dt="2019-11-16T18:18:54.319" v="399" actId="478"/>
          <ac:cxnSpMkLst>
            <pc:docMk/>
            <pc:sldMk cId="2313131541" sldId="319"/>
            <ac:cxnSpMk id="11" creationId="{48E6B7CD-55E5-489C-8E7E-42BF6D7703F0}"/>
          </ac:cxnSpMkLst>
        </pc:cxnChg>
      </pc:sldChg>
      <pc:sldChg chg="addSp delSp modSp add ord delAnim modAnim modNotesTx">
        <pc:chgData name="Nick Maxwell" userId="8614ede61265de7b" providerId="LiveId" clId="{7325B30E-E6D2-4678-95BC-5C18031AE02E}" dt="2019-11-16T21:25:40.772" v="4001" actId="20577"/>
        <pc:sldMkLst>
          <pc:docMk/>
          <pc:sldMk cId="1888365619" sldId="320"/>
        </pc:sldMkLst>
        <pc:spChg chg="mod">
          <ac:chgData name="Nick Maxwell" userId="8614ede61265de7b" providerId="LiveId" clId="{7325B30E-E6D2-4678-95BC-5C18031AE02E}" dt="2019-11-16T21:25:40.772" v="4001" actId="20577"/>
          <ac:spMkLst>
            <pc:docMk/>
            <pc:sldMk cId="1888365619" sldId="320"/>
            <ac:spMk id="2" creationId="{594C9304-2DC4-47EF-870F-B2611F35DCFA}"/>
          </ac:spMkLst>
        </pc:spChg>
        <pc:spChg chg="del">
          <ac:chgData name="Nick Maxwell" userId="8614ede61265de7b" providerId="LiveId" clId="{7325B30E-E6D2-4678-95BC-5C18031AE02E}" dt="2019-11-16T18:18:47.929" v="394" actId="478"/>
          <ac:spMkLst>
            <pc:docMk/>
            <pc:sldMk cId="1888365619" sldId="320"/>
            <ac:spMk id="12" creationId="{D181DAE9-A56F-428D-A61D-F106D8BD0E3F}"/>
          </ac:spMkLst>
        </pc:spChg>
        <pc:spChg chg="mod">
          <ac:chgData name="Nick Maxwell" userId="8614ede61265de7b" providerId="LiveId" clId="{7325B30E-E6D2-4678-95BC-5C18031AE02E}" dt="2019-11-16T19:14:21.200" v="554" actId="403"/>
          <ac:spMkLst>
            <pc:docMk/>
            <pc:sldMk cId="1888365619" sldId="320"/>
            <ac:spMk id="13" creationId="{4A6776D7-D42A-4C16-8E51-E46E8913ABCF}"/>
          </ac:spMkLst>
        </pc:spChg>
        <pc:spChg chg="mod">
          <ac:chgData name="Nick Maxwell" userId="8614ede61265de7b" providerId="LiveId" clId="{7325B30E-E6D2-4678-95BC-5C18031AE02E}" dt="2019-11-16T19:14:29.182" v="557" actId="14100"/>
          <ac:spMkLst>
            <pc:docMk/>
            <pc:sldMk cId="1888365619" sldId="320"/>
            <ac:spMk id="14" creationId="{76BF42D7-2D00-4620-9445-C4738782250F}"/>
          </ac:spMkLst>
        </pc:spChg>
        <pc:spChg chg="mod">
          <ac:chgData name="Nick Maxwell" userId="8614ede61265de7b" providerId="LiveId" clId="{7325B30E-E6D2-4678-95BC-5C18031AE02E}" dt="2019-11-16T19:14:35.815" v="560" actId="14100"/>
          <ac:spMkLst>
            <pc:docMk/>
            <pc:sldMk cId="1888365619" sldId="320"/>
            <ac:spMk id="15" creationId="{CA21BCDF-5D70-4397-B85E-7F5BC9F48BF2}"/>
          </ac:spMkLst>
        </pc:spChg>
        <pc:spChg chg="add mod">
          <ac:chgData name="Nick Maxwell" userId="8614ede61265de7b" providerId="LiveId" clId="{7325B30E-E6D2-4678-95BC-5C18031AE02E}" dt="2019-11-16T19:14:17.321" v="552" actId="403"/>
          <ac:spMkLst>
            <pc:docMk/>
            <pc:sldMk cId="1888365619" sldId="320"/>
            <ac:spMk id="16" creationId="{F22FC35A-35DD-4AD6-8C62-5D13F8450BCD}"/>
          </ac:spMkLst>
        </pc:spChg>
      </pc:sldChg>
      <pc:sldChg chg="add del">
        <pc:chgData name="Nick Maxwell" userId="8614ede61265de7b" providerId="LiveId" clId="{7325B30E-E6D2-4678-95BC-5C18031AE02E}" dt="2019-11-16T22:59:06.142" v="5490" actId="2696"/>
        <pc:sldMkLst>
          <pc:docMk/>
          <pc:sldMk cId="4205850168" sldId="321"/>
        </pc:sldMkLst>
      </pc:sldChg>
      <pc:sldChg chg="modSp add modAnim">
        <pc:chgData name="Nick Maxwell" userId="8614ede61265de7b" providerId="LiveId" clId="{7325B30E-E6D2-4678-95BC-5C18031AE02E}" dt="2019-11-17T16:40:04.938" v="6513"/>
        <pc:sldMkLst>
          <pc:docMk/>
          <pc:sldMk cId="822754030" sldId="322"/>
        </pc:sldMkLst>
        <pc:spChg chg="mod">
          <ac:chgData name="Nick Maxwell" userId="8614ede61265de7b" providerId="LiveId" clId="{7325B30E-E6D2-4678-95BC-5C18031AE02E}" dt="2019-11-16T18:25:25.852" v="506" actId="20577"/>
          <ac:spMkLst>
            <pc:docMk/>
            <pc:sldMk cId="822754030" sldId="322"/>
            <ac:spMk id="2" creationId="{3859BFE1-DCC8-49AB-B923-727D71DAA4E8}"/>
          </ac:spMkLst>
        </pc:spChg>
        <pc:spChg chg="mod">
          <ac:chgData name="Nick Maxwell" userId="8614ede61265de7b" providerId="LiveId" clId="{7325B30E-E6D2-4678-95BC-5C18031AE02E}" dt="2019-11-17T16:39:57.379" v="6512" actId="20577"/>
          <ac:spMkLst>
            <pc:docMk/>
            <pc:sldMk cId="822754030" sldId="322"/>
            <ac:spMk id="3" creationId="{FB8BF291-0325-42B8-A496-F88633D0DD88}"/>
          </ac:spMkLst>
        </pc:spChg>
      </pc:sldChg>
      <pc:sldChg chg="modSp add modAnim">
        <pc:chgData name="Nick Maxwell" userId="8614ede61265de7b" providerId="LiveId" clId="{7325B30E-E6D2-4678-95BC-5C18031AE02E}" dt="2019-11-16T22:08:05.435" v="5064" actId="403"/>
        <pc:sldMkLst>
          <pc:docMk/>
          <pc:sldMk cId="2075117946" sldId="323"/>
        </pc:sldMkLst>
        <pc:spChg chg="mod">
          <ac:chgData name="Nick Maxwell" userId="8614ede61265de7b" providerId="LiveId" clId="{7325B30E-E6D2-4678-95BC-5C18031AE02E}" dt="2019-11-16T19:19:17.166" v="810" actId="20577"/>
          <ac:spMkLst>
            <pc:docMk/>
            <pc:sldMk cId="2075117946" sldId="323"/>
            <ac:spMk id="2" creationId="{3859BFE1-DCC8-49AB-B923-727D71DAA4E8}"/>
          </ac:spMkLst>
        </pc:spChg>
        <pc:spChg chg="mod">
          <ac:chgData name="Nick Maxwell" userId="8614ede61265de7b" providerId="LiveId" clId="{7325B30E-E6D2-4678-95BC-5C18031AE02E}" dt="2019-11-16T22:08:05.435" v="5064" actId="403"/>
          <ac:spMkLst>
            <pc:docMk/>
            <pc:sldMk cId="2075117946" sldId="323"/>
            <ac:spMk id="3" creationId="{FB8BF291-0325-42B8-A496-F88633D0DD88}"/>
          </ac:spMkLst>
        </pc:spChg>
      </pc:sldChg>
      <pc:sldChg chg="modSp add modAnim">
        <pc:chgData name="Nick Maxwell" userId="8614ede61265de7b" providerId="LiveId" clId="{7325B30E-E6D2-4678-95BC-5C18031AE02E}" dt="2019-11-16T22:08:51.949" v="5074" actId="403"/>
        <pc:sldMkLst>
          <pc:docMk/>
          <pc:sldMk cId="2818063726" sldId="324"/>
        </pc:sldMkLst>
        <pc:spChg chg="mod">
          <ac:chgData name="Nick Maxwell" userId="8614ede61265de7b" providerId="LiveId" clId="{7325B30E-E6D2-4678-95BC-5C18031AE02E}" dt="2019-11-16T22:08:51.949" v="5074" actId="403"/>
          <ac:spMkLst>
            <pc:docMk/>
            <pc:sldMk cId="2818063726" sldId="324"/>
            <ac:spMk id="3" creationId="{EE15C959-CEB1-4571-9294-95403C4D43AE}"/>
          </ac:spMkLst>
        </pc:spChg>
      </pc:sldChg>
      <pc:sldChg chg="modSp add">
        <pc:chgData name="Nick Maxwell" userId="8614ede61265de7b" providerId="LiveId" clId="{7325B30E-E6D2-4678-95BC-5C18031AE02E}" dt="2019-11-16T22:08:57.934" v="5075" actId="403"/>
        <pc:sldMkLst>
          <pc:docMk/>
          <pc:sldMk cId="925587103" sldId="325"/>
        </pc:sldMkLst>
        <pc:spChg chg="mod">
          <ac:chgData name="Nick Maxwell" userId="8614ede61265de7b" providerId="LiveId" clId="{7325B30E-E6D2-4678-95BC-5C18031AE02E}" dt="2019-11-16T22:08:57.934" v="5075" actId="403"/>
          <ac:spMkLst>
            <pc:docMk/>
            <pc:sldMk cId="925587103" sldId="325"/>
            <ac:spMk id="3" creationId="{EE15C959-CEB1-4571-9294-95403C4D43AE}"/>
          </ac:spMkLst>
        </pc:spChg>
      </pc:sldChg>
      <pc:sldChg chg="modSp add modAnim">
        <pc:chgData name="Nick Maxwell" userId="8614ede61265de7b" providerId="LiveId" clId="{7325B30E-E6D2-4678-95BC-5C18031AE02E}" dt="2019-11-17T16:37:51.443" v="6495"/>
        <pc:sldMkLst>
          <pc:docMk/>
          <pc:sldMk cId="4216651486" sldId="326"/>
        </pc:sldMkLst>
        <pc:spChg chg="mod">
          <ac:chgData name="Nick Maxwell" userId="8614ede61265de7b" providerId="LiveId" clId="{7325B30E-E6D2-4678-95BC-5C18031AE02E}" dt="2019-11-16T20:02:55.196" v="2262" actId="20577"/>
          <ac:spMkLst>
            <pc:docMk/>
            <pc:sldMk cId="4216651486" sldId="326"/>
            <ac:spMk id="2" creationId="{729CE9C9-59FE-48E3-A2FD-27ABC6F60FAE}"/>
          </ac:spMkLst>
        </pc:spChg>
        <pc:spChg chg="mod">
          <ac:chgData name="Nick Maxwell" userId="8614ede61265de7b" providerId="LiveId" clId="{7325B30E-E6D2-4678-95BC-5C18031AE02E}" dt="2019-11-16T22:07:27.606" v="5059" actId="403"/>
          <ac:spMkLst>
            <pc:docMk/>
            <pc:sldMk cId="4216651486" sldId="326"/>
            <ac:spMk id="3" creationId="{3AC2A4AB-58E8-4E7D-B569-12585F6DA90A}"/>
          </ac:spMkLst>
        </pc:spChg>
      </pc:sldChg>
      <pc:sldChg chg="addSp delSp modSp add">
        <pc:chgData name="Nick Maxwell" userId="8614ede61265de7b" providerId="LiveId" clId="{7325B30E-E6D2-4678-95BC-5C18031AE02E}" dt="2019-11-16T20:14:21.194" v="2491" actId="1076"/>
        <pc:sldMkLst>
          <pc:docMk/>
          <pc:sldMk cId="750791620" sldId="327"/>
        </pc:sldMkLst>
        <pc:spChg chg="del">
          <ac:chgData name="Nick Maxwell" userId="8614ede61265de7b" providerId="LiveId" clId="{7325B30E-E6D2-4678-95BC-5C18031AE02E}" dt="2019-11-16T20:14:06.696" v="2480"/>
          <ac:spMkLst>
            <pc:docMk/>
            <pc:sldMk cId="750791620" sldId="327"/>
            <ac:spMk id="2" creationId="{06D0B742-CE60-40D5-92D8-106B15784B39}"/>
          </ac:spMkLst>
        </pc:spChg>
        <pc:spChg chg="del">
          <ac:chgData name="Nick Maxwell" userId="8614ede61265de7b" providerId="LiveId" clId="{7325B30E-E6D2-4678-95BC-5C18031AE02E}" dt="2019-11-16T20:14:06.696" v="2480"/>
          <ac:spMkLst>
            <pc:docMk/>
            <pc:sldMk cId="750791620" sldId="327"/>
            <ac:spMk id="3" creationId="{7959C474-538B-4769-9A48-3D7F86C92E31}"/>
          </ac:spMkLst>
        </pc:spChg>
        <pc:spChg chg="add mod">
          <ac:chgData name="Nick Maxwell" userId="8614ede61265de7b" providerId="LiveId" clId="{7325B30E-E6D2-4678-95BC-5C18031AE02E}" dt="2019-11-16T20:14:21.194" v="2491" actId="1076"/>
          <ac:spMkLst>
            <pc:docMk/>
            <pc:sldMk cId="750791620" sldId="327"/>
            <ac:spMk id="4" creationId="{C0AD5057-5A0E-426A-8DAB-428C0E3D904F}"/>
          </ac:spMkLst>
        </pc:spChg>
        <pc:spChg chg="add mod">
          <ac:chgData name="Nick Maxwell" userId="8614ede61265de7b" providerId="LiveId" clId="{7325B30E-E6D2-4678-95BC-5C18031AE02E}" dt="2019-11-16T20:14:06.696" v="2480"/>
          <ac:spMkLst>
            <pc:docMk/>
            <pc:sldMk cId="750791620" sldId="327"/>
            <ac:spMk id="5" creationId="{C0D5ABB6-6E86-42AB-8981-E0C65069FCE5}"/>
          </ac:spMkLst>
        </pc:spChg>
      </pc:sldChg>
      <pc:sldChg chg="add del">
        <pc:chgData name="Nick Maxwell" userId="8614ede61265de7b" providerId="LiveId" clId="{7325B30E-E6D2-4678-95BC-5C18031AE02E}" dt="2019-11-16T20:13:53.010" v="2478"/>
        <pc:sldMkLst>
          <pc:docMk/>
          <pc:sldMk cId="3323159070" sldId="327"/>
        </pc:sldMkLst>
      </pc:sldChg>
      <pc:sldChg chg="modSp add ord modAnim">
        <pc:chgData name="Nick Maxwell" userId="8614ede61265de7b" providerId="LiveId" clId="{7325B30E-E6D2-4678-95BC-5C18031AE02E}" dt="2019-11-16T22:09:14.445" v="5080" actId="14100"/>
        <pc:sldMkLst>
          <pc:docMk/>
          <pc:sldMk cId="817290057" sldId="328"/>
        </pc:sldMkLst>
        <pc:spChg chg="mod">
          <ac:chgData name="Nick Maxwell" userId="8614ede61265de7b" providerId="LiveId" clId="{7325B30E-E6D2-4678-95BC-5C18031AE02E}" dt="2019-11-16T21:12:23.970" v="3185" actId="20577"/>
          <ac:spMkLst>
            <pc:docMk/>
            <pc:sldMk cId="817290057" sldId="328"/>
            <ac:spMk id="2" creationId="{2DBC6538-75EC-461B-9FF3-08BC2506BC22}"/>
          </ac:spMkLst>
        </pc:spChg>
        <pc:spChg chg="mod">
          <ac:chgData name="Nick Maxwell" userId="8614ede61265de7b" providerId="LiveId" clId="{7325B30E-E6D2-4678-95BC-5C18031AE02E}" dt="2019-11-16T22:09:14.445" v="5080" actId="14100"/>
          <ac:spMkLst>
            <pc:docMk/>
            <pc:sldMk cId="817290057" sldId="328"/>
            <ac:spMk id="3" creationId="{B0FBDE96-6E6C-4C4E-8117-79249B281D7A}"/>
          </ac:spMkLst>
        </pc:spChg>
      </pc:sldChg>
      <pc:sldChg chg="addSp delSp modSp add del">
        <pc:chgData name="Nick Maxwell" userId="8614ede61265de7b" providerId="LiveId" clId="{7325B30E-E6D2-4678-95BC-5C18031AE02E}" dt="2019-11-16T20:57:07.176" v="3068" actId="2696"/>
        <pc:sldMkLst>
          <pc:docMk/>
          <pc:sldMk cId="1148930047" sldId="328"/>
        </pc:sldMkLst>
        <pc:spChg chg="mod">
          <ac:chgData name="Nick Maxwell" userId="8614ede61265de7b" providerId="LiveId" clId="{7325B30E-E6D2-4678-95BC-5C18031AE02E}" dt="2019-11-16T20:15:09.356" v="2531" actId="20577"/>
          <ac:spMkLst>
            <pc:docMk/>
            <pc:sldMk cId="1148930047" sldId="328"/>
            <ac:spMk id="2" creationId="{0673AFE5-3441-4476-AFF6-787A4D4AC448}"/>
          </ac:spMkLst>
        </pc:spChg>
        <pc:spChg chg="del">
          <ac:chgData name="Nick Maxwell" userId="8614ede61265de7b" providerId="LiveId" clId="{7325B30E-E6D2-4678-95BC-5C18031AE02E}" dt="2019-11-16T20:55:35.407" v="3008" actId="3680"/>
          <ac:spMkLst>
            <pc:docMk/>
            <pc:sldMk cId="1148930047" sldId="328"/>
            <ac:spMk id="3" creationId="{08E57AC6-104E-4C87-A069-BC50E6373224}"/>
          </ac:spMkLst>
        </pc:spChg>
        <pc:graphicFrameChg chg="add mod modGraphic">
          <ac:chgData name="Nick Maxwell" userId="8614ede61265de7b" providerId="LiveId" clId="{7325B30E-E6D2-4678-95BC-5C18031AE02E}" dt="2019-11-16T20:56:42.261" v="3067" actId="1076"/>
          <ac:graphicFrameMkLst>
            <pc:docMk/>
            <pc:sldMk cId="1148930047" sldId="328"/>
            <ac:graphicFrameMk id="4" creationId="{12E9AB4B-E2F6-4750-BBF8-5AA54310DE56}"/>
          </ac:graphicFrameMkLst>
        </pc:graphicFrameChg>
      </pc:sldChg>
      <pc:sldChg chg="modSp add modAnim">
        <pc:chgData name="Nick Maxwell" userId="8614ede61265de7b" providerId="LiveId" clId="{7325B30E-E6D2-4678-95BC-5C18031AE02E}" dt="2019-11-16T22:09:38.939" v="5085" actId="14100"/>
        <pc:sldMkLst>
          <pc:docMk/>
          <pc:sldMk cId="2083410423" sldId="329"/>
        </pc:sldMkLst>
        <pc:spChg chg="mod">
          <ac:chgData name="Nick Maxwell" userId="8614ede61265de7b" providerId="LiveId" clId="{7325B30E-E6D2-4678-95BC-5C18031AE02E}" dt="2019-11-16T22:09:38.939" v="5085" actId="14100"/>
          <ac:spMkLst>
            <pc:docMk/>
            <pc:sldMk cId="2083410423" sldId="329"/>
            <ac:spMk id="3" creationId="{B0FBDE96-6E6C-4C4E-8117-79249B281D7A}"/>
          </ac:spMkLst>
        </pc:spChg>
      </pc:sldChg>
      <pc:sldChg chg="modSp add modAnim">
        <pc:chgData name="Nick Maxwell" userId="8614ede61265de7b" providerId="LiveId" clId="{7325B30E-E6D2-4678-95BC-5C18031AE02E}" dt="2019-11-16T22:09:43.785" v="5086" actId="14100"/>
        <pc:sldMkLst>
          <pc:docMk/>
          <pc:sldMk cId="1687089657" sldId="330"/>
        </pc:sldMkLst>
        <pc:spChg chg="mod">
          <ac:chgData name="Nick Maxwell" userId="8614ede61265de7b" providerId="LiveId" clId="{7325B30E-E6D2-4678-95BC-5C18031AE02E}" dt="2019-11-16T22:09:43.785" v="5086" actId="14100"/>
          <ac:spMkLst>
            <pc:docMk/>
            <pc:sldMk cId="1687089657" sldId="330"/>
            <ac:spMk id="3" creationId="{B0FBDE96-6E6C-4C4E-8117-79249B281D7A}"/>
          </ac:spMkLst>
        </pc:spChg>
      </pc:sldChg>
      <pc:sldChg chg="addSp modSp add modAnim">
        <pc:chgData name="Nick Maxwell" userId="8614ede61265de7b" providerId="LiveId" clId="{7325B30E-E6D2-4678-95BC-5C18031AE02E}" dt="2019-11-16T22:41:44.588" v="5200"/>
        <pc:sldMkLst>
          <pc:docMk/>
          <pc:sldMk cId="2812945126" sldId="331"/>
        </pc:sldMkLst>
        <pc:spChg chg="add mod">
          <ac:chgData name="Nick Maxwell" userId="8614ede61265de7b" providerId="LiveId" clId="{7325B30E-E6D2-4678-95BC-5C18031AE02E}" dt="2019-11-16T21:36:37.244" v="4098" actId="20577"/>
          <ac:spMkLst>
            <pc:docMk/>
            <pc:sldMk cId="2812945126" sldId="331"/>
            <ac:spMk id="2" creationId="{9FDD22CB-EDF2-4F47-A7F5-09C272067C86}"/>
          </ac:spMkLst>
        </pc:spChg>
        <pc:spChg chg="add mod">
          <ac:chgData name="Nick Maxwell" userId="8614ede61265de7b" providerId="LiveId" clId="{7325B30E-E6D2-4678-95BC-5C18031AE02E}" dt="2019-11-16T22:41:31.643" v="5197" actId="403"/>
          <ac:spMkLst>
            <pc:docMk/>
            <pc:sldMk cId="2812945126" sldId="331"/>
            <ac:spMk id="3" creationId="{F36EB780-F98D-4D4A-9990-43B8E3E13143}"/>
          </ac:spMkLst>
        </pc:spChg>
      </pc:sldChg>
      <pc:sldChg chg="modSp add modAnim">
        <pc:chgData name="Nick Maxwell" userId="8614ede61265de7b" providerId="LiveId" clId="{7325B30E-E6D2-4678-95BC-5C18031AE02E}" dt="2019-11-17T16:01:26.302" v="6135"/>
        <pc:sldMkLst>
          <pc:docMk/>
          <pc:sldMk cId="2530459881" sldId="332"/>
        </pc:sldMkLst>
        <pc:spChg chg="mod">
          <ac:chgData name="Nick Maxwell" userId="8614ede61265de7b" providerId="LiveId" clId="{7325B30E-E6D2-4678-95BC-5C18031AE02E}" dt="2019-11-16T21:39:14.502" v="4119" actId="20577"/>
          <ac:spMkLst>
            <pc:docMk/>
            <pc:sldMk cId="2530459881" sldId="332"/>
            <ac:spMk id="2" creationId="{C6C4333E-ABA3-42DB-8E54-E9B922957F75}"/>
          </ac:spMkLst>
        </pc:spChg>
        <pc:spChg chg="mod">
          <ac:chgData name="Nick Maxwell" userId="8614ede61265de7b" providerId="LiveId" clId="{7325B30E-E6D2-4678-95BC-5C18031AE02E}" dt="2019-11-17T16:01:15.782" v="6133" actId="13926"/>
          <ac:spMkLst>
            <pc:docMk/>
            <pc:sldMk cId="2530459881" sldId="332"/>
            <ac:spMk id="3" creationId="{FE81A7F3-03F1-4A0F-8F78-9CE1C485F45E}"/>
          </ac:spMkLst>
        </pc:spChg>
      </pc:sldChg>
      <pc:sldChg chg="modSp add">
        <pc:chgData name="Nick Maxwell" userId="8614ede61265de7b" providerId="LiveId" clId="{7325B30E-E6D2-4678-95BC-5C18031AE02E}" dt="2019-11-16T22:42:58.938" v="5224" actId="403"/>
        <pc:sldMkLst>
          <pc:docMk/>
          <pc:sldMk cId="351406704" sldId="333"/>
        </pc:sldMkLst>
        <pc:spChg chg="mod">
          <ac:chgData name="Nick Maxwell" userId="8614ede61265de7b" providerId="LiveId" clId="{7325B30E-E6D2-4678-95BC-5C18031AE02E}" dt="2019-11-16T22:42:36.780" v="5219" actId="20577"/>
          <ac:spMkLst>
            <pc:docMk/>
            <pc:sldMk cId="351406704" sldId="333"/>
            <ac:spMk id="2" creationId="{97D7B62A-A4C2-4087-A4D7-150E9B8D760B}"/>
          </ac:spMkLst>
        </pc:spChg>
        <pc:spChg chg="mod">
          <ac:chgData name="Nick Maxwell" userId="8614ede61265de7b" providerId="LiveId" clId="{7325B30E-E6D2-4678-95BC-5C18031AE02E}" dt="2019-11-16T22:42:58.938" v="5224" actId="403"/>
          <ac:spMkLst>
            <pc:docMk/>
            <pc:sldMk cId="351406704" sldId="333"/>
            <ac:spMk id="3" creationId="{1F24CF37-6372-4D6A-A367-30F1529A5AF0}"/>
          </ac:spMkLst>
        </pc:spChg>
      </pc:sldChg>
      <pc:sldChg chg="modSp add">
        <pc:chgData name="Nick Maxwell" userId="8614ede61265de7b" providerId="LiveId" clId="{7325B30E-E6D2-4678-95BC-5C18031AE02E}" dt="2019-11-16T22:48:06.531" v="5359" actId="20577"/>
        <pc:sldMkLst>
          <pc:docMk/>
          <pc:sldMk cId="2370518464" sldId="334"/>
        </pc:sldMkLst>
        <pc:spChg chg="mod">
          <ac:chgData name="Nick Maxwell" userId="8614ede61265de7b" providerId="LiveId" clId="{7325B30E-E6D2-4678-95BC-5C18031AE02E}" dt="2019-11-16T22:48:06.531" v="5359" actId="20577"/>
          <ac:spMkLst>
            <pc:docMk/>
            <pc:sldMk cId="2370518464" sldId="334"/>
            <ac:spMk id="2" creationId="{F65B857A-6166-41F0-A5E2-11ABA91F0A34}"/>
          </ac:spMkLst>
        </pc:spChg>
      </pc:sldChg>
      <pc:sldChg chg="modSp add">
        <pc:chgData name="Nick Maxwell" userId="8614ede61265de7b" providerId="LiveId" clId="{7325B30E-E6D2-4678-95BC-5C18031AE02E}" dt="2019-11-16T22:48:20.282" v="5384" actId="20577"/>
        <pc:sldMkLst>
          <pc:docMk/>
          <pc:sldMk cId="2514899935" sldId="335"/>
        </pc:sldMkLst>
        <pc:spChg chg="mod">
          <ac:chgData name="Nick Maxwell" userId="8614ede61265de7b" providerId="LiveId" clId="{7325B30E-E6D2-4678-95BC-5C18031AE02E}" dt="2019-11-16T22:48:20.282" v="5384" actId="20577"/>
          <ac:spMkLst>
            <pc:docMk/>
            <pc:sldMk cId="2514899935" sldId="335"/>
            <ac:spMk id="2" creationId="{F65B857A-6166-41F0-A5E2-11ABA91F0A34}"/>
          </ac:spMkLst>
        </pc:spChg>
      </pc:sldChg>
      <pc:sldChg chg="modSp add del ord">
        <pc:chgData name="Nick Maxwell" userId="8614ede61265de7b" providerId="LiveId" clId="{7325B30E-E6D2-4678-95BC-5C18031AE02E}" dt="2019-11-16T23:06:33.432" v="5616" actId="2696"/>
        <pc:sldMkLst>
          <pc:docMk/>
          <pc:sldMk cId="3166392320" sldId="336"/>
        </pc:sldMkLst>
        <pc:spChg chg="mod">
          <ac:chgData name="Nick Maxwell" userId="8614ede61265de7b" providerId="LiveId" clId="{7325B30E-E6D2-4678-95BC-5C18031AE02E}" dt="2019-11-16T22:53:35.604" v="5472" actId="20577"/>
          <ac:spMkLst>
            <pc:docMk/>
            <pc:sldMk cId="3166392320" sldId="336"/>
            <ac:spMk id="2" creationId="{877E3C10-FBA7-49FC-8E76-612B19E1FC96}"/>
          </ac:spMkLst>
        </pc:spChg>
        <pc:spChg chg="mod">
          <ac:chgData name="Nick Maxwell" userId="8614ede61265de7b" providerId="LiveId" clId="{7325B30E-E6D2-4678-95BC-5C18031AE02E}" dt="2019-11-16T23:06:29.660" v="5615" actId="20577"/>
          <ac:spMkLst>
            <pc:docMk/>
            <pc:sldMk cId="3166392320" sldId="336"/>
            <ac:spMk id="3" creationId="{9CC83510-7E6A-492F-BA67-0AA5E3C6FAD6}"/>
          </ac:spMkLst>
        </pc:spChg>
      </pc:sldChg>
      <pc:sldChg chg="modSp add">
        <pc:chgData name="Nick Maxwell" userId="8614ede61265de7b" providerId="LiveId" clId="{7325B30E-E6D2-4678-95BC-5C18031AE02E}" dt="2019-11-17T16:33:50.754" v="6487" actId="20577"/>
        <pc:sldMkLst>
          <pc:docMk/>
          <pc:sldMk cId="2085614677" sldId="337"/>
        </pc:sldMkLst>
        <pc:spChg chg="mod">
          <ac:chgData name="Nick Maxwell" userId="8614ede61265de7b" providerId="LiveId" clId="{7325B30E-E6D2-4678-95BC-5C18031AE02E}" dt="2019-11-16T22:59:36.942" v="5504" actId="20577"/>
          <ac:spMkLst>
            <pc:docMk/>
            <pc:sldMk cId="2085614677" sldId="337"/>
            <ac:spMk id="2" creationId="{A0C10BA0-6FEE-4895-8140-7E4A951CC9FD}"/>
          </ac:spMkLst>
        </pc:spChg>
        <pc:spChg chg="mod">
          <ac:chgData name="Nick Maxwell" userId="8614ede61265de7b" providerId="LiveId" clId="{7325B30E-E6D2-4678-95BC-5C18031AE02E}" dt="2019-11-17T16:33:50.754" v="6487" actId="20577"/>
          <ac:spMkLst>
            <pc:docMk/>
            <pc:sldMk cId="2085614677" sldId="337"/>
            <ac:spMk id="3" creationId="{C59DDDEC-8AFA-4F60-A62D-7BDEF375EB72}"/>
          </ac:spMkLst>
        </pc:spChg>
      </pc:sldChg>
      <pc:sldChg chg="modSp add modAnim">
        <pc:chgData name="Nick Maxwell" userId="8614ede61265de7b" providerId="LiveId" clId="{7325B30E-E6D2-4678-95BC-5C18031AE02E}" dt="2019-11-17T16:39:15.176" v="6499"/>
        <pc:sldMkLst>
          <pc:docMk/>
          <pc:sldMk cId="2357847878" sldId="338"/>
        </pc:sldMkLst>
        <pc:spChg chg="mod">
          <ac:chgData name="Nick Maxwell" userId="8614ede61265de7b" providerId="LiveId" clId="{7325B30E-E6D2-4678-95BC-5C18031AE02E}" dt="2019-11-16T23:07:55.856" v="5742" actId="20577"/>
          <ac:spMkLst>
            <pc:docMk/>
            <pc:sldMk cId="2357847878" sldId="338"/>
            <ac:spMk id="2" creationId="{9F803BE5-3CC9-49A8-ACA5-ACD0B7292262}"/>
          </ac:spMkLst>
        </pc:spChg>
        <pc:spChg chg="mod">
          <ac:chgData name="Nick Maxwell" userId="8614ede61265de7b" providerId="LiveId" clId="{7325B30E-E6D2-4678-95BC-5C18031AE02E}" dt="2019-11-16T23:08:45.562" v="5828" actId="20577"/>
          <ac:spMkLst>
            <pc:docMk/>
            <pc:sldMk cId="2357847878" sldId="338"/>
            <ac:spMk id="3" creationId="{AD71B0C3-024D-47BD-B8B8-61576B212266}"/>
          </ac:spMkLst>
        </pc:spChg>
      </pc:sldChg>
      <pc:sldChg chg="addSp delSp modSp add ord modAnim">
        <pc:chgData name="Nick Maxwell" userId="8614ede61265de7b" providerId="LiveId" clId="{7325B30E-E6D2-4678-95BC-5C18031AE02E}" dt="2019-11-17T16:52:41.561" v="6551" actId="403"/>
        <pc:sldMkLst>
          <pc:docMk/>
          <pc:sldMk cId="1936827934" sldId="339"/>
        </pc:sldMkLst>
        <pc:spChg chg="del">
          <ac:chgData name="Nick Maxwell" userId="8614ede61265de7b" providerId="LiveId" clId="{7325B30E-E6D2-4678-95BC-5C18031AE02E}" dt="2019-11-17T15:43:10.795" v="5830"/>
          <ac:spMkLst>
            <pc:docMk/>
            <pc:sldMk cId="1936827934" sldId="339"/>
            <ac:spMk id="2" creationId="{5E923A09-346D-44F1-B65D-7FD55F442AF2}"/>
          </ac:spMkLst>
        </pc:spChg>
        <pc:spChg chg="del">
          <ac:chgData name="Nick Maxwell" userId="8614ede61265de7b" providerId="LiveId" clId="{7325B30E-E6D2-4678-95BC-5C18031AE02E}" dt="2019-11-17T15:43:10.795" v="5830"/>
          <ac:spMkLst>
            <pc:docMk/>
            <pc:sldMk cId="1936827934" sldId="339"/>
            <ac:spMk id="3" creationId="{3721D1F1-F8F2-436A-A8F4-7702DC34AA50}"/>
          </ac:spMkLst>
        </pc:spChg>
        <pc:spChg chg="add mod">
          <ac:chgData name="Nick Maxwell" userId="8614ede61265de7b" providerId="LiveId" clId="{7325B30E-E6D2-4678-95BC-5C18031AE02E}" dt="2019-11-17T15:43:47.198" v="5833" actId="208"/>
          <ac:spMkLst>
            <pc:docMk/>
            <pc:sldMk cId="1936827934" sldId="339"/>
            <ac:spMk id="4" creationId="{F119DB60-14C6-4F45-8431-C680FD08A7D5}"/>
          </ac:spMkLst>
        </pc:spChg>
        <pc:spChg chg="add mod">
          <ac:chgData name="Nick Maxwell" userId="8614ede61265de7b" providerId="LiveId" clId="{7325B30E-E6D2-4678-95BC-5C18031AE02E}" dt="2019-11-17T16:52:38.032" v="6550" actId="403"/>
          <ac:spMkLst>
            <pc:docMk/>
            <pc:sldMk cId="1936827934" sldId="339"/>
            <ac:spMk id="5" creationId="{F1016D73-BDF9-4C89-8AF9-91CB7BFA6714}"/>
          </ac:spMkLst>
        </pc:spChg>
        <pc:spChg chg="add mod">
          <ac:chgData name="Nick Maxwell" userId="8614ede61265de7b" providerId="LiveId" clId="{7325B30E-E6D2-4678-95BC-5C18031AE02E}" dt="2019-11-17T16:52:41.561" v="6551" actId="403"/>
          <ac:spMkLst>
            <pc:docMk/>
            <pc:sldMk cId="1936827934" sldId="339"/>
            <ac:spMk id="6" creationId="{A30DCDAB-70DD-4BA8-904E-C61485E774B7}"/>
          </ac:spMkLst>
        </pc:spChg>
        <pc:spChg chg="add mod">
          <ac:chgData name="Nick Maxwell" userId="8614ede61265de7b" providerId="LiveId" clId="{7325B30E-E6D2-4678-95BC-5C18031AE02E}" dt="2019-11-17T15:46:20.271" v="5907" actId="403"/>
          <ac:spMkLst>
            <pc:docMk/>
            <pc:sldMk cId="1936827934" sldId="339"/>
            <ac:spMk id="7" creationId="{0C58C392-B4AB-45AA-96F2-AEFC0149DA0F}"/>
          </ac:spMkLst>
        </pc:spChg>
        <pc:spChg chg="add mod">
          <ac:chgData name="Nick Maxwell" userId="8614ede61265de7b" providerId="LiveId" clId="{7325B30E-E6D2-4678-95BC-5C18031AE02E}" dt="2019-11-17T15:51:23.647" v="6022" actId="20577"/>
          <ac:spMkLst>
            <pc:docMk/>
            <pc:sldMk cId="1936827934" sldId="339"/>
            <ac:spMk id="8" creationId="{8A968A26-3BE6-492A-B2AA-68BA56F1CFFE}"/>
          </ac:spMkLst>
        </pc:spChg>
        <pc:spChg chg="add mod">
          <ac:chgData name="Nick Maxwell" userId="8614ede61265de7b" providerId="LiveId" clId="{7325B30E-E6D2-4678-95BC-5C18031AE02E}" dt="2019-11-17T16:52:34.953" v="6549" actId="403"/>
          <ac:spMkLst>
            <pc:docMk/>
            <pc:sldMk cId="1936827934" sldId="339"/>
            <ac:spMk id="9" creationId="{7EDE8E92-0C94-4577-8540-26F3A3A123F9}"/>
          </ac:spMkLst>
        </pc:spChg>
      </pc:sldChg>
      <pc:sldChg chg="addSp modSp add modAnim">
        <pc:chgData name="Nick Maxwell" userId="8614ede61265de7b" providerId="LiveId" clId="{7325B30E-E6D2-4678-95BC-5C18031AE02E}" dt="2019-11-17T16:52:28.514" v="6548" actId="403"/>
        <pc:sldMkLst>
          <pc:docMk/>
          <pc:sldMk cId="2802600663" sldId="340"/>
        </pc:sldMkLst>
        <pc:spChg chg="mod">
          <ac:chgData name="Nick Maxwell" userId="8614ede61265de7b" providerId="LiveId" clId="{7325B30E-E6D2-4678-95BC-5C18031AE02E}" dt="2019-11-17T16:52:13.682" v="6546" actId="403"/>
          <ac:spMkLst>
            <pc:docMk/>
            <pc:sldMk cId="2802600663" sldId="340"/>
            <ac:spMk id="5" creationId="{F1016D73-BDF9-4C89-8AF9-91CB7BFA6714}"/>
          </ac:spMkLst>
        </pc:spChg>
        <pc:spChg chg="mod">
          <ac:chgData name="Nick Maxwell" userId="8614ede61265de7b" providerId="LiveId" clId="{7325B30E-E6D2-4678-95BC-5C18031AE02E}" dt="2019-11-17T16:52:17.052" v="6547" actId="403"/>
          <ac:spMkLst>
            <pc:docMk/>
            <pc:sldMk cId="2802600663" sldId="340"/>
            <ac:spMk id="6" creationId="{A30DCDAB-70DD-4BA8-904E-C61485E774B7}"/>
          </ac:spMkLst>
        </pc:spChg>
        <pc:spChg chg="mod">
          <ac:chgData name="Nick Maxwell" userId="8614ede61265de7b" providerId="LiveId" clId="{7325B30E-E6D2-4678-95BC-5C18031AE02E}" dt="2019-11-17T15:46:41.404" v="5917" actId="20577"/>
          <ac:spMkLst>
            <pc:docMk/>
            <pc:sldMk cId="2802600663" sldId="340"/>
            <ac:spMk id="7" creationId="{0C58C392-B4AB-45AA-96F2-AEFC0149DA0F}"/>
          </ac:spMkLst>
        </pc:spChg>
        <pc:spChg chg="add mod">
          <ac:chgData name="Nick Maxwell" userId="8614ede61265de7b" providerId="LiveId" clId="{7325B30E-E6D2-4678-95BC-5C18031AE02E}" dt="2019-11-17T16:52:28.514" v="6548" actId="403"/>
          <ac:spMkLst>
            <pc:docMk/>
            <pc:sldMk cId="2802600663" sldId="340"/>
            <ac:spMk id="9" creationId="{25F78B86-B4AA-4C72-AA3B-2B54C8FB18D7}"/>
          </ac:spMkLst>
        </pc:spChg>
      </pc:sldChg>
      <pc:sldChg chg="addSp delSp modSp add ord modAnim">
        <pc:chgData name="Nick Maxwell" userId="8614ede61265de7b" providerId="LiveId" clId="{7325B30E-E6D2-4678-95BC-5C18031AE02E}" dt="2019-11-17T16:53:06.583" v="6554" actId="403"/>
        <pc:sldMkLst>
          <pc:docMk/>
          <pc:sldMk cId="2204356736" sldId="341"/>
        </pc:sldMkLst>
        <pc:spChg chg="add mod">
          <ac:chgData name="Nick Maxwell" userId="8614ede61265de7b" providerId="LiveId" clId="{7325B30E-E6D2-4678-95BC-5C18031AE02E}" dt="2019-11-17T16:53:06.583" v="6554" actId="403"/>
          <ac:spMkLst>
            <pc:docMk/>
            <pc:sldMk cId="2204356736" sldId="341"/>
            <ac:spMk id="2" creationId="{1EE4CA25-45CB-45EF-93B1-66A891B0FD22}"/>
          </ac:spMkLst>
        </pc:spChg>
        <pc:spChg chg="mod">
          <ac:chgData name="Nick Maxwell" userId="8614ede61265de7b" providerId="LiveId" clId="{7325B30E-E6D2-4678-95BC-5C18031AE02E}" dt="2019-11-17T16:52:55.334" v="6552" actId="403"/>
          <ac:spMkLst>
            <pc:docMk/>
            <pc:sldMk cId="2204356736" sldId="341"/>
            <ac:spMk id="5" creationId="{F1016D73-BDF9-4C89-8AF9-91CB7BFA6714}"/>
          </ac:spMkLst>
        </pc:spChg>
        <pc:spChg chg="mod">
          <ac:chgData name="Nick Maxwell" userId="8614ede61265de7b" providerId="LiveId" clId="{7325B30E-E6D2-4678-95BC-5C18031AE02E}" dt="2019-11-17T16:52:58.985" v="6553" actId="403"/>
          <ac:spMkLst>
            <pc:docMk/>
            <pc:sldMk cId="2204356736" sldId="341"/>
            <ac:spMk id="6" creationId="{A30DCDAB-70DD-4BA8-904E-C61485E774B7}"/>
          </ac:spMkLst>
        </pc:spChg>
        <pc:spChg chg="del">
          <ac:chgData name="Nick Maxwell" userId="8614ede61265de7b" providerId="LiveId" clId="{7325B30E-E6D2-4678-95BC-5C18031AE02E}" dt="2019-11-17T15:47:19.304" v="5927" actId="478"/>
          <ac:spMkLst>
            <pc:docMk/>
            <pc:sldMk cId="2204356736" sldId="341"/>
            <ac:spMk id="7" creationId="{0C58C392-B4AB-45AA-96F2-AEFC0149DA0F}"/>
          </ac:spMkLst>
        </pc:spChg>
      </pc:sldChg>
      <pc:sldChg chg="modSp add del">
        <pc:chgData name="Nick Maxwell" userId="8614ede61265de7b" providerId="LiveId" clId="{7325B30E-E6D2-4678-95BC-5C18031AE02E}" dt="2019-11-17T16:27:58.010" v="6154"/>
        <pc:sldMkLst>
          <pc:docMk/>
          <pc:sldMk cId="1481002571" sldId="342"/>
        </pc:sldMkLst>
        <pc:spChg chg="mod">
          <ac:chgData name="Nick Maxwell" userId="8614ede61265de7b" providerId="LiveId" clId="{7325B30E-E6D2-4678-95BC-5C18031AE02E}" dt="2019-11-17T16:27:57.400" v="6153" actId="20577"/>
          <ac:spMkLst>
            <pc:docMk/>
            <pc:sldMk cId="1481002571" sldId="342"/>
            <ac:spMk id="2" creationId="{442B2017-F526-4550-B0FF-E3733772475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6.4991406736497601E-2"/>
          <c:w val="0.69873371455492139"/>
          <c:h val="0.76352511826159053"/>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cat>
            <c:strRef>
              <c:f>Sheet1!$A$2:$A$5</c:f>
              <c:strCache>
                <c:ptCount val="4"/>
                <c:pt idx="0">
                  <c:v>Local Alt Runs</c:v>
                </c:pt>
                <c:pt idx="1">
                  <c:v>Local Random</c:v>
                </c:pt>
                <c:pt idx="2">
                  <c:v>Global Alt Runs</c:v>
                </c:pt>
                <c:pt idx="3">
                  <c:v>Global Random</c:v>
                </c:pt>
              </c:strCache>
            </c:strRef>
          </c:cat>
          <c:val>
            <c:numRef>
              <c:f>Sheet1!$B$2:$B$5</c:f>
              <c:numCache>
                <c:formatCode>General</c:formatCode>
                <c:ptCount val="4"/>
                <c:pt idx="0">
                  <c:v>0.03</c:v>
                </c:pt>
                <c:pt idx="1">
                  <c:v>0.02</c:v>
                </c:pt>
                <c:pt idx="2">
                  <c:v>0.01</c:v>
                </c:pt>
                <c:pt idx="3">
                  <c:v>0.01</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cat>
            <c:strRef>
              <c:f>Sheet1!$A$2:$A$5</c:f>
              <c:strCache>
                <c:ptCount val="4"/>
                <c:pt idx="0">
                  <c:v>Local Alt Runs</c:v>
                </c:pt>
                <c:pt idx="1">
                  <c:v>Local Random</c:v>
                </c:pt>
                <c:pt idx="2">
                  <c:v>Global Alt Runs</c:v>
                </c:pt>
                <c:pt idx="3">
                  <c:v>Global Random</c:v>
                </c:pt>
              </c:strCache>
            </c:strRef>
          </c:cat>
          <c:val>
            <c:numRef>
              <c:f>Sheet1!$C$2:$C$5</c:f>
              <c:numCache>
                <c:formatCode>General</c:formatCode>
                <c:ptCount val="4"/>
                <c:pt idx="0">
                  <c:v>0.01</c:v>
                </c:pt>
                <c:pt idx="1">
                  <c:v>0.02</c:v>
                </c:pt>
                <c:pt idx="2">
                  <c:v>0.01</c:v>
                </c:pt>
                <c:pt idx="3">
                  <c:v>0.01</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405062885975721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0.15000000000000002"/>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Percent Error</a:t>
                </a:r>
              </a:p>
            </c:rich>
          </c:tx>
          <c:layout>
            <c:manualLayout>
              <c:xMode val="edge"/>
              <c:yMode val="edge"/>
              <c:x val="2.0858534572145326E-2"/>
              <c:y val="0.2805743178815588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0000000000001E-2"/>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56241028458838"/>
          <c:y val="6.4991406736497601E-2"/>
          <c:w val="0.69873371455492139"/>
          <c:h val="0.76352511826159053"/>
        </c:manualLayout>
      </c:layout>
      <c:barChart>
        <c:barDir val="col"/>
        <c:grouping val="clustered"/>
        <c:varyColors val="0"/>
        <c:ser>
          <c:idx val="0"/>
          <c:order val="0"/>
          <c:tx>
            <c:strRef>
              <c:f>Sheet1!$B$1</c:f>
              <c:strCache>
                <c:ptCount val="1"/>
                <c:pt idx="0">
                  <c:v>Young Adults</c:v>
                </c:pt>
              </c:strCache>
            </c:strRef>
          </c:tx>
          <c:spPr>
            <a:solidFill>
              <a:schemeClr val="accent1"/>
            </a:solidFill>
            <a:ln>
              <a:noFill/>
            </a:ln>
            <a:effectLst/>
          </c:spPr>
          <c:invertIfNegative val="0"/>
          <c:cat>
            <c:strRef>
              <c:f>Sheet1!$A$2:$A$5</c:f>
              <c:strCache>
                <c:ptCount val="4"/>
                <c:pt idx="0">
                  <c:v>Local Alt Runs</c:v>
                </c:pt>
                <c:pt idx="1">
                  <c:v>Local Random</c:v>
                </c:pt>
                <c:pt idx="2">
                  <c:v>Global Alt Runs</c:v>
                </c:pt>
                <c:pt idx="3">
                  <c:v>Global Random</c:v>
                </c:pt>
              </c:strCache>
            </c:strRef>
          </c:cat>
          <c:val>
            <c:numRef>
              <c:f>Sheet1!$B$2:$B$5</c:f>
              <c:numCache>
                <c:formatCode>General</c:formatCode>
                <c:ptCount val="4"/>
                <c:pt idx="0">
                  <c:v>63.79</c:v>
                </c:pt>
                <c:pt idx="1">
                  <c:v>157.68</c:v>
                </c:pt>
                <c:pt idx="2">
                  <c:v>662.1</c:v>
                </c:pt>
                <c:pt idx="3">
                  <c:v>577.75</c:v>
                </c:pt>
              </c:numCache>
            </c:numRef>
          </c:val>
          <c:extLst>
            <c:ext xmlns:c16="http://schemas.microsoft.com/office/drawing/2014/chart" uri="{C3380CC4-5D6E-409C-BE32-E72D297353CC}">
              <c16:uniqueId val="{00000000-E090-4EF5-8B21-F63DEB12480B}"/>
            </c:ext>
          </c:extLst>
        </c:ser>
        <c:ser>
          <c:idx val="1"/>
          <c:order val="1"/>
          <c:tx>
            <c:strRef>
              <c:f>Sheet1!$C$1</c:f>
              <c:strCache>
                <c:ptCount val="1"/>
                <c:pt idx="0">
                  <c:v>Older Adults</c:v>
                </c:pt>
              </c:strCache>
            </c:strRef>
          </c:tx>
          <c:spPr>
            <a:solidFill>
              <a:schemeClr val="tx1"/>
            </a:solidFill>
            <a:ln>
              <a:solidFill>
                <a:schemeClr val="tx1"/>
              </a:solidFill>
            </a:ln>
            <a:effectLst/>
          </c:spPr>
          <c:invertIfNegative val="0"/>
          <c:cat>
            <c:strRef>
              <c:f>Sheet1!$A$2:$A$5</c:f>
              <c:strCache>
                <c:ptCount val="4"/>
                <c:pt idx="0">
                  <c:v>Local Alt Runs</c:v>
                </c:pt>
                <c:pt idx="1">
                  <c:v>Local Random</c:v>
                </c:pt>
                <c:pt idx="2">
                  <c:v>Global Alt Runs</c:v>
                </c:pt>
                <c:pt idx="3">
                  <c:v>Global Random</c:v>
                </c:pt>
              </c:strCache>
            </c:strRef>
          </c:cat>
          <c:val>
            <c:numRef>
              <c:f>Sheet1!$C$2:$C$5</c:f>
              <c:numCache>
                <c:formatCode>General</c:formatCode>
                <c:ptCount val="4"/>
                <c:pt idx="0">
                  <c:v>70.209999999999994</c:v>
                </c:pt>
                <c:pt idx="1">
                  <c:v>251.41</c:v>
                </c:pt>
                <c:pt idx="2">
                  <c:v>1133.8800000000001</c:v>
                </c:pt>
                <c:pt idx="3">
                  <c:v>1012.73</c:v>
                </c:pt>
              </c:numCache>
            </c:numRef>
          </c:val>
          <c:extLst>
            <c:ext xmlns:c16="http://schemas.microsoft.com/office/drawing/2014/chart" uri="{C3380CC4-5D6E-409C-BE32-E72D297353CC}">
              <c16:uniqueId val="{00000001-E090-4EF5-8B21-F63DEB12480B}"/>
            </c:ext>
          </c:extLst>
        </c:ser>
        <c:dLbls>
          <c:showLegendKey val="0"/>
          <c:showVal val="0"/>
          <c:showCatName val="0"/>
          <c:showSerName val="0"/>
          <c:showPercent val="0"/>
          <c:showBubbleSize val="0"/>
        </c:dLbls>
        <c:gapWidth val="219"/>
        <c:axId val="219543824"/>
        <c:axId val="219545792"/>
      </c:barChart>
      <c:catAx>
        <c:axId val="2195438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Trial Type</a:t>
                </a:r>
              </a:p>
            </c:rich>
          </c:tx>
          <c:layout>
            <c:manualLayout>
              <c:xMode val="edge"/>
              <c:yMode val="edge"/>
              <c:x val="0.43016741287884597"/>
              <c:y val="0.9405062885975721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n-US"/>
          </a:p>
        </c:txPr>
        <c:crossAx val="219545792"/>
        <c:crosses val="autoZero"/>
        <c:auto val="1"/>
        <c:lblAlgn val="ctr"/>
        <c:lblOffset val="100"/>
        <c:noMultiLvlLbl val="0"/>
      </c:catAx>
      <c:valAx>
        <c:axId val="219545792"/>
        <c:scaling>
          <c:orientation val="minMax"/>
          <c:max val="3500"/>
          <c:min val="0"/>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1"/>
                    </a:solidFill>
                  </a:rPr>
                  <a:t>Mean Percent Error</a:t>
                </a:r>
              </a:p>
            </c:rich>
          </c:tx>
          <c:layout>
            <c:manualLayout>
              <c:xMode val="edge"/>
              <c:yMode val="edge"/>
              <c:x val="2.0858534572145326E-2"/>
              <c:y val="0.2805743178815588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crossAx val="219543824"/>
        <c:crosses val="autoZero"/>
        <c:crossBetween val="between"/>
        <c:majorUnit val="500"/>
      </c:valAx>
      <c:spPr>
        <a:noFill/>
        <a:ln>
          <a:noFill/>
        </a:ln>
        <a:effectLst/>
      </c:spPr>
    </c:plotArea>
    <c:legend>
      <c:legendPos val="r"/>
      <c:layout>
        <c:manualLayout>
          <c:xMode val="edge"/>
          <c:yMode val="edge"/>
          <c:x val="0.87346842779067912"/>
          <c:y val="0.47441598463512874"/>
          <c:w val="0.11726019310262931"/>
          <c:h val="0.2902664937005632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88BEC273-4A92-4C51-B415-07FAB56B8400}" type="pres">
      <dgm:prSet presAssocID="{31EF7506-5D76-4C65-A181-037FC9A78A74}" presName="Name0" presStyleCnt="0">
        <dgm:presLayoutVars>
          <dgm:dir/>
          <dgm:resizeHandles val="exact"/>
        </dgm:presLayoutVars>
      </dgm:prSet>
      <dgm:spPr/>
    </dgm:pt>
  </dgm:ptLst>
  <dgm:cxnLst>
    <dgm:cxn modelId="{93F81563-087E-494F-85D0-3278DF82D22E}" type="presOf" srcId="{31EF7506-5D76-4C65-A181-037FC9A78A74}" destId="{88BEC273-4A92-4C51-B415-07FAB56B8400}"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EF7506-5D76-4C65-A181-037FC9A78A74}" type="doc">
      <dgm:prSet loTypeId="urn:microsoft.com/office/officeart/2005/8/layout/process1" loCatId="process" qsTypeId="urn:microsoft.com/office/officeart/2005/8/quickstyle/simple1" qsCatId="simple" csTypeId="urn:microsoft.com/office/officeart/2005/8/colors/accent1_2" csCatId="accent1" phldr="1"/>
      <dgm:spPr/>
    </dgm:pt>
    <dgm:pt modelId="{A3B0625B-A29C-4EC1-BF1E-FDED9DCB5B90}">
      <dgm:prSet phldrT="[Text]" custT="1"/>
      <dgm:spPr/>
      <dgm:t>
        <a:bodyPr/>
        <a:lstStyle/>
        <a:p>
          <a:r>
            <a:rPr lang="en-US" sz="3600" dirty="0"/>
            <a:t>Pure Trials</a:t>
          </a:r>
        </a:p>
      </dgm:t>
    </dgm:pt>
    <dgm:pt modelId="{308A7ABB-3A1D-49A0-8921-03DA15743A8C}" type="parTrans" cxnId="{1279FF95-AE8C-4029-8C04-008EDA45EC06}">
      <dgm:prSet/>
      <dgm:spPr/>
      <dgm:t>
        <a:bodyPr/>
        <a:lstStyle/>
        <a:p>
          <a:endParaRPr lang="en-US"/>
        </a:p>
      </dgm:t>
    </dgm:pt>
    <dgm:pt modelId="{CBEE9F8F-AA0B-4413-BFB8-CA90C3ED7DCE}" type="sibTrans" cxnId="{1279FF95-AE8C-4029-8C04-008EDA45EC06}">
      <dgm:prSet/>
      <dgm:spPr>
        <a:solidFill>
          <a:schemeClr val="tx1"/>
        </a:solidFill>
      </dgm:spPr>
      <dgm:t>
        <a:bodyPr/>
        <a:lstStyle/>
        <a:p>
          <a:endParaRPr lang="en-US"/>
        </a:p>
      </dgm:t>
    </dgm:pt>
    <dgm:pt modelId="{672F0FE1-A43D-49B6-AC4B-55678CD11200}">
      <dgm:prSet phldrT="[Text]" custT="1"/>
      <dgm:spPr/>
      <dgm:t>
        <a:bodyPr/>
        <a:lstStyle/>
        <a:p>
          <a:r>
            <a:rPr lang="en-US" sz="3600" dirty="0"/>
            <a:t>Switch Trials</a:t>
          </a:r>
        </a:p>
      </dgm:t>
    </dgm:pt>
    <dgm:pt modelId="{2F1D42E5-6F75-4C0B-9462-EF6AE3110995}" type="parTrans" cxnId="{B92C59B1-7F62-40F8-9EA3-BC7B49203F59}">
      <dgm:prSet/>
      <dgm:spPr/>
      <dgm:t>
        <a:bodyPr/>
        <a:lstStyle/>
        <a:p>
          <a:endParaRPr lang="en-US"/>
        </a:p>
      </dgm:t>
    </dgm:pt>
    <dgm:pt modelId="{C1D0E082-1737-44D1-9AC0-C6381EDC87CF}" type="sibTrans" cxnId="{B92C59B1-7F62-40F8-9EA3-BC7B49203F59}">
      <dgm:prSet/>
      <dgm:spPr>
        <a:solidFill>
          <a:schemeClr val="tx1"/>
        </a:solidFill>
      </dgm:spPr>
      <dgm:t>
        <a:bodyPr/>
        <a:lstStyle/>
        <a:p>
          <a:endParaRPr lang="en-US"/>
        </a:p>
      </dgm:t>
    </dgm:pt>
    <dgm:pt modelId="{88BEC273-4A92-4C51-B415-07FAB56B8400}" type="pres">
      <dgm:prSet presAssocID="{31EF7506-5D76-4C65-A181-037FC9A78A74}" presName="Name0" presStyleCnt="0">
        <dgm:presLayoutVars>
          <dgm:dir/>
          <dgm:resizeHandles val="exact"/>
        </dgm:presLayoutVars>
      </dgm:prSet>
      <dgm:spPr/>
    </dgm:pt>
    <dgm:pt modelId="{F2DBE583-654B-4C72-BDA2-B8E8AE3BA968}" type="pres">
      <dgm:prSet presAssocID="{A3B0625B-A29C-4EC1-BF1E-FDED9DCB5B90}" presName="node" presStyleLbl="node1" presStyleIdx="0" presStyleCnt="2">
        <dgm:presLayoutVars>
          <dgm:bulletEnabled val="1"/>
        </dgm:presLayoutVars>
      </dgm:prSet>
      <dgm:spPr/>
    </dgm:pt>
    <dgm:pt modelId="{93CF903F-AD54-4609-B869-4583256B2C94}" type="pres">
      <dgm:prSet presAssocID="{CBEE9F8F-AA0B-4413-BFB8-CA90C3ED7DCE}" presName="sibTrans" presStyleLbl="sibTrans2D1" presStyleIdx="0" presStyleCnt="1"/>
      <dgm:spPr/>
    </dgm:pt>
    <dgm:pt modelId="{2D829781-25F9-4512-A7FA-F99DD7CA1273}" type="pres">
      <dgm:prSet presAssocID="{CBEE9F8F-AA0B-4413-BFB8-CA90C3ED7DCE}" presName="connectorText" presStyleLbl="sibTrans2D1" presStyleIdx="0" presStyleCnt="1"/>
      <dgm:spPr/>
    </dgm:pt>
    <dgm:pt modelId="{74460C3C-9C46-4B8F-B1D9-2048CEBD839C}" type="pres">
      <dgm:prSet presAssocID="{672F0FE1-A43D-49B6-AC4B-55678CD11200}" presName="node" presStyleLbl="node1" presStyleIdx="1" presStyleCnt="2">
        <dgm:presLayoutVars>
          <dgm:bulletEnabled val="1"/>
        </dgm:presLayoutVars>
      </dgm:prSet>
      <dgm:spPr/>
    </dgm:pt>
  </dgm:ptLst>
  <dgm:cxnLst>
    <dgm:cxn modelId="{2B46D60F-87DA-4EDC-80F7-31EF71A059AB}" type="presOf" srcId="{CBEE9F8F-AA0B-4413-BFB8-CA90C3ED7DCE}" destId="{2D829781-25F9-4512-A7FA-F99DD7CA1273}" srcOrd="1" destOrd="0" presId="urn:microsoft.com/office/officeart/2005/8/layout/process1"/>
    <dgm:cxn modelId="{93F81563-087E-494F-85D0-3278DF82D22E}" type="presOf" srcId="{31EF7506-5D76-4C65-A181-037FC9A78A74}" destId="{88BEC273-4A92-4C51-B415-07FAB56B8400}" srcOrd="0" destOrd="0" presId="urn:microsoft.com/office/officeart/2005/8/layout/process1"/>
    <dgm:cxn modelId="{575A557E-2F62-4AFB-BFCC-92DBB617FCD2}" type="presOf" srcId="{A3B0625B-A29C-4EC1-BF1E-FDED9DCB5B90}" destId="{F2DBE583-654B-4C72-BDA2-B8E8AE3BA968}" srcOrd="0" destOrd="0" presId="urn:microsoft.com/office/officeart/2005/8/layout/process1"/>
    <dgm:cxn modelId="{1279FF95-AE8C-4029-8C04-008EDA45EC06}" srcId="{31EF7506-5D76-4C65-A181-037FC9A78A74}" destId="{A3B0625B-A29C-4EC1-BF1E-FDED9DCB5B90}" srcOrd="0" destOrd="0" parTransId="{308A7ABB-3A1D-49A0-8921-03DA15743A8C}" sibTransId="{CBEE9F8F-AA0B-4413-BFB8-CA90C3ED7DCE}"/>
    <dgm:cxn modelId="{B92C59B1-7F62-40F8-9EA3-BC7B49203F59}" srcId="{31EF7506-5D76-4C65-A181-037FC9A78A74}" destId="{672F0FE1-A43D-49B6-AC4B-55678CD11200}" srcOrd="1" destOrd="0" parTransId="{2F1D42E5-6F75-4C0B-9462-EF6AE3110995}" sibTransId="{C1D0E082-1737-44D1-9AC0-C6381EDC87CF}"/>
    <dgm:cxn modelId="{7D85D2CA-FB1F-464E-95B5-4D2248867D5C}" type="presOf" srcId="{CBEE9F8F-AA0B-4413-BFB8-CA90C3ED7DCE}" destId="{93CF903F-AD54-4609-B869-4583256B2C94}" srcOrd="0" destOrd="0" presId="urn:microsoft.com/office/officeart/2005/8/layout/process1"/>
    <dgm:cxn modelId="{0802F9EC-C97A-446C-AA6E-2EB45DBA43A3}" type="presOf" srcId="{672F0FE1-A43D-49B6-AC4B-55678CD11200}" destId="{74460C3C-9C46-4B8F-B1D9-2048CEBD839C}" srcOrd="0" destOrd="0" presId="urn:microsoft.com/office/officeart/2005/8/layout/process1"/>
    <dgm:cxn modelId="{2ACAE5CB-5820-435B-AEBD-862F9F522C1B}" type="presParOf" srcId="{88BEC273-4A92-4C51-B415-07FAB56B8400}" destId="{F2DBE583-654B-4C72-BDA2-B8E8AE3BA968}" srcOrd="0" destOrd="0" presId="urn:microsoft.com/office/officeart/2005/8/layout/process1"/>
    <dgm:cxn modelId="{E90DA5B5-26F6-4816-AFB4-CFDBB76BEB37}" type="presParOf" srcId="{88BEC273-4A92-4C51-B415-07FAB56B8400}" destId="{93CF903F-AD54-4609-B869-4583256B2C94}" srcOrd="1" destOrd="0" presId="urn:microsoft.com/office/officeart/2005/8/layout/process1"/>
    <dgm:cxn modelId="{1DC3BE45-00A7-4D9C-9FA3-BEE2114C8D27}" type="presParOf" srcId="{93CF903F-AD54-4609-B869-4583256B2C94}" destId="{2D829781-25F9-4512-A7FA-F99DD7CA1273}" srcOrd="0" destOrd="0" presId="urn:microsoft.com/office/officeart/2005/8/layout/process1"/>
    <dgm:cxn modelId="{F3832C25-D7EE-45F0-B7F6-661995C179A1}" type="presParOf" srcId="{88BEC273-4A92-4C51-B415-07FAB56B8400}" destId="{74460C3C-9C46-4B8F-B1D9-2048CEBD839C}"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BE583-654B-4C72-BDA2-B8E8AE3BA968}">
      <dsp:nvSpPr>
        <dsp:cNvPr id="0" name=""/>
        <dsp:cNvSpPr/>
      </dsp:nvSpPr>
      <dsp:spPr>
        <a:xfrm>
          <a:off x="1400"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Pure Trials</a:t>
          </a:r>
        </a:p>
      </dsp:txBody>
      <dsp:txXfrm>
        <a:off x="53894" y="234316"/>
        <a:ext cx="2882133" cy="1687285"/>
      </dsp:txXfrm>
    </dsp:sp>
    <dsp:sp modelId="{93CF903F-AD54-4609-B869-4583256B2C94}">
      <dsp:nvSpPr>
        <dsp:cNvPr id="0" name=""/>
        <dsp:cNvSpPr/>
      </dsp:nvSpPr>
      <dsp:spPr>
        <a:xfrm>
          <a:off x="3287234" y="707556"/>
          <a:ext cx="633269" cy="740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287234" y="855717"/>
        <a:ext cx="443288" cy="444484"/>
      </dsp:txXfrm>
    </dsp:sp>
    <dsp:sp modelId="{74460C3C-9C46-4B8F-B1D9-2048CEBD839C}">
      <dsp:nvSpPr>
        <dsp:cNvPr id="0" name=""/>
        <dsp:cNvSpPr/>
      </dsp:nvSpPr>
      <dsp:spPr>
        <a:xfrm>
          <a:off x="4183371" y="181822"/>
          <a:ext cx="2987121" cy="179227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Switch Trials</a:t>
          </a:r>
        </a:p>
      </dsp:txBody>
      <dsp:txXfrm>
        <a:off x="4235865" y="234316"/>
        <a:ext cx="2882133" cy="16872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D9C6E-8558-4E45-9FD2-E40A6C3A1B50}" type="datetimeFigureOut">
              <a:rPr lang="en-US" smtClean="0"/>
              <a:t>3/5/2020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8894ED-2154-4FF6-9548-4D9D74B3FA49}" type="slidenum">
              <a:rPr lang="en-US" smtClean="0"/>
              <a:t>‹#›</a:t>
            </a:fld>
            <a:endParaRPr lang="en-US"/>
          </a:p>
        </p:txBody>
      </p:sp>
    </p:spTree>
    <p:extLst>
      <p:ext uri="{BB962C8B-B14F-4D97-AF65-F5344CB8AC3E}">
        <p14:creationId xmlns:p14="http://schemas.microsoft.com/office/powerpoint/2010/main" val="2008927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8894ED-2154-4FF6-9548-4D9D74B3FA49}" type="slidenum">
              <a:rPr lang="en-US" smtClean="0"/>
              <a:t>1</a:t>
            </a:fld>
            <a:endParaRPr lang="en-US"/>
          </a:p>
        </p:txBody>
      </p:sp>
    </p:spTree>
    <p:extLst>
      <p:ext uri="{BB962C8B-B14F-4D97-AF65-F5344CB8AC3E}">
        <p14:creationId xmlns:p14="http://schemas.microsoft.com/office/powerpoint/2010/main" val="2219540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Switch blocks included a prompt which told participants whether they would be making decisions about the letter or the number</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13</a:t>
            </a:fld>
            <a:endParaRPr lang="en-US"/>
          </a:p>
        </p:txBody>
      </p:sp>
    </p:spTree>
    <p:extLst>
      <p:ext uri="{BB962C8B-B14F-4D97-AF65-F5344CB8AC3E}">
        <p14:creationId xmlns:p14="http://schemas.microsoft.com/office/powerpoint/2010/main" val="4226046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time constraints, mainly going to focus on switch costs</a:t>
            </a:r>
          </a:p>
        </p:txBody>
      </p:sp>
      <p:sp>
        <p:nvSpPr>
          <p:cNvPr id="4" name="Slide Number Placeholder 3"/>
          <p:cNvSpPr>
            <a:spLocks noGrp="1"/>
          </p:cNvSpPr>
          <p:nvPr>
            <p:ph type="sldNum" sz="quarter" idx="5"/>
          </p:nvPr>
        </p:nvSpPr>
        <p:spPr/>
        <p:txBody>
          <a:bodyPr/>
          <a:lstStyle/>
          <a:p>
            <a:fld id="{138894ED-2154-4FF6-9548-4D9D74B3FA49}" type="slidenum">
              <a:rPr lang="en-US" smtClean="0"/>
              <a:t>15</a:t>
            </a:fld>
            <a:endParaRPr lang="en-US"/>
          </a:p>
        </p:txBody>
      </p:sp>
    </p:spTree>
    <p:extLst>
      <p:ext uri="{BB962C8B-B14F-4D97-AF65-F5344CB8AC3E}">
        <p14:creationId xmlns:p14="http://schemas.microsoft.com/office/powerpoint/2010/main" val="1722861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Older adults showed a decreased local cost for errors, but only for stimuli presented using alternating runs</a:t>
            </a:r>
          </a:p>
          <a:p>
            <a:r>
              <a:rPr lang="en-US" dirty="0"/>
              <a:t>No significant main effect of age group There was a significant main effect of trial type (p &lt; .001) No significant interaction</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16</a:t>
            </a:fld>
            <a:endParaRPr lang="en-US"/>
          </a:p>
        </p:txBody>
      </p:sp>
    </p:spTree>
    <p:extLst>
      <p:ext uri="{BB962C8B-B14F-4D97-AF65-F5344CB8AC3E}">
        <p14:creationId xmlns:p14="http://schemas.microsoft.com/office/powerpoint/2010/main" val="1164139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Older adults only showed significantly higher global costs</a:t>
            </a:r>
          </a:p>
          <a:p>
            <a:r>
              <a:rPr lang="en-US" dirty="0"/>
              <a:t>Few age-related differences in errors across trials. Older adults showed fewer local costs for errors, but only when stimuli were presented using alternating runs Older adults had greater RTs relative to younger adults across trial types. </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17</a:t>
            </a:fld>
            <a:endParaRPr lang="en-US"/>
          </a:p>
        </p:txBody>
      </p:sp>
    </p:spTree>
    <p:extLst>
      <p:ext uri="{BB962C8B-B14F-4D97-AF65-F5344CB8AC3E}">
        <p14:creationId xmlns:p14="http://schemas.microsoft.com/office/powerpoint/2010/main" val="1164704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20</a:t>
            </a:fld>
            <a:endParaRPr lang="en-US"/>
          </a:p>
        </p:txBody>
      </p:sp>
    </p:spTree>
    <p:extLst>
      <p:ext uri="{BB962C8B-B14F-4D97-AF65-F5344CB8AC3E}">
        <p14:creationId xmlns:p14="http://schemas.microsoft.com/office/powerpoint/2010/main" val="360299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r>
              <a:rPr lang="en-US" dirty="0"/>
              <a:t>Participants switch between two simple tasks – classifying letters as consonants or vowels or classifying numbers as odd or even</a:t>
            </a:r>
          </a:p>
        </p:txBody>
      </p:sp>
      <p:sp>
        <p:nvSpPr>
          <p:cNvPr id="4" name="Slide Number Placeholder 3"/>
          <p:cNvSpPr>
            <a:spLocks noGrp="1"/>
          </p:cNvSpPr>
          <p:nvPr>
            <p:ph type="sldNum" sz="quarter" idx="5"/>
          </p:nvPr>
        </p:nvSpPr>
        <p:spPr/>
        <p:txBody>
          <a:bodyPr/>
          <a:lstStyle/>
          <a:p>
            <a:fld id="{138894ED-2154-4FF6-9548-4D9D74B3FA49}" type="slidenum">
              <a:rPr lang="en-US" smtClean="0"/>
              <a:t>2</a:t>
            </a:fld>
            <a:endParaRPr lang="en-US"/>
          </a:p>
        </p:txBody>
      </p:sp>
    </p:spTree>
    <p:extLst>
      <p:ext uri="{BB962C8B-B14F-4D97-AF65-F5344CB8AC3E}">
        <p14:creationId xmlns:p14="http://schemas.microsoft.com/office/powerpoint/2010/main" val="400980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other trial is a switch trial, trials that follow a change are called switch trials, others are non-switch</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3</a:t>
            </a:fld>
            <a:endParaRPr lang="en-US"/>
          </a:p>
        </p:txBody>
      </p:sp>
    </p:spTree>
    <p:extLst>
      <p:ext uri="{BB962C8B-B14F-4D97-AF65-F5344CB8AC3E}">
        <p14:creationId xmlns:p14="http://schemas.microsoft.com/office/powerpoint/2010/main" val="1922251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switch costs – Comparison of trials within a switch block</a:t>
            </a:r>
          </a:p>
          <a:p>
            <a:r>
              <a:rPr lang="en-US" dirty="0"/>
              <a:t>Global switch costs – Comparison of non-switch trials (within a switch block) to pure trials (i.e., non-switch blocks)</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4</a:t>
            </a:fld>
            <a:endParaRPr lang="en-US"/>
          </a:p>
        </p:txBody>
      </p:sp>
    </p:spTree>
    <p:extLst>
      <p:ext uri="{BB962C8B-B14F-4D97-AF65-F5344CB8AC3E}">
        <p14:creationId xmlns:p14="http://schemas.microsoft.com/office/powerpoint/2010/main" val="3483548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Age related differences in performance have been found on the CV/OE task</a:t>
            </a:r>
          </a:p>
          <a:p>
            <a:r>
              <a:rPr lang="en-US" dirty="0"/>
              <a:t>This suggests that older adults are generally are less tuned to the tasks relative to younger adults</a:t>
            </a:r>
          </a:p>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5</a:t>
            </a:fld>
            <a:endParaRPr lang="en-US"/>
          </a:p>
        </p:txBody>
      </p:sp>
    </p:spTree>
    <p:extLst>
      <p:ext uri="{BB962C8B-B14F-4D97-AF65-F5344CB8AC3E}">
        <p14:creationId xmlns:p14="http://schemas.microsoft.com/office/powerpoint/2010/main" val="4187723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9</a:t>
            </a:fld>
            <a:endParaRPr lang="en-US"/>
          </a:p>
        </p:txBody>
      </p:sp>
    </p:spTree>
    <p:extLst>
      <p:ext uri="{BB962C8B-B14F-4D97-AF65-F5344CB8AC3E}">
        <p14:creationId xmlns:p14="http://schemas.microsoft.com/office/powerpoint/2010/main" val="220045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a:p>
            <a:r>
              <a:rPr lang="en-US" dirty="0"/>
              <a:t>Pairs were constructed so that half contained even numbers, half odd numbers and half contained consonants and half vowels</a:t>
            </a:r>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10</a:t>
            </a:fld>
            <a:endParaRPr lang="en-US"/>
          </a:p>
        </p:txBody>
      </p:sp>
    </p:spTree>
    <p:extLst>
      <p:ext uri="{BB962C8B-B14F-4D97-AF65-F5344CB8AC3E}">
        <p14:creationId xmlns:p14="http://schemas.microsoft.com/office/powerpoint/2010/main" val="989258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Four versions counter balancing block order. Following the design of Huff et al. 2015, participants always completed the two pure blocks before completing the two switch blocks. Each block began with a ten trial practice</a:t>
            </a:r>
          </a:p>
          <a:p>
            <a:endParaRPr lang="en-US" dirty="0"/>
          </a:p>
          <a:p>
            <a:r>
              <a:rPr lang="en-US" dirty="0"/>
              <a:t>Participants were informed that they would be completing a decision-making task.</a:t>
            </a:r>
          </a:p>
          <a:p>
            <a:r>
              <a:rPr lang="en-US" dirty="0"/>
              <a:t>Instructed to respond as quickly as possible without compromising accuracy</a:t>
            </a:r>
          </a:p>
          <a:p>
            <a:endParaRPr lang="en-US" dirty="0"/>
          </a:p>
          <a:p>
            <a:r>
              <a:rPr lang="en-US" dirty="0"/>
              <a:t>Participants also completed the </a:t>
            </a:r>
            <a:r>
              <a:rPr lang="en-US" dirty="0" err="1"/>
              <a:t>MoCA</a:t>
            </a:r>
            <a:r>
              <a:rPr lang="en-US" dirty="0"/>
              <a:t> (explain) and a demographics </a:t>
            </a:r>
            <a:r>
              <a:rPr lang="en-US" dirty="0" err="1"/>
              <a:t>questionniare</a:t>
            </a:r>
            <a:endParaRPr lang="en-US" dirty="0"/>
          </a:p>
          <a:p>
            <a:endParaRPr lang="en-US" dirty="0"/>
          </a:p>
        </p:txBody>
      </p:sp>
      <p:sp>
        <p:nvSpPr>
          <p:cNvPr id="4" name="Slide Number Placeholder 3"/>
          <p:cNvSpPr>
            <a:spLocks noGrp="1"/>
          </p:cNvSpPr>
          <p:nvPr>
            <p:ph type="sldNum" sz="quarter" idx="5"/>
          </p:nvPr>
        </p:nvSpPr>
        <p:spPr/>
        <p:txBody>
          <a:bodyPr/>
          <a:lstStyle/>
          <a:p>
            <a:fld id="{138894ED-2154-4FF6-9548-4D9D74B3FA49}" type="slidenum">
              <a:rPr lang="en-US" smtClean="0"/>
              <a:t>11</a:t>
            </a:fld>
            <a:endParaRPr lang="en-US"/>
          </a:p>
        </p:txBody>
      </p:sp>
    </p:spTree>
    <p:extLst>
      <p:ext uri="{BB962C8B-B14F-4D97-AF65-F5344CB8AC3E}">
        <p14:creationId xmlns:p14="http://schemas.microsoft.com/office/powerpoint/2010/main" val="298889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pure blocks, they were informed that they would be looking at either the number or the letter and would be categorizing it accordingly.</a:t>
            </a:r>
          </a:p>
          <a:p>
            <a:r>
              <a:rPr lang="en-US" dirty="0"/>
              <a:t>Participants recorded responses with key presses</a:t>
            </a:r>
          </a:p>
          <a:p>
            <a:r>
              <a:rPr lang="en-US" dirty="0"/>
              <a:t>‘q’ = consonant/odd</a:t>
            </a:r>
          </a:p>
          <a:p>
            <a:r>
              <a:rPr lang="en-US" dirty="0"/>
              <a:t>‘p’ = vowel/even</a:t>
            </a:r>
          </a:p>
        </p:txBody>
      </p:sp>
      <p:sp>
        <p:nvSpPr>
          <p:cNvPr id="4" name="Slide Number Placeholder 3"/>
          <p:cNvSpPr>
            <a:spLocks noGrp="1"/>
          </p:cNvSpPr>
          <p:nvPr>
            <p:ph type="sldNum" sz="quarter" idx="5"/>
          </p:nvPr>
        </p:nvSpPr>
        <p:spPr/>
        <p:txBody>
          <a:bodyPr/>
          <a:lstStyle/>
          <a:p>
            <a:fld id="{138894ED-2154-4FF6-9548-4D9D74B3FA49}" type="slidenum">
              <a:rPr lang="en-US" smtClean="0"/>
              <a:t>12</a:t>
            </a:fld>
            <a:endParaRPr lang="en-US"/>
          </a:p>
        </p:txBody>
      </p:sp>
    </p:spTree>
    <p:extLst>
      <p:ext uri="{BB962C8B-B14F-4D97-AF65-F5344CB8AC3E}">
        <p14:creationId xmlns:p14="http://schemas.microsoft.com/office/powerpoint/2010/main" val="3100513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E9462EF3-3C4F-43EE-ACEE-D4B806740EA3}" type="datetimeFigureOut">
              <a:rPr lang="en-US" smtClean="0"/>
              <a:pPr/>
              <a:t>3/5/2020</a:t>
            </a:fld>
            <a:endParaRPr lang="en-US" dirty="0"/>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r>
              <a:rPr lang="en-US"/>
              <a:t>
              </a:t>
            </a:r>
            <a:endParaRPr lang="en-US" dirty="0"/>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0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smtClean="0"/>
              <a:t>3/5/2020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7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smtClean="0"/>
              <a:t>3/5/2020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695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smtClean="0"/>
              <a:t>3/5/2020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204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smtClean="0"/>
              <a:t>3/5/2020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6674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smtClean="0"/>
              <a:t>3/5/2020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777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86BE5-D2A3-4BF0-8B30-D7403E61B3DC}" type="datetimeFigureOut">
              <a:rPr lang="en-US" smtClean="0"/>
              <a:t>3/5/2020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39361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3/5/2020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28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3/5/2020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519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3/5/2020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53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3/5/2020</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91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3/5/2020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99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3/5/2020</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1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3/5/2020</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94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smtClean="0"/>
              <a:t>3/5/2020</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009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3/5/2020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85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3/5/2020</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559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90786BE5-D2A3-4BF0-8B30-D7403E61B3DC}" type="datetimeFigureOut">
              <a:rPr lang="en-US" smtClean="0"/>
              <a:t>3/5/2020</a:t>
            </a:fld>
            <a:endParaRPr lang="en-US" dirty="0"/>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
              </a:t>
            </a:r>
            <a:endParaRPr lang="en-US" dirty="0"/>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50399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001" y="2015837"/>
            <a:ext cx="7436120" cy="2159481"/>
          </a:xfrm>
        </p:spPr>
        <p:txBody>
          <a:bodyPr/>
          <a:lstStyle/>
          <a:p>
            <a:r>
              <a:rPr lang="en-US" sz="3600" b="1" dirty="0">
                <a:solidFill>
                  <a:schemeClr val="bg1"/>
                </a:solidFill>
              </a:rPr>
              <a:t>Comparing Random versus Alternating-Runs Switch Costs in Younger Adults, Healthy Older Adults, and MCI Older Adults using the CV/OE Switch Task</a:t>
            </a:r>
            <a:br>
              <a:rPr lang="en-US" sz="3000" dirty="0">
                <a:solidFill>
                  <a:schemeClr val="bg1"/>
                </a:solidFill>
              </a:rPr>
            </a:br>
            <a:endParaRPr lang="en-US" sz="3000" dirty="0">
              <a:solidFill>
                <a:schemeClr val="bg1"/>
              </a:solidFill>
            </a:endParaRPr>
          </a:p>
        </p:txBody>
      </p:sp>
      <p:sp>
        <p:nvSpPr>
          <p:cNvPr id="3" name="Subtitle 2"/>
          <p:cNvSpPr>
            <a:spLocks noGrp="1"/>
          </p:cNvSpPr>
          <p:nvPr>
            <p:ph type="subTitle" idx="1"/>
          </p:nvPr>
        </p:nvSpPr>
        <p:spPr/>
        <p:txBody>
          <a:bodyPr>
            <a:noAutofit/>
          </a:bodyPr>
          <a:lstStyle/>
          <a:p>
            <a:r>
              <a:rPr lang="en-US" sz="2000" b="1" dirty="0">
                <a:solidFill>
                  <a:schemeClr val="bg1"/>
                </a:solidFill>
              </a:rPr>
              <a:t>Nicholas P. Maxwell</a:t>
            </a:r>
          </a:p>
        </p:txBody>
      </p:sp>
    </p:spTree>
    <p:extLst>
      <p:ext uri="{BB962C8B-B14F-4D97-AF65-F5344CB8AC3E}">
        <p14:creationId xmlns:p14="http://schemas.microsoft.com/office/powerpoint/2010/main" val="415083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Materials</a:t>
            </a:r>
          </a:p>
        </p:txBody>
      </p:sp>
      <p:sp>
        <p:nvSpPr>
          <p:cNvPr id="3" name="Content Placeholder 2">
            <a:extLst>
              <a:ext uri="{FF2B5EF4-FFF2-40B4-BE49-F238E27FC236}">
                <a16:creationId xmlns:a16="http://schemas.microsoft.com/office/drawing/2014/main" id="{EE15C959-CEB1-4571-9294-95403C4D43AE}"/>
              </a:ext>
            </a:extLst>
          </p:cNvPr>
          <p:cNvSpPr>
            <a:spLocks noGrp="1"/>
          </p:cNvSpPr>
          <p:nvPr>
            <p:ph idx="1"/>
          </p:nvPr>
        </p:nvSpPr>
        <p:spPr>
          <a:xfrm>
            <a:off x="508001" y="2489200"/>
            <a:ext cx="8205694" cy="3530600"/>
          </a:xfrm>
        </p:spPr>
        <p:txBody>
          <a:bodyPr>
            <a:normAutofit/>
          </a:bodyPr>
          <a:lstStyle/>
          <a:p>
            <a:r>
              <a:rPr lang="en-US" sz="2400" b="1" dirty="0">
                <a:solidFill>
                  <a:schemeClr val="tx1"/>
                </a:solidFill>
              </a:rPr>
              <a:t>Stimuli:</a:t>
            </a:r>
            <a:r>
              <a:rPr lang="en-US" sz="2400" dirty="0">
                <a:solidFill>
                  <a:schemeClr val="tx1"/>
                </a:solidFill>
              </a:rPr>
              <a:t> 432 letter number combinations</a:t>
            </a:r>
          </a:p>
          <a:p>
            <a:pPr lvl="1"/>
            <a:r>
              <a:rPr lang="en-US" sz="2000" dirty="0"/>
              <a:t>e.g., </a:t>
            </a:r>
            <a:r>
              <a:rPr lang="en-US" sz="2000" b="1" dirty="0">
                <a:solidFill>
                  <a:schemeClr val="accent1"/>
                </a:solidFill>
              </a:rPr>
              <a:t>A 15</a:t>
            </a:r>
          </a:p>
          <a:p>
            <a:pPr lvl="1"/>
            <a:r>
              <a:rPr lang="en-US" sz="2000" b="1" dirty="0">
                <a:solidFill>
                  <a:schemeClr val="tx1"/>
                </a:solidFill>
              </a:rPr>
              <a:t>Letters:</a:t>
            </a:r>
            <a:r>
              <a:rPr lang="en-US" sz="2000" dirty="0">
                <a:solidFill>
                  <a:schemeClr val="tx1"/>
                </a:solidFill>
              </a:rPr>
              <a:t> Five Consonants (D, J, H, P, S) and Five Vowels (A, E, I, O, U). </a:t>
            </a:r>
          </a:p>
          <a:p>
            <a:pPr lvl="1"/>
            <a:r>
              <a:rPr lang="en-US" sz="2000" b="1" dirty="0">
                <a:solidFill>
                  <a:schemeClr val="tx1"/>
                </a:solidFill>
              </a:rPr>
              <a:t>Numbers: </a:t>
            </a:r>
            <a:r>
              <a:rPr lang="en-US" sz="2000" dirty="0">
                <a:solidFill>
                  <a:schemeClr val="tx1"/>
                </a:solidFill>
              </a:rPr>
              <a:t>Randomly selected from 1 to 99.</a:t>
            </a:r>
          </a:p>
          <a:p>
            <a:r>
              <a:rPr lang="en-US" sz="2200" b="1" dirty="0">
                <a:solidFill>
                  <a:schemeClr val="tx1"/>
                </a:solidFill>
              </a:rPr>
              <a:t>Two pure blocks: </a:t>
            </a:r>
            <a:r>
              <a:rPr lang="en-US" sz="2200" dirty="0">
                <a:solidFill>
                  <a:schemeClr val="tx1"/>
                </a:solidFill>
              </a:rPr>
              <a:t>96 CV trials, 96 OE trials</a:t>
            </a:r>
          </a:p>
          <a:p>
            <a:r>
              <a:rPr lang="en-US" sz="2200" b="1" dirty="0">
                <a:solidFill>
                  <a:schemeClr val="tx1"/>
                </a:solidFill>
              </a:rPr>
              <a:t>Two switch blocks:</a:t>
            </a:r>
            <a:r>
              <a:rPr lang="en-US" sz="2200" dirty="0">
                <a:solidFill>
                  <a:schemeClr val="tx1"/>
                </a:solidFill>
              </a:rPr>
              <a:t> 120 Alt run trials, 120 Random switch trials </a:t>
            </a:r>
          </a:p>
          <a:p>
            <a:endParaRPr lang="en-US" sz="2200" b="1" dirty="0">
              <a:solidFill>
                <a:schemeClr val="tx1"/>
              </a:solidFill>
            </a:endParaRPr>
          </a:p>
          <a:p>
            <a:pPr lvl="1"/>
            <a:endParaRPr lang="en-US" sz="1800" dirty="0">
              <a:solidFill>
                <a:schemeClr val="tx1"/>
              </a:solidFill>
            </a:endParaRPr>
          </a:p>
        </p:txBody>
      </p:sp>
    </p:spTree>
    <p:extLst>
      <p:ext uri="{BB962C8B-B14F-4D97-AF65-F5344CB8AC3E}">
        <p14:creationId xmlns:p14="http://schemas.microsoft.com/office/powerpoint/2010/main" val="75577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Procedure</a:t>
            </a:r>
          </a:p>
        </p:txBody>
      </p:sp>
      <p:graphicFrame>
        <p:nvGraphicFramePr>
          <p:cNvPr id="5" name="Diagram 4">
            <a:extLst>
              <a:ext uri="{FF2B5EF4-FFF2-40B4-BE49-F238E27FC236}">
                <a16:creationId xmlns:a16="http://schemas.microsoft.com/office/drawing/2014/main" id="{4225E6E7-1AC4-4FAB-AF26-4E76D4B6190F}"/>
              </a:ext>
            </a:extLst>
          </p:cNvPr>
          <p:cNvGraphicFramePr/>
          <p:nvPr/>
        </p:nvGraphicFramePr>
        <p:xfrm>
          <a:off x="737349" y="2351040"/>
          <a:ext cx="7171894" cy="2155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a:extLst>
              <a:ext uri="{FF2B5EF4-FFF2-40B4-BE49-F238E27FC236}">
                <a16:creationId xmlns:a16="http://schemas.microsoft.com/office/drawing/2014/main" id="{636F61BE-D642-4D2D-A982-B736EED57875}"/>
              </a:ext>
            </a:extLst>
          </p:cNvPr>
          <p:cNvCxnSpPr/>
          <p:nvPr/>
        </p:nvCxnSpPr>
        <p:spPr>
          <a:xfrm flipH="1">
            <a:off x="1592132" y="4506959"/>
            <a:ext cx="398033"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55F1BCE-6452-4B6D-BB38-D7E5CBDB19E0}"/>
              </a:ext>
            </a:extLst>
          </p:cNvPr>
          <p:cNvCxnSpPr>
            <a:cxnSpLocks/>
          </p:cNvCxnSpPr>
          <p:nvPr/>
        </p:nvCxnSpPr>
        <p:spPr>
          <a:xfrm>
            <a:off x="2465741" y="4506959"/>
            <a:ext cx="392654"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44C85C1-199B-4D67-8E12-5D0FA601C293}"/>
              </a:ext>
            </a:extLst>
          </p:cNvPr>
          <p:cNvCxnSpPr/>
          <p:nvPr/>
        </p:nvCxnSpPr>
        <p:spPr>
          <a:xfrm flipH="1">
            <a:off x="5755343" y="4506959"/>
            <a:ext cx="398033"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8E6B7CD-55E5-489C-8E7E-42BF6D7703F0}"/>
              </a:ext>
            </a:extLst>
          </p:cNvPr>
          <p:cNvCxnSpPr>
            <a:cxnSpLocks/>
          </p:cNvCxnSpPr>
          <p:nvPr/>
        </p:nvCxnSpPr>
        <p:spPr>
          <a:xfrm>
            <a:off x="6778055" y="4506959"/>
            <a:ext cx="392654" cy="5486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A6776D7-D42A-4C16-8E51-E46E8913ABCF}"/>
              </a:ext>
            </a:extLst>
          </p:cNvPr>
          <p:cNvSpPr txBox="1"/>
          <p:nvPr/>
        </p:nvSpPr>
        <p:spPr>
          <a:xfrm>
            <a:off x="2662068" y="5221035"/>
            <a:ext cx="713144" cy="461665"/>
          </a:xfrm>
          <a:prstGeom prst="rect">
            <a:avLst/>
          </a:prstGeom>
          <a:noFill/>
        </p:spPr>
        <p:txBody>
          <a:bodyPr wrap="square" rtlCol="0">
            <a:spAutoFit/>
          </a:bodyPr>
          <a:lstStyle/>
          <a:p>
            <a:r>
              <a:rPr lang="en-US" sz="2400" b="1" dirty="0">
                <a:solidFill>
                  <a:schemeClr val="accent1"/>
                </a:solidFill>
              </a:rPr>
              <a:t>OE</a:t>
            </a:r>
          </a:p>
        </p:txBody>
      </p:sp>
      <p:sp>
        <p:nvSpPr>
          <p:cNvPr id="14" name="TextBox 13">
            <a:extLst>
              <a:ext uri="{FF2B5EF4-FFF2-40B4-BE49-F238E27FC236}">
                <a16:creationId xmlns:a16="http://schemas.microsoft.com/office/drawing/2014/main" id="{76BF42D7-2D00-4620-9445-C4738782250F}"/>
              </a:ext>
            </a:extLst>
          </p:cNvPr>
          <p:cNvSpPr txBox="1"/>
          <p:nvPr/>
        </p:nvSpPr>
        <p:spPr>
          <a:xfrm>
            <a:off x="4851699" y="5221035"/>
            <a:ext cx="1457664" cy="461665"/>
          </a:xfrm>
          <a:prstGeom prst="rect">
            <a:avLst/>
          </a:prstGeom>
          <a:noFill/>
        </p:spPr>
        <p:txBody>
          <a:bodyPr wrap="square" rtlCol="0">
            <a:spAutoFit/>
          </a:bodyPr>
          <a:lstStyle/>
          <a:p>
            <a:r>
              <a:rPr lang="en-US" sz="2400" b="1" dirty="0">
                <a:solidFill>
                  <a:schemeClr val="accent1"/>
                </a:solidFill>
              </a:rPr>
              <a:t>Alt Runs</a:t>
            </a:r>
          </a:p>
        </p:txBody>
      </p:sp>
      <p:sp>
        <p:nvSpPr>
          <p:cNvPr id="15" name="TextBox 14">
            <a:extLst>
              <a:ext uri="{FF2B5EF4-FFF2-40B4-BE49-F238E27FC236}">
                <a16:creationId xmlns:a16="http://schemas.microsoft.com/office/drawing/2014/main" id="{CA21BCDF-5D70-4397-B85E-7F5BC9F48BF2}"/>
              </a:ext>
            </a:extLst>
          </p:cNvPr>
          <p:cNvSpPr txBox="1"/>
          <p:nvPr/>
        </p:nvSpPr>
        <p:spPr>
          <a:xfrm>
            <a:off x="6655621" y="5221035"/>
            <a:ext cx="1617010" cy="461665"/>
          </a:xfrm>
          <a:prstGeom prst="rect">
            <a:avLst/>
          </a:prstGeom>
          <a:noFill/>
        </p:spPr>
        <p:txBody>
          <a:bodyPr wrap="square" rtlCol="0">
            <a:spAutoFit/>
          </a:bodyPr>
          <a:lstStyle/>
          <a:p>
            <a:r>
              <a:rPr lang="en-US" sz="2400" b="1" dirty="0">
                <a:solidFill>
                  <a:schemeClr val="accent1"/>
                </a:solidFill>
              </a:rPr>
              <a:t>Random</a:t>
            </a:r>
          </a:p>
        </p:txBody>
      </p:sp>
      <p:sp>
        <p:nvSpPr>
          <p:cNvPr id="16" name="TextBox 15">
            <a:extLst>
              <a:ext uri="{FF2B5EF4-FFF2-40B4-BE49-F238E27FC236}">
                <a16:creationId xmlns:a16="http://schemas.microsoft.com/office/drawing/2014/main" id="{F22FC35A-35DD-4AD6-8C62-5D13F8450BCD}"/>
              </a:ext>
            </a:extLst>
          </p:cNvPr>
          <p:cNvSpPr txBox="1"/>
          <p:nvPr/>
        </p:nvSpPr>
        <p:spPr>
          <a:xfrm>
            <a:off x="1277022" y="5206668"/>
            <a:ext cx="713144" cy="461665"/>
          </a:xfrm>
          <a:prstGeom prst="rect">
            <a:avLst/>
          </a:prstGeom>
          <a:noFill/>
        </p:spPr>
        <p:txBody>
          <a:bodyPr wrap="square" rtlCol="0">
            <a:spAutoFit/>
          </a:bodyPr>
          <a:lstStyle/>
          <a:p>
            <a:r>
              <a:rPr lang="en-US" sz="2400" b="1" dirty="0">
                <a:solidFill>
                  <a:schemeClr val="accent1"/>
                </a:solidFill>
              </a:rPr>
              <a:t>CV</a:t>
            </a:r>
          </a:p>
        </p:txBody>
      </p:sp>
    </p:spTree>
    <p:extLst>
      <p:ext uri="{BB962C8B-B14F-4D97-AF65-F5344CB8AC3E}">
        <p14:creationId xmlns:p14="http://schemas.microsoft.com/office/powerpoint/2010/main" val="18883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19DB60-14C6-4F45-8431-C680FD08A7D5}"/>
              </a:ext>
            </a:extLst>
          </p:cNvPr>
          <p:cNvSpPr/>
          <p:nvPr/>
        </p:nvSpPr>
        <p:spPr>
          <a:xfrm>
            <a:off x="7422776" y="0"/>
            <a:ext cx="1721224" cy="1204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16D73-BDF9-4C89-8AF9-91CB7BFA6714}"/>
              </a:ext>
            </a:extLst>
          </p:cNvPr>
          <p:cNvSpPr txBox="1"/>
          <p:nvPr/>
        </p:nvSpPr>
        <p:spPr>
          <a:xfrm>
            <a:off x="-1" y="215153"/>
            <a:ext cx="2646381" cy="1107996"/>
          </a:xfrm>
          <a:prstGeom prst="rect">
            <a:avLst/>
          </a:prstGeom>
          <a:noFill/>
        </p:spPr>
        <p:txBody>
          <a:bodyPr wrap="square" rtlCol="0">
            <a:spAutoFit/>
          </a:bodyPr>
          <a:lstStyle/>
          <a:p>
            <a:pPr algn="ctr"/>
            <a:r>
              <a:rPr lang="en-US" sz="2400" b="1" dirty="0"/>
              <a:t>q</a:t>
            </a:r>
          </a:p>
          <a:p>
            <a:pPr algn="ctr"/>
            <a:r>
              <a:rPr lang="en-US" sz="2400" b="1" dirty="0"/>
              <a:t>Consonant</a:t>
            </a:r>
          </a:p>
          <a:p>
            <a:pPr algn="ctr"/>
            <a:endParaRPr lang="en-US" b="1" dirty="0"/>
          </a:p>
        </p:txBody>
      </p:sp>
      <p:sp>
        <p:nvSpPr>
          <p:cNvPr id="6" name="TextBox 5">
            <a:extLst>
              <a:ext uri="{FF2B5EF4-FFF2-40B4-BE49-F238E27FC236}">
                <a16:creationId xmlns:a16="http://schemas.microsoft.com/office/drawing/2014/main" id="{A30DCDAB-70DD-4BA8-904E-C61485E774B7}"/>
              </a:ext>
            </a:extLst>
          </p:cNvPr>
          <p:cNvSpPr txBox="1"/>
          <p:nvPr/>
        </p:nvSpPr>
        <p:spPr>
          <a:xfrm>
            <a:off x="6497622" y="215152"/>
            <a:ext cx="2646381" cy="1107996"/>
          </a:xfrm>
          <a:prstGeom prst="rect">
            <a:avLst/>
          </a:prstGeom>
          <a:noFill/>
        </p:spPr>
        <p:txBody>
          <a:bodyPr wrap="square" rtlCol="0">
            <a:spAutoFit/>
          </a:bodyPr>
          <a:lstStyle/>
          <a:p>
            <a:pPr algn="ctr"/>
            <a:r>
              <a:rPr lang="en-US" sz="2400" b="1" dirty="0"/>
              <a:t>p</a:t>
            </a:r>
          </a:p>
          <a:p>
            <a:pPr algn="ctr"/>
            <a:r>
              <a:rPr lang="en-US" sz="2400" b="1" dirty="0"/>
              <a:t>Vowel</a:t>
            </a:r>
          </a:p>
          <a:p>
            <a:pPr algn="ctr"/>
            <a:endParaRPr lang="en-US" b="1" dirty="0"/>
          </a:p>
        </p:txBody>
      </p:sp>
      <p:sp>
        <p:nvSpPr>
          <p:cNvPr id="8" name="TextBox 7">
            <a:extLst>
              <a:ext uri="{FF2B5EF4-FFF2-40B4-BE49-F238E27FC236}">
                <a16:creationId xmlns:a16="http://schemas.microsoft.com/office/drawing/2014/main" id="{8A968A26-3BE6-492A-B2AA-68BA56F1CFFE}"/>
              </a:ext>
            </a:extLst>
          </p:cNvPr>
          <p:cNvSpPr txBox="1"/>
          <p:nvPr/>
        </p:nvSpPr>
        <p:spPr>
          <a:xfrm>
            <a:off x="3248808" y="3228945"/>
            <a:ext cx="2646381" cy="523220"/>
          </a:xfrm>
          <a:prstGeom prst="rect">
            <a:avLst/>
          </a:prstGeom>
          <a:noFill/>
        </p:spPr>
        <p:txBody>
          <a:bodyPr wrap="square" rtlCol="0">
            <a:spAutoFit/>
          </a:bodyPr>
          <a:lstStyle/>
          <a:p>
            <a:pPr algn="ctr"/>
            <a:r>
              <a:rPr lang="en-US" sz="2800" b="1" dirty="0"/>
              <a:t>D 52</a:t>
            </a:r>
            <a:endParaRPr lang="en-US" sz="2400" b="1" dirty="0"/>
          </a:p>
        </p:txBody>
      </p:sp>
      <p:sp>
        <p:nvSpPr>
          <p:cNvPr id="2" name="TextBox 1">
            <a:extLst>
              <a:ext uri="{FF2B5EF4-FFF2-40B4-BE49-F238E27FC236}">
                <a16:creationId xmlns:a16="http://schemas.microsoft.com/office/drawing/2014/main" id="{1EE4CA25-45CB-45EF-93B1-66A891B0FD22}"/>
              </a:ext>
            </a:extLst>
          </p:cNvPr>
          <p:cNvSpPr txBox="1"/>
          <p:nvPr/>
        </p:nvSpPr>
        <p:spPr>
          <a:xfrm>
            <a:off x="2447363" y="4496697"/>
            <a:ext cx="6895651" cy="400110"/>
          </a:xfrm>
          <a:prstGeom prst="rect">
            <a:avLst/>
          </a:prstGeom>
          <a:noFill/>
        </p:spPr>
        <p:txBody>
          <a:bodyPr wrap="square" rtlCol="0">
            <a:spAutoFit/>
          </a:bodyPr>
          <a:lstStyle/>
          <a:p>
            <a:r>
              <a:rPr lang="en-US" sz="2000" b="1" dirty="0"/>
              <a:t>D = consonant,</a:t>
            </a:r>
            <a:r>
              <a:rPr lang="en-US" sz="2000" b="1" dirty="0">
                <a:solidFill>
                  <a:schemeClr val="accent1"/>
                </a:solidFill>
              </a:rPr>
              <a:t> q = correct key press</a:t>
            </a:r>
          </a:p>
        </p:txBody>
      </p:sp>
    </p:spTree>
    <p:extLst>
      <p:ext uri="{BB962C8B-B14F-4D97-AF65-F5344CB8AC3E}">
        <p14:creationId xmlns:p14="http://schemas.microsoft.com/office/powerpoint/2010/main" val="220435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19DB60-14C6-4F45-8431-C680FD08A7D5}"/>
              </a:ext>
            </a:extLst>
          </p:cNvPr>
          <p:cNvSpPr/>
          <p:nvPr/>
        </p:nvSpPr>
        <p:spPr>
          <a:xfrm>
            <a:off x="7422776" y="0"/>
            <a:ext cx="1721224" cy="1204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16D73-BDF9-4C89-8AF9-91CB7BFA6714}"/>
              </a:ext>
            </a:extLst>
          </p:cNvPr>
          <p:cNvSpPr txBox="1"/>
          <p:nvPr/>
        </p:nvSpPr>
        <p:spPr>
          <a:xfrm>
            <a:off x="-1" y="215153"/>
            <a:ext cx="2646381" cy="1200329"/>
          </a:xfrm>
          <a:prstGeom prst="rect">
            <a:avLst/>
          </a:prstGeom>
          <a:noFill/>
        </p:spPr>
        <p:txBody>
          <a:bodyPr wrap="square" rtlCol="0">
            <a:spAutoFit/>
          </a:bodyPr>
          <a:lstStyle/>
          <a:p>
            <a:pPr algn="ctr"/>
            <a:r>
              <a:rPr lang="en-US" sz="2400" b="1" dirty="0"/>
              <a:t>q</a:t>
            </a:r>
          </a:p>
          <a:p>
            <a:pPr algn="ctr"/>
            <a:r>
              <a:rPr lang="en-US" sz="2400" b="1" dirty="0"/>
              <a:t>Consonant</a:t>
            </a:r>
          </a:p>
          <a:p>
            <a:pPr algn="ctr"/>
            <a:r>
              <a:rPr lang="en-US" sz="2400" b="1" dirty="0"/>
              <a:t>Odd</a:t>
            </a:r>
            <a:endParaRPr lang="en-US" sz="2000" b="1" dirty="0"/>
          </a:p>
        </p:txBody>
      </p:sp>
      <p:sp>
        <p:nvSpPr>
          <p:cNvPr id="6" name="TextBox 5">
            <a:extLst>
              <a:ext uri="{FF2B5EF4-FFF2-40B4-BE49-F238E27FC236}">
                <a16:creationId xmlns:a16="http://schemas.microsoft.com/office/drawing/2014/main" id="{A30DCDAB-70DD-4BA8-904E-C61485E774B7}"/>
              </a:ext>
            </a:extLst>
          </p:cNvPr>
          <p:cNvSpPr txBox="1"/>
          <p:nvPr/>
        </p:nvSpPr>
        <p:spPr>
          <a:xfrm>
            <a:off x="6497622" y="215152"/>
            <a:ext cx="2646381" cy="1200329"/>
          </a:xfrm>
          <a:prstGeom prst="rect">
            <a:avLst/>
          </a:prstGeom>
          <a:noFill/>
        </p:spPr>
        <p:txBody>
          <a:bodyPr wrap="square" rtlCol="0">
            <a:spAutoFit/>
          </a:bodyPr>
          <a:lstStyle/>
          <a:p>
            <a:pPr algn="ctr"/>
            <a:r>
              <a:rPr lang="en-US" sz="2400" b="1" dirty="0"/>
              <a:t>p</a:t>
            </a:r>
          </a:p>
          <a:p>
            <a:pPr algn="ctr"/>
            <a:r>
              <a:rPr lang="en-US" sz="2400" b="1" dirty="0"/>
              <a:t>Vowel</a:t>
            </a:r>
          </a:p>
          <a:p>
            <a:pPr algn="ctr"/>
            <a:r>
              <a:rPr lang="en-US" sz="2400" b="1" dirty="0"/>
              <a:t>Even</a:t>
            </a:r>
            <a:endParaRPr lang="en-US" b="1" dirty="0"/>
          </a:p>
        </p:txBody>
      </p:sp>
      <p:sp>
        <p:nvSpPr>
          <p:cNvPr id="7" name="TextBox 6">
            <a:extLst>
              <a:ext uri="{FF2B5EF4-FFF2-40B4-BE49-F238E27FC236}">
                <a16:creationId xmlns:a16="http://schemas.microsoft.com/office/drawing/2014/main" id="{0C58C392-B4AB-45AA-96F2-AEFC0149DA0F}"/>
              </a:ext>
            </a:extLst>
          </p:cNvPr>
          <p:cNvSpPr txBox="1"/>
          <p:nvPr/>
        </p:nvSpPr>
        <p:spPr>
          <a:xfrm>
            <a:off x="3248809" y="1409251"/>
            <a:ext cx="2646381" cy="523220"/>
          </a:xfrm>
          <a:prstGeom prst="rect">
            <a:avLst/>
          </a:prstGeom>
          <a:noFill/>
        </p:spPr>
        <p:txBody>
          <a:bodyPr wrap="square" rtlCol="0">
            <a:spAutoFit/>
          </a:bodyPr>
          <a:lstStyle/>
          <a:p>
            <a:pPr algn="ctr"/>
            <a:r>
              <a:rPr lang="en-US" sz="2800" b="1" dirty="0"/>
              <a:t>Letter</a:t>
            </a:r>
            <a:endParaRPr lang="en-US" sz="2400" b="1" dirty="0"/>
          </a:p>
        </p:txBody>
      </p:sp>
      <p:sp>
        <p:nvSpPr>
          <p:cNvPr id="8" name="TextBox 7">
            <a:extLst>
              <a:ext uri="{FF2B5EF4-FFF2-40B4-BE49-F238E27FC236}">
                <a16:creationId xmlns:a16="http://schemas.microsoft.com/office/drawing/2014/main" id="{8A968A26-3BE6-492A-B2AA-68BA56F1CFFE}"/>
              </a:ext>
            </a:extLst>
          </p:cNvPr>
          <p:cNvSpPr txBox="1"/>
          <p:nvPr/>
        </p:nvSpPr>
        <p:spPr>
          <a:xfrm>
            <a:off x="3248809" y="3198167"/>
            <a:ext cx="2646381" cy="523220"/>
          </a:xfrm>
          <a:prstGeom prst="rect">
            <a:avLst/>
          </a:prstGeom>
          <a:noFill/>
        </p:spPr>
        <p:txBody>
          <a:bodyPr wrap="square" rtlCol="0">
            <a:spAutoFit/>
          </a:bodyPr>
          <a:lstStyle/>
          <a:p>
            <a:pPr algn="ctr"/>
            <a:r>
              <a:rPr lang="en-US" sz="2800" b="1" dirty="0"/>
              <a:t>B 55</a:t>
            </a:r>
            <a:endParaRPr lang="en-US" sz="2400" b="1" dirty="0"/>
          </a:p>
        </p:txBody>
      </p:sp>
      <p:sp>
        <p:nvSpPr>
          <p:cNvPr id="9" name="TextBox 8">
            <a:extLst>
              <a:ext uri="{FF2B5EF4-FFF2-40B4-BE49-F238E27FC236}">
                <a16:creationId xmlns:a16="http://schemas.microsoft.com/office/drawing/2014/main" id="{7EDE8E92-0C94-4577-8540-26F3A3A123F9}"/>
              </a:ext>
            </a:extLst>
          </p:cNvPr>
          <p:cNvSpPr txBox="1"/>
          <p:nvPr/>
        </p:nvSpPr>
        <p:spPr>
          <a:xfrm>
            <a:off x="2248349" y="4510176"/>
            <a:ext cx="6895651" cy="400110"/>
          </a:xfrm>
          <a:prstGeom prst="rect">
            <a:avLst/>
          </a:prstGeom>
          <a:noFill/>
        </p:spPr>
        <p:txBody>
          <a:bodyPr wrap="square" rtlCol="0">
            <a:spAutoFit/>
          </a:bodyPr>
          <a:lstStyle/>
          <a:p>
            <a:r>
              <a:rPr lang="en-US" sz="2000" b="1" dirty="0"/>
              <a:t>B = consonant, </a:t>
            </a:r>
            <a:r>
              <a:rPr lang="en-US" sz="2000" b="1" dirty="0">
                <a:solidFill>
                  <a:schemeClr val="accent1"/>
                </a:solidFill>
              </a:rPr>
              <a:t>q = correct key press</a:t>
            </a:r>
          </a:p>
        </p:txBody>
      </p:sp>
    </p:spTree>
    <p:extLst>
      <p:ext uri="{BB962C8B-B14F-4D97-AF65-F5344CB8AC3E}">
        <p14:creationId xmlns:p14="http://schemas.microsoft.com/office/powerpoint/2010/main" val="193682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19DB60-14C6-4F45-8431-C680FD08A7D5}"/>
              </a:ext>
            </a:extLst>
          </p:cNvPr>
          <p:cNvSpPr/>
          <p:nvPr/>
        </p:nvSpPr>
        <p:spPr>
          <a:xfrm>
            <a:off x="7422776" y="0"/>
            <a:ext cx="1721224" cy="1204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1016D73-BDF9-4C89-8AF9-91CB7BFA6714}"/>
              </a:ext>
            </a:extLst>
          </p:cNvPr>
          <p:cNvSpPr txBox="1"/>
          <p:nvPr/>
        </p:nvSpPr>
        <p:spPr>
          <a:xfrm>
            <a:off x="-1" y="215153"/>
            <a:ext cx="2646381" cy="1200329"/>
          </a:xfrm>
          <a:prstGeom prst="rect">
            <a:avLst/>
          </a:prstGeom>
          <a:noFill/>
        </p:spPr>
        <p:txBody>
          <a:bodyPr wrap="square" rtlCol="0">
            <a:spAutoFit/>
          </a:bodyPr>
          <a:lstStyle/>
          <a:p>
            <a:pPr algn="ctr"/>
            <a:r>
              <a:rPr lang="en-US" sz="2400" b="1" dirty="0"/>
              <a:t>q</a:t>
            </a:r>
          </a:p>
          <a:p>
            <a:pPr algn="ctr"/>
            <a:r>
              <a:rPr lang="en-US" sz="2400" b="1" dirty="0"/>
              <a:t>Consonant</a:t>
            </a:r>
          </a:p>
          <a:p>
            <a:pPr algn="ctr"/>
            <a:r>
              <a:rPr lang="en-US" sz="2400" b="1" dirty="0"/>
              <a:t>Odd</a:t>
            </a:r>
            <a:endParaRPr lang="en-US" b="1" dirty="0"/>
          </a:p>
        </p:txBody>
      </p:sp>
      <p:sp>
        <p:nvSpPr>
          <p:cNvPr id="6" name="TextBox 5">
            <a:extLst>
              <a:ext uri="{FF2B5EF4-FFF2-40B4-BE49-F238E27FC236}">
                <a16:creationId xmlns:a16="http://schemas.microsoft.com/office/drawing/2014/main" id="{A30DCDAB-70DD-4BA8-904E-C61485E774B7}"/>
              </a:ext>
            </a:extLst>
          </p:cNvPr>
          <p:cNvSpPr txBox="1"/>
          <p:nvPr/>
        </p:nvSpPr>
        <p:spPr>
          <a:xfrm>
            <a:off x="6497622" y="215152"/>
            <a:ext cx="2646381" cy="1200329"/>
          </a:xfrm>
          <a:prstGeom prst="rect">
            <a:avLst/>
          </a:prstGeom>
          <a:noFill/>
        </p:spPr>
        <p:txBody>
          <a:bodyPr wrap="square" rtlCol="0">
            <a:spAutoFit/>
          </a:bodyPr>
          <a:lstStyle/>
          <a:p>
            <a:pPr algn="ctr"/>
            <a:r>
              <a:rPr lang="en-US" sz="2400" b="1" dirty="0"/>
              <a:t>p</a:t>
            </a:r>
          </a:p>
          <a:p>
            <a:pPr algn="ctr"/>
            <a:r>
              <a:rPr lang="en-US" sz="2400" b="1" dirty="0"/>
              <a:t>Vowel</a:t>
            </a:r>
          </a:p>
          <a:p>
            <a:pPr algn="ctr"/>
            <a:r>
              <a:rPr lang="en-US" sz="2400" b="1" dirty="0"/>
              <a:t>Even</a:t>
            </a:r>
            <a:endParaRPr lang="en-US" b="1" dirty="0"/>
          </a:p>
        </p:txBody>
      </p:sp>
      <p:sp>
        <p:nvSpPr>
          <p:cNvPr id="7" name="TextBox 6">
            <a:extLst>
              <a:ext uri="{FF2B5EF4-FFF2-40B4-BE49-F238E27FC236}">
                <a16:creationId xmlns:a16="http://schemas.microsoft.com/office/drawing/2014/main" id="{0C58C392-B4AB-45AA-96F2-AEFC0149DA0F}"/>
              </a:ext>
            </a:extLst>
          </p:cNvPr>
          <p:cNvSpPr txBox="1"/>
          <p:nvPr/>
        </p:nvSpPr>
        <p:spPr>
          <a:xfrm>
            <a:off x="3248809" y="1409251"/>
            <a:ext cx="2646381" cy="523220"/>
          </a:xfrm>
          <a:prstGeom prst="rect">
            <a:avLst/>
          </a:prstGeom>
          <a:noFill/>
        </p:spPr>
        <p:txBody>
          <a:bodyPr wrap="square" rtlCol="0">
            <a:spAutoFit/>
          </a:bodyPr>
          <a:lstStyle/>
          <a:p>
            <a:pPr algn="ctr"/>
            <a:r>
              <a:rPr lang="en-US" sz="2800" b="1" dirty="0"/>
              <a:t>Number</a:t>
            </a:r>
            <a:endParaRPr lang="en-US" sz="2400" b="1" dirty="0"/>
          </a:p>
        </p:txBody>
      </p:sp>
      <p:sp>
        <p:nvSpPr>
          <p:cNvPr id="8" name="TextBox 7">
            <a:extLst>
              <a:ext uri="{FF2B5EF4-FFF2-40B4-BE49-F238E27FC236}">
                <a16:creationId xmlns:a16="http://schemas.microsoft.com/office/drawing/2014/main" id="{8A968A26-3BE6-492A-B2AA-68BA56F1CFFE}"/>
              </a:ext>
            </a:extLst>
          </p:cNvPr>
          <p:cNvSpPr txBox="1"/>
          <p:nvPr/>
        </p:nvSpPr>
        <p:spPr>
          <a:xfrm>
            <a:off x="3248808" y="3228945"/>
            <a:ext cx="2646381" cy="523220"/>
          </a:xfrm>
          <a:prstGeom prst="rect">
            <a:avLst/>
          </a:prstGeom>
          <a:noFill/>
        </p:spPr>
        <p:txBody>
          <a:bodyPr wrap="square" rtlCol="0">
            <a:spAutoFit/>
          </a:bodyPr>
          <a:lstStyle/>
          <a:p>
            <a:pPr algn="ctr"/>
            <a:r>
              <a:rPr lang="en-US" sz="2800" b="1" dirty="0"/>
              <a:t>D 52</a:t>
            </a:r>
            <a:endParaRPr lang="en-US" sz="2400" b="1" dirty="0"/>
          </a:p>
        </p:txBody>
      </p:sp>
      <p:sp>
        <p:nvSpPr>
          <p:cNvPr id="9" name="TextBox 8">
            <a:extLst>
              <a:ext uri="{FF2B5EF4-FFF2-40B4-BE49-F238E27FC236}">
                <a16:creationId xmlns:a16="http://schemas.microsoft.com/office/drawing/2014/main" id="{25F78B86-B4AA-4C72-AA3B-2B54C8FB18D7}"/>
              </a:ext>
            </a:extLst>
          </p:cNvPr>
          <p:cNvSpPr txBox="1"/>
          <p:nvPr/>
        </p:nvSpPr>
        <p:spPr>
          <a:xfrm>
            <a:off x="2447363" y="4442908"/>
            <a:ext cx="6895651" cy="400110"/>
          </a:xfrm>
          <a:prstGeom prst="rect">
            <a:avLst/>
          </a:prstGeom>
          <a:noFill/>
        </p:spPr>
        <p:txBody>
          <a:bodyPr wrap="square" rtlCol="0">
            <a:spAutoFit/>
          </a:bodyPr>
          <a:lstStyle/>
          <a:p>
            <a:r>
              <a:rPr lang="en-US" sz="2000" b="1" dirty="0"/>
              <a:t>52 = even</a:t>
            </a:r>
            <a:r>
              <a:rPr lang="en-US" sz="2000" b="1"/>
              <a:t>, </a:t>
            </a:r>
            <a:r>
              <a:rPr lang="en-US" sz="2000" b="1">
                <a:solidFill>
                  <a:schemeClr val="accent1"/>
                </a:solidFill>
              </a:rPr>
              <a:t>p </a:t>
            </a:r>
            <a:r>
              <a:rPr lang="en-US" sz="2000" b="1" dirty="0">
                <a:solidFill>
                  <a:schemeClr val="accent1"/>
                </a:solidFill>
              </a:rPr>
              <a:t>= correct key press</a:t>
            </a:r>
          </a:p>
        </p:txBody>
      </p:sp>
    </p:spTree>
    <p:extLst>
      <p:ext uri="{BB962C8B-B14F-4D97-AF65-F5344CB8AC3E}">
        <p14:creationId xmlns:p14="http://schemas.microsoft.com/office/powerpoint/2010/main" val="280260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EAD8-D592-4ADB-A1C7-B5F6109250C1}"/>
              </a:ext>
            </a:extLst>
          </p:cNvPr>
          <p:cNvSpPr>
            <a:spLocks noGrp="1"/>
          </p:cNvSpPr>
          <p:nvPr>
            <p:ph type="title"/>
          </p:nvPr>
        </p:nvSpPr>
        <p:spPr/>
        <p:txBody>
          <a:bodyPr/>
          <a:lstStyle/>
          <a:p>
            <a:r>
              <a:rPr lang="en-US" b="1" dirty="0">
                <a:solidFill>
                  <a:schemeClr val="bg1"/>
                </a:solidFill>
              </a:rPr>
              <a:t>Analyses</a:t>
            </a:r>
          </a:p>
        </p:txBody>
      </p:sp>
      <p:sp>
        <p:nvSpPr>
          <p:cNvPr id="3" name="Content Placeholder 2">
            <a:extLst>
              <a:ext uri="{FF2B5EF4-FFF2-40B4-BE49-F238E27FC236}">
                <a16:creationId xmlns:a16="http://schemas.microsoft.com/office/drawing/2014/main" id="{7C7DDFCE-ACAC-49FE-A369-348D7D0AB610}"/>
              </a:ext>
            </a:extLst>
          </p:cNvPr>
          <p:cNvSpPr>
            <a:spLocks noGrp="1"/>
          </p:cNvSpPr>
          <p:nvPr>
            <p:ph idx="1"/>
          </p:nvPr>
        </p:nvSpPr>
        <p:spPr>
          <a:xfrm>
            <a:off x="661167" y="2563845"/>
            <a:ext cx="7339833" cy="3530600"/>
          </a:xfrm>
        </p:spPr>
        <p:txBody>
          <a:bodyPr/>
          <a:lstStyle/>
          <a:p>
            <a:r>
              <a:rPr lang="en-US" sz="2400" dirty="0">
                <a:solidFill>
                  <a:schemeClr val="tx1"/>
                </a:solidFill>
              </a:rPr>
              <a:t>Two 3 (Age group) X 5 (Trial type) ANOVAs</a:t>
            </a:r>
          </a:p>
          <a:p>
            <a:pPr lvl="1"/>
            <a:r>
              <a:rPr lang="en-US" sz="2000" dirty="0">
                <a:solidFill>
                  <a:schemeClr val="tx1"/>
                </a:solidFill>
              </a:rPr>
              <a:t>Error Rates as DV</a:t>
            </a:r>
          </a:p>
          <a:p>
            <a:pPr lvl="1"/>
            <a:r>
              <a:rPr lang="en-US" sz="2000" dirty="0">
                <a:solidFill>
                  <a:schemeClr val="tx1"/>
                </a:solidFill>
              </a:rPr>
              <a:t>RTs as DV</a:t>
            </a:r>
          </a:p>
          <a:p>
            <a:r>
              <a:rPr lang="en-US" sz="2400" dirty="0">
                <a:solidFill>
                  <a:schemeClr val="tx1"/>
                </a:solidFill>
              </a:rPr>
              <a:t>Two 3 (Age group) X 4 (Switch Cost) ANOVAs</a:t>
            </a:r>
          </a:p>
          <a:p>
            <a:pPr lvl="1"/>
            <a:r>
              <a:rPr lang="en-US" sz="2000" dirty="0">
                <a:solidFill>
                  <a:schemeClr val="tx1"/>
                </a:solidFill>
              </a:rPr>
              <a:t>Error Rates as DV</a:t>
            </a:r>
          </a:p>
          <a:p>
            <a:pPr lvl="1"/>
            <a:r>
              <a:rPr lang="en-US" sz="2000" dirty="0">
                <a:solidFill>
                  <a:schemeClr val="tx1"/>
                </a:solidFill>
              </a:rPr>
              <a:t>RTs as DV</a:t>
            </a:r>
          </a:p>
          <a:p>
            <a:pPr marL="402336" lvl="1" indent="0">
              <a:buNone/>
            </a:pPr>
            <a:endParaRPr lang="en-US" dirty="0"/>
          </a:p>
        </p:txBody>
      </p:sp>
    </p:spTree>
    <p:extLst>
      <p:ext uri="{BB962C8B-B14F-4D97-AF65-F5344CB8AC3E}">
        <p14:creationId xmlns:p14="http://schemas.microsoft.com/office/powerpoint/2010/main" val="54070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7239238" cy="709613"/>
          </a:xfrm>
        </p:spPr>
        <p:txBody>
          <a:bodyPr/>
          <a:lstStyle/>
          <a:p>
            <a:r>
              <a:rPr lang="en-US" b="1" dirty="0">
                <a:solidFill>
                  <a:schemeClr val="tx1"/>
                </a:solidFill>
              </a:rPr>
              <a:t>Results – Error Rates (Local vs Global Costs)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851103507"/>
              </p:ext>
            </p:extLst>
          </p:nvPr>
        </p:nvGraphicFramePr>
        <p:xfrm>
          <a:off x="268941" y="1387736"/>
          <a:ext cx="8218842" cy="52174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051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857A-6166-41F0-A5E2-11ABA91F0A34}"/>
              </a:ext>
            </a:extLst>
          </p:cNvPr>
          <p:cNvSpPr>
            <a:spLocks noGrp="1"/>
          </p:cNvSpPr>
          <p:nvPr>
            <p:ph type="title" idx="4294967295"/>
          </p:nvPr>
        </p:nvSpPr>
        <p:spPr>
          <a:xfrm>
            <a:off x="150607" y="86064"/>
            <a:ext cx="7239238" cy="709613"/>
          </a:xfrm>
        </p:spPr>
        <p:txBody>
          <a:bodyPr/>
          <a:lstStyle/>
          <a:p>
            <a:r>
              <a:rPr lang="en-US" b="1" dirty="0">
                <a:solidFill>
                  <a:schemeClr val="tx1"/>
                </a:solidFill>
              </a:rPr>
              <a:t>Results – Reaction Times (Local vs Global Costs)</a:t>
            </a:r>
          </a:p>
        </p:txBody>
      </p:sp>
      <p:graphicFrame>
        <p:nvGraphicFramePr>
          <p:cNvPr id="5" name="Content Placeholder 4">
            <a:extLst>
              <a:ext uri="{FF2B5EF4-FFF2-40B4-BE49-F238E27FC236}">
                <a16:creationId xmlns:a16="http://schemas.microsoft.com/office/drawing/2014/main" id="{C7397290-D9C7-49D2-AFDD-57E88AA3F863}"/>
              </a:ext>
            </a:extLst>
          </p:cNvPr>
          <p:cNvGraphicFramePr>
            <a:graphicFrameLocks noGrp="1"/>
          </p:cNvGraphicFramePr>
          <p:nvPr>
            <p:ph idx="4294967295"/>
            <p:extLst>
              <p:ext uri="{D42A27DB-BD31-4B8C-83A1-F6EECF244321}">
                <p14:modId xmlns:p14="http://schemas.microsoft.com/office/powerpoint/2010/main" val="1980419477"/>
              </p:ext>
            </p:extLst>
          </p:nvPr>
        </p:nvGraphicFramePr>
        <p:xfrm>
          <a:off x="268941" y="1387736"/>
          <a:ext cx="8218842" cy="52174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58018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22CB-EDF2-4F47-A7F5-09C272067C86}"/>
              </a:ext>
            </a:extLst>
          </p:cNvPr>
          <p:cNvSpPr>
            <a:spLocks noGrp="1"/>
          </p:cNvSpPr>
          <p:nvPr>
            <p:ph type="title"/>
          </p:nvPr>
        </p:nvSpPr>
        <p:spPr>
          <a:xfrm>
            <a:off x="866440" y="927099"/>
            <a:ext cx="6343202" cy="709865"/>
          </a:xfrm>
        </p:spPr>
        <p:txBody>
          <a:bodyPr/>
          <a:lstStyle/>
          <a:p>
            <a:r>
              <a:rPr lang="en-US" b="1" dirty="0">
                <a:solidFill>
                  <a:schemeClr val="bg1"/>
                </a:solidFill>
              </a:rPr>
              <a:t>Summary – Reaction Times</a:t>
            </a:r>
          </a:p>
        </p:txBody>
      </p:sp>
      <p:sp>
        <p:nvSpPr>
          <p:cNvPr id="3" name="Content Placeholder 2">
            <a:extLst>
              <a:ext uri="{FF2B5EF4-FFF2-40B4-BE49-F238E27FC236}">
                <a16:creationId xmlns:a16="http://schemas.microsoft.com/office/drawing/2014/main" id="{F36EB780-F98D-4D4A-9990-43B8E3E13143}"/>
              </a:ext>
            </a:extLst>
          </p:cNvPr>
          <p:cNvSpPr>
            <a:spLocks noGrp="1"/>
          </p:cNvSpPr>
          <p:nvPr>
            <p:ph idx="1"/>
          </p:nvPr>
        </p:nvSpPr>
        <p:spPr>
          <a:xfrm>
            <a:off x="866441" y="2489200"/>
            <a:ext cx="7782259" cy="3530600"/>
          </a:xfrm>
        </p:spPr>
        <p:txBody>
          <a:bodyPr>
            <a:normAutofit/>
          </a:bodyPr>
          <a:lstStyle/>
          <a:p>
            <a:r>
              <a:rPr lang="en-US" sz="2400" dirty="0">
                <a:solidFill>
                  <a:schemeClr val="tx1"/>
                </a:solidFill>
              </a:rPr>
              <a:t>Older adults had greater RTs relative to younger adults across trial types. </a:t>
            </a:r>
          </a:p>
          <a:p>
            <a:r>
              <a:rPr lang="en-US" sz="2400" dirty="0">
                <a:solidFill>
                  <a:schemeClr val="tx1"/>
                </a:solidFill>
              </a:rPr>
              <a:t>Older adults showed increased global switch costs for both sequences, but local switch costs were only greater for the unpredictive random sequence. </a:t>
            </a:r>
          </a:p>
          <a:p>
            <a:endParaRPr lang="en-US" sz="2000" dirty="0"/>
          </a:p>
          <a:p>
            <a:endParaRPr lang="en-US" dirty="0"/>
          </a:p>
        </p:txBody>
      </p:sp>
    </p:spTree>
    <p:extLst>
      <p:ext uri="{BB962C8B-B14F-4D97-AF65-F5344CB8AC3E}">
        <p14:creationId xmlns:p14="http://schemas.microsoft.com/office/powerpoint/2010/main" val="305096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6A2A-3C91-48F2-A4A8-32E96E118D58}"/>
              </a:ext>
            </a:extLst>
          </p:cNvPr>
          <p:cNvSpPr>
            <a:spLocks noGrp="1"/>
          </p:cNvSpPr>
          <p:nvPr>
            <p:ph type="title"/>
          </p:nvPr>
        </p:nvSpPr>
        <p:spPr/>
        <p:txBody>
          <a:bodyPr/>
          <a:lstStyle/>
          <a:p>
            <a:r>
              <a:rPr lang="en-US" b="1" dirty="0">
                <a:solidFill>
                  <a:schemeClr val="bg1"/>
                </a:solidFill>
              </a:rPr>
              <a:t>Conclusions</a:t>
            </a:r>
          </a:p>
        </p:txBody>
      </p:sp>
      <p:sp>
        <p:nvSpPr>
          <p:cNvPr id="3" name="Content Placeholder 2">
            <a:extLst>
              <a:ext uri="{FF2B5EF4-FFF2-40B4-BE49-F238E27FC236}">
                <a16:creationId xmlns:a16="http://schemas.microsoft.com/office/drawing/2014/main" id="{4F333743-1674-4654-8D0C-89C578FEDB89}"/>
              </a:ext>
            </a:extLst>
          </p:cNvPr>
          <p:cNvSpPr>
            <a:spLocks noGrp="1"/>
          </p:cNvSpPr>
          <p:nvPr>
            <p:ph idx="1"/>
          </p:nvPr>
        </p:nvSpPr>
        <p:spPr>
          <a:xfrm>
            <a:off x="866441" y="2489200"/>
            <a:ext cx="7640745" cy="3530600"/>
          </a:xfrm>
        </p:spPr>
        <p:txBody>
          <a:bodyPr/>
          <a:lstStyle/>
          <a:p>
            <a:r>
              <a:rPr lang="en-US" sz="2400" dirty="0">
                <a:solidFill>
                  <a:schemeClr val="tx1"/>
                </a:solidFill>
              </a:rPr>
              <a:t>Declines in cognitive functioning due to healthy aging result in slower reaction times across all trial types</a:t>
            </a:r>
          </a:p>
          <a:p>
            <a:r>
              <a:rPr lang="en-US" sz="2400" dirty="0">
                <a:solidFill>
                  <a:schemeClr val="tx1"/>
                </a:solidFill>
              </a:rPr>
              <a:t>Task-set reconfiguration processes associated with local switch costs are especially taxed for older adults when switching is not predictive.</a:t>
            </a:r>
          </a:p>
          <a:p>
            <a:endParaRPr lang="en-US" dirty="0"/>
          </a:p>
        </p:txBody>
      </p:sp>
    </p:spTree>
    <p:extLst>
      <p:ext uri="{BB962C8B-B14F-4D97-AF65-F5344CB8AC3E}">
        <p14:creationId xmlns:p14="http://schemas.microsoft.com/office/powerpoint/2010/main" val="13498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Introduction</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Consonant Vowel/Odd Even Task (CV/OE)</a:t>
            </a:r>
          </a:p>
          <a:p>
            <a:r>
              <a:rPr lang="en-US" sz="2400" dirty="0">
                <a:solidFill>
                  <a:schemeClr val="tx1"/>
                </a:solidFill>
              </a:rPr>
              <a:t>Participants are shown a letter number combination (e.g., </a:t>
            </a:r>
            <a:r>
              <a:rPr lang="en-US" sz="2400" b="1" dirty="0">
                <a:solidFill>
                  <a:schemeClr val="accent1"/>
                </a:solidFill>
              </a:rPr>
              <a:t>A 25</a:t>
            </a:r>
            <a:r>
              <a:rPr lang="en-US" sz="2400" dirty="0">
                <a:solidFill>
                  <a:schemeClr val="tx1"/>
                </a:solidFill>
              </a:rPr>
              <a:t>) and are tasked with either classifying letter as </a:t>
            </a:r>
            <a:r>
              <a:rPr lang="en-US" sz="2400" b="1" dirty="0">
                <a:solidFill>
                  <a:schemeClr val="accent1"/>
                </a:solidFill>
              </a:rPr>
              <a:t>C</a:t>
            </a:r>
            <a:r>
              <a:rPr lang="en-US" sz="2400" dirty="0">
                <a:solidFill>
                  <a:schemeClr val="tx1"/>
                </a:solidFill>
              </a:rPr>
              <a:t> or </a:t>
            </a:r>
            <a:r>
              <a:rPr lang="en-US" sz="2400" b="1" dirty="0">
                <a:solidFill>
                  <a:schemeClr val="accent1"/>
                </a:solidFill>
              </a:rPr>
              <a:t>V</a:t>
            </a:r>
            <a:r>
              <a:rPr lang="en-US" sz="2400" dirty="0">
                <a:solidFill>
                  <a:schemeClr val="tx1"/>
                </a:solidFill>
              </a:rPr>
              <a:t> or number as </a:t>
            </a:r>
            <a:r>
              <a:rPr lang="en-US" sz="2400" b="1" dirty="0">
                <a:solidFill>
                  <a:schemeClr val="accent1"/>
                </a:solidFill>
              </a:rPr>
              <a:t>O</a:t>
            </a:r>
            <a:r>
              <a:rPr lang="en-US" sz="2400" dirty="0">
                <a:solidFill>
                  <a:schemeClr val="tx1"/>
                </a:solidFill>
              </a:rPr>
              <a:t> or </a:t>
            </a:r>
            <a:r>
              <a:rPr lang="en-US" sz="2400" b="1" dirty="0">
                <a:solidFill>
                  <a:schemeClr val="accent1"/>
                </a:solidFill>
              </a:rPr>
              <a:t>E</a:t>
            </a:r>
          </a:p>
          <a:p>
            <a:r>
              <a:rPr lang="en-US" sz="2400" dirty="0">
                <a:solidFill>
                  <a:schemeClr val="tx1"/>
                </a:solidFill>
              </a:rPr>
              <a:t>Task measures both error rates and reaction times (RTs)</a:t>
            </a:r>
          </a:p>
          <a:p>
            <a:pPr marL="402336" lvl="1" indent="0">
              <a:buNone/>
            </a:pPr>
            <a:endParaRPr lang="en-US" sz="2000" dirty="0">
              <a:solidFill>
                <a:schemeClr val="tx1"/>
              </a:solidFill>
            </a:endParaRPr>
          </a:p>
        </p:txBody>
      </p:sp>
    </p:spTree>
    <p:extLst>
      <p:ext uri="{BB962C8B-B14F-4D97-AF65-F5344CB8AC3E}">
        <p14:creationId xmlns:p14="http://schemas.microsoft.com/office/powerpoint/2010/main" val="17699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1AB-041A-43B3-8305-A0D4EA325514}"/>
              </a:ext>
            </a:extLst>
          </p:cNvPr>
          <p:cNvSpPr>
            <a:spLocks noGrp="1"/>
          </p:cNvSpPr>
          <p:nvPr>
            <p:ph type="title"/>
          </p:nvPr>
        </p:nvSpPr>
        <p:spPr/>
        <p:txBody>
          <a:bodyPr/>
          <a:lstStyle/>
          <a:p>
            <a:r>
              <a:rPr lang="en-US" b="1" dirty="0">
                <a:solidFill>
                  <a:schemeClr val="bg1"/>
                </a:solidFill>
              </a:rPr>
              <a:t>Limitations</a:t>
            </a:r>
          </a:p>
        </p:txBody>
      </p:sp>
      <p:sp>
        <p:nvSpPr>
          <p:cNvPr id="3" name="Content Placeholder 2">
            <a:extLst>
              <a:ext uri="{FF2B5EF4-FFF2-40B4-BE49-F238E27FC236}">
                <a16:creationId xmlns:a16="http://schemas.microsoft.com/office/drawing/2014/main" id="{E10E4579-B041-4FDA-9ED9-29F0A514A1A4}"/>
              </a:ext>
            </a:extLst>
          </p:cNvPr>
          <p:cNvSpPr>
            <a:spLocks noGrp="1"/>
          </p:cNvSpPr>
          <p:nvPr>
            <p:ph idx="1"/>
          </p:nvPr>
        </p:nvSpPr>
        <p:spPr>
          <a:xfrm>
            <a:off x="866441" y="2489200"/>
            <a:ext cx="7804030" cy="3530600"/>
          </a:xfrm>
        </p:spPr>
        <p:txBody>
          <a:bodyPr>
            <a:normAutofit/>
          </a:bodyPr>
          <a:lstStyle/>
          <a:p>
            <a:r>
              <a:rPr lang="en-US" sz="2400" dirty="0">
                <a:solidFill>
                  <a:schemeClr val="tx1"/>
                </a:solidFill>
              </a:rPr>
              <a:t>Older adult data</a:t>
            </a:r>
          </a:p>
          <a:p>
            <a:pPr lvl="1"/>
            <a:r>
              <a:rPr lang="en-US" sz="2200" dirty="0">
                <a:solidFill>
                  <a:schemeClr val="tx1"/>
                </a:solidFill>
              </a:rPr>
              <a:t>Data collection is still underway!</a:t>
            </a:r>
          </a:p>
          <a:p>
            <a:r>
              <a:rPr lang="en-US" sz="2400" dirty="0">
                <a:solidFill>
                  <a:schemeClr val="tx1"/>
                </a:solidFill>
              </a:rPr>
              <a:t>Unlike Huff et al. (2015), did not find decreased local switch costs across all errors and RTs</a:t>
            </a:r>
          </a:p>
          <a:p>
            <a:pPr lvl="1"/>
            <a:r>
              <a:rPr lang="en-US" sz="2200" dirty="0">
                <a:solidFill>
                  <a:schemeClr val="tx1"/>
                </a:solidFill>
              </a:rPr>
              <a:t>May be due in part to the number of trials (432) and the inclusion of an additional switch block </a:t>
            </a:r>
            <a:endParaRPr lang="en-US" sz="20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315036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AD5057-5A0E-426A-8DAB-428C0E3D904F}"/>
              </a:ext>
            </a:extLst>
          </p:cNvPr>
          <p:cNvSpPr>
            <a:spLocks noGrp="1"/>
          </p:cNvSpPr>
          <p:nvPr>
            <p:ph type="ctrTitle"/>
          </p:nvPr>
        </p:nvSpPr>
        <p:spPr>
          <a:xfrm>
            <a:off x="2437058" y="1039282"/>
            <a:ext cx="5917679" cy="2554983"/>
          </a:xfrm>
        </p:spPr>
        <p:txBody>
          <a:bodyPr/>
          <a:lstStyle/>
          <a:p>
            <a:r>
              <a:rPr lang="en-US" b="1" dirty="0">
                <a:solidFill>
                  <a:schemeClr val="bg1"/>
                </a:solidFill>
              </a:rPr>
              <a:t>Questions?</a:t>
            </a:r>
          </a:p>
        </p:txBody>
      </p:sp>
      <p:sp>
        <p:nvSpPr>
          <p:cNvPr id="5" name="Subtitle 4">
            <a:extLst>
              <a:ext uri="{FF2B5EF4-FFF2-40B4-BE49-F238E27FC236}">
                <a16:creationId xmlns:a16="http://schemas.microsoft.com/office/drawing/2014/main" id="{C0D5ABB6-6E86-42AB-8981-E0C65069FC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079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E9C9-59FE-48E3-A2FD-27ABC6F60FAE}"/>
              </a:ext>
            </a:extLst>
          </p:cNvPr>
          <p:cNvSpPr>
            <a:spLocks noGrp="1"/>
          </p:cNvSpPr>
          <p:nvPr>
            <p:ph type="title"/>
          </p:nvPr>
        </p:nvSpPr>
        <p:spPr/>
        <p:txBody>
          <a:bodyPr/>
          <a:lstStyle/>
          <a:p>
            <a:r>
              <a:rPr lang="en-US" b="1" dirty="0">
                <a:solidFill>
                  <a:schemeClr val="bg1"/>
                </a:solidFill>
              </a:rPr>
              <a:t>Pure vs Switch Blocks</a:t>
            </a:r>
          </a:p>
        </p:txBody>
      </p:sp>
      <p:sp>
        <p:nvSpPr>
          <p:cNvPr id="3" name="Content Placeholder 2">
            <a:extLst>
              <a:ext uri="{FF2B5EF4-FFF2-40B4-BE49-F238E27FC236}">
                <a16:creationId xmlns:a16="http://schemas.microsoft.com/office/drawing/2014/main" id="{3AC2A4AB-58E8-4E7D-B569-12585F6DA90A}"/>
              </a:ext>
            </a:extLst>
          </p:cNvPr>
          <p:cNvSpPr>
            <a:spLocks noGrp="1"/>
          </p:cNvSpPr>
          <p:nvPr>
            <p:ph idx="1"/>
          </p:nvPr>
        </p:nvSpPr>
        <p:spPr>
          <a:xfrm>
            <a:off x="670498" y="2260600"/>
            <a:ext cx="7493788" cy="3530600"/>
          </a:xfrm>
        </p:spPr>
        <p:txBody>
          <a:bodyPr/>
          <a:lstStyle/>
          <a:p>
            <a:r>
              <a:rPr lang="en-US" sz="2400" b="1" dirty="0">
                <a:solidFill>
                  <a:schemeClr val="tx1"/>
                </a:solidFill>
              </a:rPr>
              <a:t>Pure Blocks</a:t>
            </a:r>
          </a:p>
          <a:p>
            <a:pPr lvl="1"/>
            <a:r>
              <a:rPr lang="en-US" sz="2000" dirty="0">
                <a:solidFill>
                  <a:schemeClr val="tx1"/>
                </a:solidFill>
              </a:rPr>
              <a:t>Participants focus on only one of the two tasks</a:t>
            </a:r>
          </a:p>
          <a:p>
            <a:pPr lvl="2"/>
            <a:r>
              <a:rPr lang="en-US" sz="1800" dirty="0">
                <a:solidFill>
                  <a:schemeClr val="tx1"/>
                </a:solidFill>
              </a:rPr>
              <a:t>i.e., only doing the odd even task for all trials in a block</a:t>
            </a:r>
          </a:p>
          <a:p>
            <a:r>
              <a:rPr lang="en-US" sz="2400" b="1" dirty="0">
                <a:solidFill>
                  <a:schemeClr val="tx1"/>
                </a:solidFill>
              </a:rPr>
              <a:t>Switch Blocks</a:t>
            </a:r>
          </a:p>
          <a:p>
            <a:pPr lvl="1"/>
            <a:r>
              <a:rPr lang="en-US" sz="2000" dirty="0">
                <a:solidFill>
                  <a:schemeClr val="tx1"/>
                </a:solidFill>
              </a:rPr>
              <a:t>Participants have to change task type for different trials in the same block.</a:t>
            </a:r>
          </a:p>
          <a:p>
            <a:pPr lvl="1"/>
            <a:r>
              <a:rPr lang="en-US" sz="2000" b="1" dirty="0">
                <a:solidFill>
                  <a:schemeClr val="tx1"/>
                </a:solidFill>
              </a:rPr>
              <a:t>Alternating Runs: </a:t>
            </a:r>
            <a:r>
              <a:rPr lang="en-US" sz="2000" dirty="0">
                <a:solidFill>
                  <a:schemeClr val="tx1"/>
                </a:solidFill>
              </a:rPr>
              <a:t>CV, CV, </a:t>
            </a:r>
            <a:r>
              <a:rPr lang="en-US" sz="2000" b="1" dirty="0">
                <a:solidFill>
                  <a:schemeClr val="accent1"/>
                </a:solidFill>
              </a:rPr>
              <a:t>OE</a:t>
            </a:r>
            <a:r>
              <a:rPr lang="en-US" sz="2000" dirty="0">
                <a:solidFill>
                  <a:schemeClr val="tx1"/>
                </a:solidFill>
              </a:rPr>
              <a:t>, OE, </a:t>
            </a:r>
            <a:r>
              <a:rPr lang="en-US" sz="2000" b="1" dirty="0">
                <a:solidFill>
                  <a:schemeClr val="accent1"/>
                </a:solidFill>
              </a:rPr>
              <a:t>CV</a:t>
            </a:r>
            <a:r>
              <a:rPr lang="en-US" sz="2000" dirty="0">
                <a:solidFill>
                  <a:schemeClr val="tx1"/>
                </a:solidFill>
              </a:rPr>
              <a:t>, CV</a:t>
            </a:r>
          </a:p>
          <a:p>
            <a:pPr lvl="1"/>
            <a:endParaRPr lang="en-US" sz="2000" dirty="0">
              <a:solidFill>
                <a:schemeClr val="tx1"/>
              </a:solidFill>
            </a:endParaRPr>
          </a:p>
          <a:p>
            <a:endParaRPr lang="en-US" dirty="0"/>
          </a:p>
        </p:txBody>
      </p:sp>
    </p:spTree>
    <p:extLst>
      <p:ext uri="{BB962C8B-B14F-4D97-AF65-F5344CB8AC3E}">
        <p14:creationId xmlns:p14="http://schemas.microsoft.com/office/powerpoint/2010/main" val="421665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F943-F2F2-49E0-8C65-04DC132CF349}"/>
              </a:ext>
            </a:extLst>
          </p:cNvPr>
          <p:cNvSpPr>
            <a:spLocks noGrp="1"/>
          </p:cNvSpPr>
          <p:nvPr>
            <p:ph type="title"/>
          </p:nvPr>
        </p:nvSpPr>
        <p:spPr/>
        <p:txBody>
          <a:bodyPr/>
          <a:lstStyle/>
          <a:p>
            <a:r>
              <a:rPr lang="en-US" b="1" dirty="0">
                <a:solidFill>
                  <a:schemeClr val="bg1"/>
                </a:solidFill>
              </a:rPr>
              <a:t>Local vs Global Switch Costs</a:t>
            </a:r>
          </a:p>
        </p:txBody>
      </p:sp>
      <p:sp>
        <p:nvSpPr>
          <p:cNvPr id="3" name="Content Placeholder 2">
            <a:extLst>
              <a:ext uri="{FF2B5EF4-FFF2-40B4-BE49-F238E27FC236}">
                <a16:creationId xmlns:a16="http://schemas.microsoft.com/office/drawing/2014/main" id="{4044EA5C-9E44-4C57-B2E4-17C03ECA81EC}"/>
              </a:ext>
            </a:extLst>
          </p:cNvPr>
          <p:cNvSpPr>
            <a:spLocks noGrp="1"/>
          </p:cNvSpPr>
          <p:nvPr>
            <p:ph idx="1"/>
          </p:nvPr>
        </p:nvSpPr>
        <p:spPr>
          <a:xfrm>
            <a:off x="587828" y="2276929"/>
            <a:ext cx="8164285" cy="3530600"/>
          </a:xfrm>
        </p:spPr>
        <p:txBody>
          <a:bodyPr>
            <a:normAutofit/>
          </a:bodyPr>
          <a:lstStyle/>
          <a:p>
            <a:r>
              <a:rPr lang="en-US" sz="2400" b="1" dirty="0">
                <a:solidFill>
                  <a:schemeClr val="tx1"/>
                </a:solidFill>
              </a:rPr>
              <a:t>Switch blocks </a:t>
            </a:r>
            <a:r>
              <a:rPr lang="en-US" sz="2400" dirty="0">
                <a:solidFill>
                  <a:schemeClr val="tx1"/>
                </a:solidFill>
              </a:rPr>
              <a:t>allow computing of two types of </a:t>
            </a:r>
            <a:r>
              <a:rPr lang="en-US" sz="2400" b="1" dirty="0">
                <a:solidFill>
                  <a:schemeClr val="tx1"/>
                </a:solidFill>
              </a:rPr>
              <a:t>switch costs:</a:t>
            </a:r>
          </a:p>
          <a:p>
            <a:pPr lvl="1"/>
            <a:r>
              <a:rPr lang="en-US" sz="2000" b="1" dirty="0">
                <a:solidFill>
                  <a:schemeClr val="accent1"/>
                </a:solidFill>
              </a:rPr>
              <a:t>Local costs</a:t>
            </a:r>
            <a:r>
              <a:rPr lang="en-US" sz="2000" dirty="0">
                <a:solidFill>
                  <a:schemeClr val="accent1"/>
                </a:solidFill>
              </a:rPr>
              <a:t> </a:t>
            </a:r>
            <a:r>
              <a:rPr lang="en-US" sz="2000" dirty="0">
                <a:solidFill>
                  <a:schemeClr val="tx1"/>
                </a:solidFill>
              </a:rPr>
              <a:t>= Switch trials – Non-Switch Trials (in the same block).</a:t>
            </a:r>
          </a:p>
          <a:p>
            <a:pPr lvl="2"/>
            <a:r>
              <a:rPr lang="en-US" sz="1800" dirty="0">
                <a:solidFill>
                  <a:schemeClr val="tx1"/>
                </a:solidFill>
              </a:rPr>
              <a:t>Reflect task-set reconfiguration that arises from changing tasks across trials </a:t>
            </a:r>
            <a:endParaRPr lang="en-US" sz="2000" dirty="0">
              <a:solidFill>
                <a:schemeClr val="tx1"/>
              </a:solidFill>
            </a:endParaRPr>
          </a:p>
          <a:p>
            <a:pPr lvl="1"/>
            <a:r>
              <a:rPr lang="en-US" sz="2000" b="1" dirty="0">
                <a:solidFill>
                  <a:schemeClr val="accent1"/>
                </a:solidFill>
              </a:rPr>
              <a:t>Global costs</a:t>
            </a:r>
            <a:r>
              <a:rPr lang="en-US" sz="2000" dirty="0">
                <a:solidFill>
                  <a:schemeClr val="accent1"/>
                </a:solidFill>
              </a:rPr>
              <a:t> </a:t>
            </a:r>
            <a:r>
              <a:rPr lang="en-US" sz="2000" dirty="0">
                <a:solidFill>
                  <a:schemeClr val="tx1"/>
                </a:solidFill>
              </a:rPr>
              <a:t>= Non-Switch – Pure Trials</a:t>
            </a:r>
          </a:p>
          <a:p>
            <a:pPr lvl="2"/>
            <a:r>
              <a:rPr lang="en-US" sz="1800" dirty="0">
                <a:solidFill>
                  <a:schemeClr val="tx1"/>
                </a:solidFill>
              </a:rPr>
              <a:t>Represent the cost of keeping two tasks active in memory</a:t>
            </a:r>
          </a:p>
        </p:txBody>
      </p:sp>
    </p:spTree>
    <p:extLst>
      <p:ext uri="{BB962C8B-B14F-4D97-AF65-F5344CB8AC3E}">
        <p14:creationId xmlns:p14="http://schemas.microsoft.com/office/powerpoint/2010/main" val="420145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B3268-E9EA-44E4-ACDD-CE6AB485DB7F}"/>
              </a:ext>
            </a:extLst>
          </p:cNvPr>
          <p:cNvSpPr>
            <a:spLocks noGrp="1"/>
          </p:cNvSpPr>
          <p:nvPr>
            <p:ph type="title"/>
          </p:nvPr>
        </p:nvSpPr>
        <p:spPr/>
        <p:txBody>
          <a:bodyPr/>
          <a:lstStyle/>
          <a:p>
            <a:r>
              <a:rPr lang="en-US" b="1" dirty="0">
                <a:solidFill>
                  <a:schemeClr val="bg1"/>
                </a:solidFill>
              </a:rPr>
              <a:t>Age Related Differences</a:t>
            </a:r>
          </a:p>
        </p:txBody>
      </p:sp>
      <p:sp>
        <p:nvSpPr>
          <p:cNvPr id="3" name="Content Placeholder 2">
            <a:extLst>
              <a:ext uri="{FF2B5EF4-FFF2-40B4-BE49-F238E27FC236}">
                <a16:creationId xmlns:a16="http://schemas.microsoft.com/office/drawing/2014/main" id="{5E7555E2-8326-4748-BCA4-EEAC4266F2D8}"/>
              </a:ext>
            </a:extLst>
          </p:cNvPr>
          <p:cNvSpPr>
            <a:spLocks noGrp="1"/>
          </p:cNvSpPr>
          <p:nvPr>
            <p:ph idx="1"/>
          </p:nvPr>
        </p:nvSpPr>
        <p:spPr>
          <a:xfrm>
            <a:off x="519247" y="2334409"/>
            <a:ext cx="8363495" cy="4410636"/>
          </a:xfrm>
        </p:spPr>
        <p:txBody>
          <a:bodyPr>
            <a:normAutofit/>
          </a:bodyPr>
          <a:lstStyle/>
          <a:p>
            <a:r>
              <a:rPr lang="en-US" sz="2400" dirty="0">
                <a:solidFill>
                  <a:schemeClr val="tx1"/>
                </a:solidFill>
              </a:rPr>
              <a:t>Previous work by Huff et al. (2015) has shown that global switch costs increase as a function of age, while local switch costs for RTs decreases</a:t>
            </a:r>
          </a:p>
          <a:p>
            <a:pPr lvl="1"/>
            <a:r>
              <a:rPr lang="en-US" sz="2200" dirty="0">
                <a:solidFill>
                  <a:schemeClr val="tx1"/>
                </a:solidFill>
              </a:rPr>
              <a:t>i.e., local switch costs will be lower for older adults if they are consistently performing poorly on both switch and non-switch trials</a:t>
            </a:r>
          </a:p>
          <a:p>
            <a:r>
              <a:rPr lang="en-US" sz="2400" dirty="0">
                <a:solidFill>
                  <a:schemeClr val="tx1"/>
                </a:solidFill>
                <a:highlight>
                  <a:srgbClr val="FFFF00"/>
                </a:highlight>
              </a:rPr>
              <a:t>MCI SOMETHING HERE</a:t>
            </a:r>
          </a:p>
          <a:p>
            <a:pPr lvl="1"/>
            <a:endParaRPr lang="en-US" sz="2000" dirty="0">
              <a:solidFill>
                <a:schemeClr val="tx1"/>
              </a:solidFill>
            </a:endParaRPr>
          </a:p>
        </p:txBody>
      </p:sp>
    </p:spTree>
    <p:extLst>
      <p:ext uri="{BB962C8B-B14F-4D97-AF65-F5344CB8AC3E}">
        <p14:creationId xmlns:p14="http://schemas.microsoft.com/office/powerpoint/2010/main" val="417247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FE1-DCC8-49AB-B923-727D71DAA4E8}"/>
              </a:ext>
            </a:extLst>
          </p:cNvPr>
          <p:cNvSpPr>
            <a:spLocks noGrp="1"/>
          </p:cNvSpPr>
          <p:nvPr>
            <p:ph type="title"/>
          </p:nvPr>
        </p:nvSpPr>
        <p:spPr/>
        <p:txBody>
          <a:bodyPr/>
          <a:lstStyle/>
          <a:p>
            <a:r>
              <a:rPr lang="en-US" b="1" dirty="0">
                <a:solidFill>
                  <a:schemeClr val="bg1"/>
                </a:solidFill>
              </a:rPr>
              <a:t>The Present Study</a:t>
            </a:r>
          </a:p>
        </p:txBody>
      </p:sp>
      <p:sp>
        <p:nvSpPr>
          <p:cNvPr id="3" name="Content Placeholder 2">
            <a:extLst>
              <a:ext uri="{FF2B5EF4-FFF2-40B4-BE49-F238E27FC236}">
                <a16:creationId xmlns:a16="http://schemas.microsoft.com/office/drawing/2014/main" id="{FB8BF291-0325-42B8-A496-F88633D0DD88}"/>
              </a:ext>
            </a:extLst>
          </p:cNvPr>
          <p:cNvSpPr>
            <a:spLocks noGrp="1"/>
          </p:cNvSpPr>
          <p:nvPr>
            <p:ph idx="1"/>
          </p:nvPr>
        </p:nvSpPr>
        <p:spPr>
          <a:xfrm>
            <a:off x="866441" y="2489200"/>
            <a:ext cx="7853016" cy="3530600"/>
          </a:xfrm>
        </p:spPr>
        <p:txBody>
          <a:bodyPr/>
          <a:lstStyle/>
          <a:p>
            <a:r>
              <a:rPr lang="en-US" sz="2400" dirty="0">
                <a:solidFill>
                  <a:schemeClr val="tx1"/>
                </a:solidFill>
              </a:rPr>
              <a:t>Extend previous CVOE studies on aging by including a random switch sequence</a:t>
            </a:r>
          </a:p>
          <a:p>
            <a:pPr lvl="1"/>
            <a:r>
              <a:rPr lang="en-US" sz="2000" dirty="0">
                <a:solidFill>
                  <a:schemeClr val="tx1"/>
                </a:solidFill>
              </a:rPr>
              <a:t>Task switching occurs with no discernible pattern</a:t>
            </a:r>
          </a:p>
          <a:p>
            <a:pPr lvl="1"/>
            <a:r>
              <a:rPr lang="en-US" sz="2000" dirty="0">
                <a:solidFill>
                  <a:schemeClr val="tx1"/>
                </a:solidFill>
              </a:rPr>
              <a:t>e.g., CV, OE, OE, OE, CV, OE</a:t>
            </a:r>
          </a:p>
          <a:p>
            <a:pPr marL="402336" lvl="1" indent="0">
              <a:buNone/>
            </a:pPr>
            <a:endParaRPr lang="en-US" dirty="0"/>
          </a:p>
        </p:txBody>
      </p:sp>
    </p:spTree>
    <p:extLst>
      <p:ext uri="{BB962C8B-B14F-4D97-AF65-F5344CB8AC3E}">
        <p14:creationId xmlns:p14="http://schemas.microsoft.com/office/powerpoint/2010/main" val="82275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FE1-DCC8-49AB-B923-727D71DAA4E8}"/>
              </a:ext>
            </a:extLst>
          </p:cNvPr>
          <p:cNvSpPr>
            <a:spLocks noGrp="1"/>
          </p:cNvSpPr>
          <p:nvPr>
            <p:ph type="title"/>
          </p:nvPr>
        </p:nvSpPr>
        <p:spPr/>
        <p:txBody>
          <a:bodyPr/>
          <a:lstStyle/>
          <a:p>
            <a:r>
              <a:rPr lang="en-US" b="1" dirty="0">
                <a:solidFill>
                  <a:schemeClr val="bg1"/>
                </a:solidFill>
              </a:rPr>
              <a:t>Alternating Runs vs Random Presentation</a:t>
            </a:r>
          </a:p>
        </p:txBody>
      </p:sp>
      <p:sp>
        <p:nvSpPr>
          <p:cNvPr id="3" name="Content Placeholder 2">
            <a:extLst>
              <a:ext uri="{FF2B5EF4-FFF2-40B4-BE49-F238E27FC236}">
                <a16:creationId xmlns:a16="http://schemas.microsoft.com/office/drawing/2014/main" id="{FB8BF291-0325-42B8-A496-F88633D0DD88}"/>
              </a:ext>
            </a:extLst>
          </p:cNvPr>
          <p:cNvSpPr>
            <a:spLocks noGrp="1"/>
          </p:cNvSpPr>
          <p:nvPr>
            <p:ph idx="1"/>
          </p:nvPr>
        </p:nvSpPr>
        <p:spPr>
          <a:xfrm>
            <a:off x="866441" y="2489200"/>
            <a:ext cx="7363159" cy="3530600"/>
          </a:xfrm>
        </p:spPr>
        <p:txBody>
          <a:bodyPr/>
          <a:lstStyle/>
          <a:p>
            <a:pPr marL="345186" indent="-285750"/>
            <a:r>
              <a:rPr lang="en-US" sz="2400" dirty="0">
                <a:solidFill>
                  <a:schemeClr val="tx1"/>
                </a:solidFill>
              </a:rPr>
              <a:t>Switch trials that are presented in a non-predictive sequencing may be cognitively more difficult.</a:t>
            </a:r>
          </a:p>
          <a:p>
            <a:pPr marL="688086" lvl="1" indent="-285750"/>
            <a:r>
              <a:rPr lang="en-US" sz="2000" dirty="0">
                <a:solidFill>
                  <a:schemeClr val="tx1"/>
                </a:solidFill>
              </a:rPr>
              <a:t>May be more sensitive to cognitive declines. </a:t>
            </a:r>
          </a:p>
          <a:p>
            <a:pPr marL="345186" indent="-285750"/>
            <a:r>
              <a:rPr lang="en-US" sz="2400" dirty="0">
                <a:solidFill>
                  <a:schemeClr val="tx1"/>
                </a:solidFill>
              </a:rPr>
              <a:t>It is expected that overall error rates and reaction times will be greater on the random switch versus alternating runs switch block.</a:t>
            </a:r>
          </a:p>
          <a:p>
            <a:pPr marL="402336" lvl="1" indent="0">
              <a:buNone/>
            </a:pPr>
            <a:endParaRPr lang="en-US" dirty="0"/>
          </a:p>
        </p:txBody>
      </p:sp>
    </p:spTree>
    <p:extLst>
      <p:ext uri="{BB962C8B-B14F-4D97-AF65-F5344CB8AC3E}">
        <p14:creationId xmlns:p14="http://schemas.microsoft.com/office/powerpoint/2010/main" val="207511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333E-ABA3-42DB-8E54-E9B922957F75}"/>
              </a:ext>
            </a:extLst>
          </p:cNvPr>
          <p:cNvSpPr>
            <a:spLocks noGrp="1"/>
          </p:cNvSpPr>
          <p:nvPr>
            <p:ph type="title"/>
          </p:nvPr>
        </p:nvSpPr>
        <p:spPr/>
        <p:txBody>
          <a:bodyPr/>
          <a:lstStyle/>
          <a:p>
            <a:r>
              <a:rPr lang="en-US" b="1" dirty="0">
                <a:solidFill>
                  <a:schemeClr val="bg1"/>
                </a:solidFill>
              </a:rPr>
              <a:t>Hypothesis</a:t>
            </a:r>
          </a:p>
        </p:txBody>
      </p:sp>
      <p:sp>
        <p:nvSpPr>
          <p:cNvPr id="3" name="Content Placeholder 2">
            <a:extLst>
              <a:ext uri="{FF2B5EF4-FFF2-40B4-BE49-F238E27FC236}">
                <a16:creationId xmlns:a16="http://schemas.microsoft.com/office/drawing/2014/main" id="{FE81A7F3-03F1-4A0F-8F78-9CE1C485F45E}"/>
              </a:ext>
            </a:extLst>
          </p:cNvPr>
          <p:cNvSpPr>
            <a:spLocks noGrp="1"/>
          </p:cNvSpPr>
          <p:nvPr>
            <p:ph idx="1"/>
          </p:nvPr>
        </p:nvSpPr>
        <p:spPr>
          <a:xfrm>
            <a:off x="585620" y="2400301"/>
            <a:ext cx="7972759" cy="3530600"/>
          </a:xfrm>
        </p:spPr>
        <p:txBody>
          <a:bodyPr>
            <a:normAutofit/>
          </a:bodyPr>
          <a:lstStyle/>
          <a:p>
            <a:r>
              <a:rPr lang="en-US" sz="2400" dirty="0">
                <a:solidFill>
                  <a:schemeClr val="tx1"/>
                </a:solidFill>
              </a:rPr>
              <a:t>Older adults should commit </a:t>
            </a:r>
            <a:r>
              <a:rPr lang="en-US" sz="2400" b="1" dirty="0">
                <a:solidFill>
                  <a:schemeClr val="tx1"/>
                </a:solidFill>
              </a:rPr>
              <a:t>more errors </a:t>
            </a:r>
            <a:r>
              <a:rPr lang="en-US" sz="2400" dirty="0">
                <a:solidFill>
                  <a:schemeClr val="tx1"/>
                </a:solidFill>
              </a:rPr>
              <a:t>and have </a:t>
            </a:r>
            <a:r>
              <a:rPr lang="en-US" sz="2400" b="1" dirty="0">
                <a:solidFill>
                  <a:schemeClr val="tx1"/>
                </a:solidFill>
              </a:rPr>
              <a:t>slower reaction times (RTs) </a:t>
            </a:r>
            <a:r>
              <a:rPr lang="en-US" sz="2400" dirty="0">
                <a:solidFill>
                  <a:schemeClr val="tx1"/>
                </a:solidFill>
              </a:rPr>
              <a:t>on all trial types relative to younger adults</a:t>
            </a:r>
          </a:p>
          <a:p>
            <a:r>
              <a:rPr lang="en-US" sz="2400" dirty="0">
                <a:solidFill>
                  <a:schemeClr val="tx1"/>
                </a:solidFill>
              </a:rPr>
              <a:t>Older adults should also show </a:t>
            </a:r>
            <a:r>
              <a:rPr lang="en-US" sz="2400" b="1" dirty="0">
                <a:solidFill>
                  <a:schemeClr val="tx1"/>
                </a:solidFill>
              </a:rPr>
              <a:t>decreased</a:t>
            </a:r>
            <a:r>
              <a:rPr lang="en-US" sz="2400" dirty="0">
                <a:solidFill>
                  <a:schemeClr val="tx1"/>
                </a:solidFill>
              </a:rPr>
              <a:t> local switch costs</a:t>
            </a:r>
          </a:p>
          <a:p>
            <a:r>
              <a:rPr lang="en-US" sz="2400" dirty="0">
                <a:solidFill>
                  <a:schemeClr val="tx1"/>
                </a:solidFill>
              </a:rPr>
              <a:t>These effects should be further magnified for MCI individuals</a:t>
            </a:r>
          </a:p>
        </p:txBody>
      </p:sp>
    </p:spTree>
    <p:extLst>
      <p:ext uri="{BB962C8B-B14F-4D97-AF65-F5344CB8AC3E}">
        <p14:creationId xmlns:p14="http://schemas.microsoft.com/office/powerpoint/2010/main" val="253045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9304-2DC4-47EF-870F-B2611F35DCFA}"/>
              </a:ext>
            </a:extLst>
          </p:cNvPr>
          <p:cNvSpPr>
            <a:spLocks noGrp="1"/>
          </p:cNvSpPr>
          <p:nvPr>
            <p:ph type="title"/>
          </p:nvPr>
        </p:nvSpPr>
        <p:spPr/>
        <p:txBody>
          <a:bodyPr/>
          <a:lstStyle/>
          <a:p>
            <a:r>
              <a:rPr lang="en-US" b="1" dirty="0">
                <a:solidFill>
                  <a:schemeClr val="bg1"/>
                </a:solidFill>
              </a:rPr>
              <a:t>Participants</a:t>
            </a:r>
          </a:p>
        </p:txBody>
      </p:sp>
      <p:graphicFrame>
        <p:nvGraphicFramePr>
          <p:cNvPr id="5" name="Diagram 4">
            <a:extLst>
              <a:ext uri="{FF2B5EF4-FFF2-40B4-BE49-F238E27FC236}">
                <a16:creationId xmlns:a16="http://schemas.microsoft.com/office/drawing/2014/main" id="{4225E6E7-1AC4-4FAB-AF26-4E76D4B6190F}"/>
              </a:ext>
            </a:extLst>
          </p:cNvPr>
          <p:cNvGraphicFramePr/>
          <p:nvPr>
            <p:extLst>
              <p:ext uri="{D42A27DB-BD31-4B8C-83A1-F6EECF244321}">
                <p14:modId xmlns:p14="http://schemas.microsoft.com/office/powerpoint/2010/main" val="766077"/>
              </p:ext>
            </p:extLst>
          </p:nvPr>
        </p:nvGraphicFramePr>
        <p:xfrm>
          <a:off x="866440" y="4336473"/>
          <a:ext cx="7171894" cy="2155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585EAC3B-4142-49D9-977C-49D7D274D5D8}"/>
              </a:ext>
            </a:extLst>
          </p:cNvPr>
          <p:cNvSpPr txBox="1"/>
          <p:nvPr/>
        </p:nvSpPr>
        <p:spPr>
          <a:xfrm>
            <a:off x="788765" y="2521527"/>
            <a:ext cx="6343201" cy="3539430"/>
          </a:xfrm>
          <a:prstGeom prst="rect">
            <a:avLst/>
          </a:prstGeom>
          <a:noFill/>
        </p:spPr>
        <p:txBody>
          <a:bodyPr wrap="square" rtlCol="0">
            <a:spAutoFit/>
          </a:bodyPr>
          <a:lstStyle/>
          <a:p>
            <a:pPr marL="285750" indent="-285750">
              <a:buFont typeface="Arial" panose="020B0604020202020204" pitchFamily="34" charset="0"/>
              <a:buChar char="•"/>
            </a:pPr>
            <a:r>
              <a:rPr lang="en-US" sz="2400" dirty="0"/>
              <a:t>59 Younger Adults</a:t>
            </a:r>
          </a:p>
          <a:p>
            <a:pPr marL="742950" lvl="1" indent="-285750">
              <a:buFont typeface="Arial" panose="020B0604020202020204" pitchFamily="34" charset="0"/>
              <a:buChar char="•"/>
            </a:pPr>
            <a:r>
              <a:rPr lang="en-US" sz="2000" dirty="0"/>
              <a:t>Sona</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ighlight>
                  <a:srgbClr val="FFFF00"/>
                </a:highlight>
              </a:rPr>
              <a:t>XX</a:t>
            </a:r>
            <a:r>
              <a:rPr lang="en-US" sz="2400" dirty="0"/>
              <a:t> Healthy Older Adults</a:t>
            </a:r>
          </a:p>
          <a:p>
            <a:pPr marL="742950" lvl="1" indent="-285750">
              <a:buFont typeface="Arial" panose="020B0604020202020204" pitchFamily="34" charset="0"/>
              <a:buChar char="•"/>
            </a:pPr>
            <a:r>
              <a:rPr lang="en-US" sz="2000" dirty="0"/>
              <a:t>Hattiesburg Clinic</a:t>
            </a:r>
          </a:p>
          <a:p>
            <a:pPr marL="742950" lvl="1" indent="-285750">
              <a:buFont typeface="Arial" panose="020B0604020202020204" pitchFamily="34" charset="0"/>
              <a:buChar char="•"/>
            </a:pPr>
            <a:r>
              <a:rPr lang="en-US" sz="2000" dirty="0"/>
              <a:t>OLLI Subject Pool</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highlight>
                  <a:srgbClr val="FFFF00"/>
                </a:highlight>
              </a:rPr>
              <a:t>XX </a:t>
            </a:r>
            <a:r>
              <a:rPr lang="en-US" sz="2400" dirty="0"/>
              <a:t>Mild Cognitively Impaired (MCI) Older Adults</a:t>
            </a:r>
          </a:p>
          <a:p>
            <a:pPr marL="742950" lvl="1" indent="-285750">
              <a:buFont typeface="Arial" panose="020B0604020202020204" pitchFamily="34" charset="0"/>
              <a:buChar char="•"/>
            </a:pPr>
            <a:r>
              <a:rPr lang="en-US" sz="2000" dirty="0"/>
              <a:t>Hattiesburg Clinic</a:t>
            </a:r>
          </a:p>
        </p:txBody>
      </p:sp>
    </p:spTree>
    <p:extLst>
      <p:ext uri="{BB962C8B-B14F-4D97-AF65-F5344CB8AC3E}">
        <p14:creationId xmlns:p14="http://schemas.microsoft.com/office/powerpoint/2010/main" val="2141271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Custom 5">
      <a:dk1>
        <a:sysClr val="windowText" lastClr="000000"/>
      </a:dk1>
      <a:lt1>
        <a:sysClr val="window" lastClr="FFFFFF"/>
      </a:lt1>
      <a:dk2>
        <a:srgbClr val="39302A"/>
      </a:dk2>
      <a:lt2>
        <a:srgbClr val="E5DEDB"/>
      </a:lt2>
      <a:accent1>
        <a:srgbClr val="008081"/>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15774</TotalTime>
  <Words>1141</Words>
  <Application>Microsoft Office PowerPoint</Application>
  <PresentationFormat>On-screen Show (4:3)</PresentationFormat>
  <Paragraphs>148</Paragraphs>
  <Slides>21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Ion Boardroom</vt:lpstr>
      <vt:lpstr>Comparing Random versus Alternating-Runs Switch Costs in Younger Adults, Healthy Older Adults, and MCI Older Adults using the CV/OE Switch Task </vt:lpstr>
      <vt:lpstr>Introduction</vt:lpstr>
      <vt:lpstr>Pure vs Switch Blocks</vt:lpstr>
      <vt:lpstr>Local vs Global Switch Costs</vt:lpstr>
      <vt:lpstr>Age Related Differences</vt:lpstr>
      <vt:lpstr>The Present Study</vt:lpstr>
      <vt:lpstr>Alternating Runs vs Random Presentation</vt:lpstr>
      <vt:lpstr>Hypothesis</vt:lpstr>
      <vt:lpstr>Participants</vt:lpstr>
      <vt:lpstr>Materials</vt:lpstr>
      <vt:lpstr>Procedure</vt:lpstr>
      <vt:lpstr>PowerPoint Presentation</vt:lpstr>
      <vt:lpstr>PowerPoint Presentation</vt:lpstr>
      <vt:lpstr>PowerPoint Presentation</vt:lpstr>
      <vt:lpstr>Analyses</vt:lpstr>
      <vt:lpstr>Results – Error Rates (Local vs Global Costs)</vt:lpstr>
      <vt:lpstr>Results – Reaction Times (Local vs Global Costs)</vt:lpstr>
      <vt:lpstr>Summary – Reaction Times</vt:lpstr>
      <vt:lpstr>Conclusions</vt:lpstr>
      <vt:lpstr>Limitations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Interests</dc:title>
  <dc:creator>Nick Maxwell</dc:creator>
  <cp:lastModifiedBy>Nick Maxwell</cp:lastModifiedBy>
  <cp:revision>447</cp:revision>
  <dcterms:created xsi:type="dcterms:W3CDTF">2017-03-25T17:05:19Z</dcterms:created>
  <dcterms:modified xsi:type="dcterms:W3CDTF">2020-03-06T00:18:56Z</dcterms:modified>
</cp:coreProperties>
</file>