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38404800"/>
  <p:notesSz cx="6934200" cy="9220200"/>
  <p:defaultTextStyle>
    <a:defPPr>
      <a:defRPr lang="en-US"/>
    </a:defPPr>
    <a:lvl1pPr marL="0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1pPr>
    <a:lvl2pPr marL="2560174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2pPr>
    <a:lvl3pPr marL="5120347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3pPr>
    <a:lvl4pPr marL="7680521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4pPr>
    <a:lvl5pPr marL="10240695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5pPr>
    <a:lvl6pPr marL="12800868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6pPr>
    <a:lvl7pPr marL="15361042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7pPr>
    <a:lvl8pPr marL="17921216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8pPr>
    <a:lvl9pPr marL="20481390" algn="l" defTabSz="5120347" rtl="0" eaLnBrk="1" latinLnBrk="0" hangingPunct="1">
      <a:defRPr sz="10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0F"/>
    <a:srgbClr val="38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6AE67-FFAA-47C5-ABFC-9AFCA3772EA9}" v="146" dt="2019-03-25T23:06:40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767" autoAdjust="0"/>
  </p:normalViewPr>
  <p:slideViewPr>
    <p:cSldViewPr>
      <p:cViewPr varScale="1">
        <p:scale>
          <a:sx n="16" d="100"/>
          <a:sy n="16" d="100"/>
        </p:scale>
        <p:origin x="1618" y="43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E756AE67-FFAA-47C5-ABFC-9AFCA3772EA9}"/>
    <pc:docChg chg="undo redo modSld">
      <pc:chgData name="Nick Maxwell" userId="8614ede61265de7b" providerId="LiveId" clId="{E756AE67-FFAA-47C5-ABFC-9AFCA3772EA9}" dt="2019-03-25T23:06:40.198" v="150"/>
      <pc:docMkLst>
        <pc:docMk/>
      </pc:docMkLst>
      <pc:sldChg chg="addSp delSp modSp">
        <pc:chgData name="Nick Maxwell" userId="8614ede61265de7b" providerId="LiveId" clId="{E756AE67-FFAA-47C5-ABFC-9AFCA3772EA9}" dt="2019-03-25T23:06:40.198" v="150"/>
        <pc:sldMkLst>
          <pc:docMk/>
          <pc:sldMk cId="0" sldId="256"/>
        </pc:sldMkLst>
        <pc:spChg chg="del mod">
          <ac:chgData name="Nick Maxwell" userId="8614ede61265de7b" providerId="LiveId" clId="{E756AE67-FFAA-47C5-ABFC-9AFCA3772EA9}" dt="2019-03-25T23:06:36.040" v="145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Nick Maxwell" userId="8614ede61265de7b" providerId="LiveId" clId="{E756AE67-FFAA-47C5-ABFC-9AFCA3772EA9}" dt="2019-03-25T21:38:08.413" v="119" actId="1076"/>
          <ac:spMkLst>
            <pc:docMk/>
            <pc:sldMk cId="0" sldId="256"/>
            <ac:spMk id="3" creationId="{E0C1E3EE-2F1B-4219-BB81-A795A2DA4490}"/>
          </ac:spMkLst>
        </pc:spChg>
        <pc:spChg chg="mod">
          <ac:chgData name="Nick Maxwell" userId="8614ede61265de7b" providerId="LiveId" clId="{E756AE67-FFAA-47C5-ABFC-9AFCA3772EA9}" dt="2019-03-25T21:33:35.855" v="34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Nick Maxwell" userId="8614ede61265de7b" providerId="LiveId" clId="{E756AE67-FFAA-47C5-ABFC-9AFCA3772EA9}" dt="2019-03-25T23:06:40.198" v="150"/>
          <ac:spMkLst>
            <pc:docMk/>
            <pc:sldMk cId="0" sldId="256"/>
            <ac:spMk id="6" creationId="{00000000-0000-0000-0000-000000000000}"/>
          </ac:spMkLst>
        </pc:spChg>
        <pc:spChg chg="add del mod">
          <ac:chgData name="Nick Maxwell" userId="8614ede61265de7b" providerId="LiveId" clId="{E756AE67-FFAA-47C5-ABFC-9AFCA3772EA9}" dt="2019-03-25T21:33:27.037" v="30" actId="767"/>
          <ac:spMkLst>
            <pc:docMk/>
            <pc:sldMk cId="0" sldId="256"/>
            <ac:spMk id="10" creationId="{5413BFC9-3974-4F9E-AB7A-D6E6C1644353}"/>
          </ac:spMkLst>
        </pc:spChg>
        <pc:spChg chg="mod">
          <ac:chgData name="Nick Maxwell" userId="8614ede61265de7b" providerId="LiveId" clId="{E756AE67-FFAA-47C5-ABFC-9AFCA3772EA9}" dt="2019-03-25T23:06:31.118" v="141" actId="20577"/>
          <ac:spMkLst>
            <pc:docMk/>
            <pc:sldMk cId="0" sldId="256"/>
            <ac:spMk id="11" creationId="{00000000-0000-0000-0000-000000000000}"/>
          </ac:spMkLst>
        </pc:spChg>
        <pc:spChg chg="add mod">
          <ac:chgData name="Nick Maxwell" userId="8614ede61265de7b" providerId="LiveId" clId="{E756AE67-FFAA-47C5-ABFC-9AFCA3772EA9}" dt="2019-03-25T23:05:34.416" v="130" actId="20577"/>
          <ac:spMkLst>
            <pc:docMk/>
            <pc:sldMk cId="0" sldId="256"/>
            <ac:spMk id="12" creationId="{B11DFB68-5BEB-42ED-BDF5-6715B2B09355}"/>
          </ac:spMkLst>
        </pc:spChg>
        <pc:spChg chg="mod">
          <ac:chgData name="Nick Maxwell" userId="8614ede61265de7b" providerId="LiveId" clId="{E756AE67-FFAA-47C5-ABFC-9AFCA3772EA9}" dt="2019-03-25T23:06:25.858" v="140" actId="20577"/>
          <ac:spMkLst>
            <pc:docMk/>
            <pc:sldMk cId="0" sldId="256"/>
            <ac:spMk id="18" creationId="{00000000-0000-0000-0000-000000000000}"/>
          </ac:spMkLst>
        </pc:spChg>
        <pc:spChg chg="del mod">
          <ac:chgData name="Nick Maxwell" userId="8614ede61265de7b" providerId="LiveId" clId="{E756AE67-FFAA-47C5-ABFC-9AFCA3772EA9}" dt="2019-03-25T23:06:11.760" v="138"/>
          <ac:spMkLst>
            <pc:docMk/>
            <pc:sldMk cId="0" sldId="256"/>
            <ac:spMk id="19" creationId="{00000000-0000-0000-0000-000000000000}"/>
          </ac:spMkLst>
        </pc:spChg>
        <pc:spChg chg="del mod">
          <ac:chgData name="Nick Maxwell" userId="8614ede61265de7b" providerId="LiveId" clId="{E756AE67-FFAA-47C5-ABFC-9AFCA3772EA9}" dt="2019-03-25T23:06:11.760" v="136"/>
          <ac:spMkLst>
            <pc:docMk/>
            <pc:sldMk cId="0" sldId="256"/>
            <ac:spMk id="21" creationId="{00000000-0000-0000-0000-000000000000}"/>
          </ac:spMkLst>
        </pc:spChg>
        <pc:spChg chg="del mod">
          <ac:chgData name="Nick Maxwell" userId="8614ede61265de7b" providerId="LiveId" clId="{E756AE67-FFAA-47C5-ABFC-9AFCA3772EA9}" dt="2019-03-25T23:06:36.041" v="147"/>
          <ac:spMkLst>
            <pc:docMk/>
            <pc:sldMk cId="0" sldId="256"/>
            <ac:spMk id="42" creationId="{00000000-0000-0000-0000-000000000000}"/>
          </ac:spMkLst>
        </pc:spChg>
        <pc:spChg chg="mod">
          <ac:chgData name="Nick Maxwell" userId="8614ede61265de7b" providerId="LiveId" clId="{E756AE67-FFAA-47C5-ABFC-9AFCA3772EA9}" dt="2019-03-25T23:06:24.038" v="139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Nick Maxwell" userId="8614ede61265de7b" providerId="LiveId" clId="{E756AE67-FFAA-47C5-ABFC-9AFCA3772EA9}" dt="2019-03-25T23:06:03.994" v="132" actId="20577"/>
          <ac:spMkLst>
            <pc:docMk/>
            <pc:sldMk cId="0" sldId="256"/>
            <ac:spMk id="282" creationId="{00000000-0000-0000-0000-000000000000}"/>
          </ac:spMkLst>
        </pc:spChg>
        <pc:picChg chg="mod">
          <ac:chgData name="Nick Maxwell" userId="8614ede61265de7b" providerId="LiveId" clId="{E756AE67-FFAA-47C5-ABFC-9AFCA3772EA9}" dt="2019-03-25T21:32:04.780" v="20" actId="14100"/>
          <ac:picMkLst>
            <pc:docMk/>
            <pc:sldMk cId="0" sldId="256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2"/>
            <a:ext cx="43525440" cy="8232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59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1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7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37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796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5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15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74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86"/>
            <a:ext cx="11521440" cy="327685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86"/>
            <a:ext cx="33710880" cy="327685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24678642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6277600"/>
            <a:ext cx="43525440" cy="8401048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59356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5118712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78069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37419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796769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5612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15482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7483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8"/>
            <a:ext cx="22616160" cy="25345392"/>
          </a:xfrm>
        </p:spPr>
        <p:txBody>
          <a:bodyPr/>
          <a:lstStyle>
            <a:lvl1pPr>
              <a:defRPr sz="15600"/>
            </a:lvl1pPr>
            <a:lvl2pPr>
              <a:defRPr sz="13400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8"/>
            <a:ext cx="22616160" cy="25345392"/>
          </a:xfrm>
        </p:spPr>
        <p:txBody>
          <a:bodyPr/>
          <a:lstStyle>
            <a:lvl1pPr>
              <a:defRPr sz="15600"/>
            </a:lvl1pPr>
            <a:lvl2pPr>
              <a:defRPr sz="13400"/>
            </a:lvl2pPr>
            <a:lvl3pPr>
              <a:defRPr sz="112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2"/>
            <a:ext cx="22625052" cy="3582668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59356" indent="0">
              <a:buNone/>
              <a:defRPr sz="11200" b="1"/>
            </a:lvl2pPr>
            <a:lvl3pPr marL="5118712" indent="0">
              <a:buNone/>
              <a:defRPr sz="10000" b="1"/>
            </a:lvl3pPr>
            <a:lvl4pPr marL="7678069" indent="0">
              <a:buNone/>
              <a:defRPr sz="9000" b="1"/>
            </a:lvl4pPr>
            <a:lvl5pPr marL="10237419" indent="0">
              <a:buNone/>
              <a:defRPr sz="9000" b="1"/>
            </a:lvl5pPr>
            <a:lvl6pPr marL="12796769" indent="0">
              <a:buNone/>
              <a:defRPr sz="9000" b="1"/>
            </a:lvl6pPr>
            <a:lvl7pPr marL="15356126" indent="0">
              <a:buNone/>
              <a:defRPr sz="9000" b="1"/>
            </a:lvl7pPr>
            <a:lvl8pPr marL="17915482" indent="0">
              <a:buNone/>
              <a:defRPr sz="9000" b="1"/>
            </a:lvl8pPr>
            <a:lvl9pPr marL="20474838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2" cy="22127212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8596632"/>
            <a:ext cx="22633940" cy="3582668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59356" indent="0">
              <a:buNone/>
              <a:defRPr sz="11200" b="1"/>
            </a:lvl2pPr>
            <a:lvl3pPr marL="5118712" indent="0">
              <a:buNone/>
              <a:defRPr sz="10000" b="1"/>
            </a:lvl3pPr>
            <a:lvl4pPr marL="7678069" indent="0">
              <a:buNone/>
              <a:defRPr sz="9000" b="1"/>
            </a:lvl4pPr>
            <a:lvl5pPr marL="10237419" indent="0">
              <a:buNone/>
              <a:defRPr sz="9000" b="1"/>
            </a:lvl5pPr>
            <a:lvl6pPr marL="12796769" indent="0">
              <a:buNone/>
              <a:defRPr sz="9000" b="1"/>
            </a:lvl6pPr>
            <a:lvl7pPr marL="15356126" indent="0">
              <a:buNone/>
              <a:defRPr sz="9000" b="1"/>
            </a:lvl7pPr>
            <a:lvl8pPr marL="17915482" indent="0">
              <a:buNone/>
              <a:defRPr sz="9000" b="1"/>
            </a:lvl8pPr>
            <a:lvl9pPr marL="20474838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12179300"/>
            <a:ext cx="22633940" cy="22127212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8" y="1529080"/>
            <a:ext cx="16846552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8"/>
            <a:ext cx="28625800" cy="32777432"/>
          </a:xfrm>
        </p:spPr>
        <p:txBody>
          <a:bodyPr/>
          <a:lstStyle>
            <a:lvl1pPr>
              <a:defRPr sz="18000"/>
            </a:lvl1pPr>
            <a:lvl2pPr>
              <a:defRPr sz="156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8" y="8036568"/>
            <a:ext cx="16846552" cy="26269952"/>
          </a:xfrm>
        </p:spPr>
        <p:txBody>
          <a:bodyPr/>
          <a:lstStyle>
            <a:lvl1pPr marL="0" indent="0">
              <a:buNone/>
              <a:defRPr sz="7800"/>
            </a:lvl1pPr>
            <a:lvl2pPr marL="2559356" indent="0">
              <a:buNone/>
              <a:defRPr sz="6800"/>
            </a:lvl2pPr>
            <a:lvl3pPr marL="5118712" indent="0">
              <a:buNone/>
              <a:defRPr sz="5600"/>
            </a:lvl3pPr>
            <a:lvl4pPr marL="7678069" indent="0">
              <a:buNone/>
              <a:defRPr sz="5000"/>
            </a:lvl4pPr>
            <a:lvl5pPr marL="10237419" indent="0">
              <a:buNone/>
              <a:defRPr sz="5000"/>
            </a:lvl5pPr>
            <a:lvl6pPr marL="12796769" indent="0">
              <a:buNone/>
              <a:defRPr sz="5000"/>
            </a:lvl6pPr>
            <a:lvl7pPr marL="15356126" indent="0">
              <a:buNone/>
              <a:defRPr sz="5000"/>
            </a:lvl7pPr>
            <a:lvl8pPr marL="17915482" indent="0">
              <a:buNone/>
              <a:defRPr sz="5000"/>
            </a:lvl8pPr>
            <a:lvl9pPr marL="20474838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6883360"/>
            <a:ext cx="30723840" cy="317373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3431540"/>
            <a:ext cx="30723840" cy="23042880"/>
          </a:xfrm>
        </p:spPr>
        <p:txBody>
          <a:bodyPr/>
          <a:lstStyle>
            <a:lvl1pPr marL="0" indent="0">
              <a:buNone/>
              <a:defRPr sz="18000"/>
            </a:lvl1pPr>
            <a:lvl2pPr marL="2559356" indent="0">
              <a:buNone/>
              <a:defRPr sz="15600"/>
            </a:lvl2pPr>
            <a:lvl3pPr marL="5118712" indent="0">
              <a:buNone/>
              <a:defRPr sz="13400"/>
            </a:lvl3pPr>
            <a:lvl4pPr marL="7678069" indent="0">
              <a:buNone/>
              <a:defRPr sz="11200"/>
            </a:lvl4pPr>
            <a:lvl5pPr marL="10237419" indent="0">
              <a:buNone/>
              <a:defRPr sz="11200"/>
            </a:lvl5pPr>
            <a:lvl6pPr marL="12796769" indent="0">
              <a:buNone/>
              <a:defRPr sz="11200"/>
            </a:lvl6pPr>
            <a:lvl7pPr marL="15356126" indent="0">
              <a:buNone/>
              <a:defRPr sz="11200"/>
            </a:lvl7pPr>
            <a:lvl8pPr marL="17915482" indent="0">
              <a:buNone/>
              <a:defRPr sz="11200"/>
            </a:lvl8pPr>
            <a:lvl9pPr marL="20474838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30057092"/>
            <a:ext cx="30723840" cy="4507228"/>
          </a:xfrm>
        </p:spPr>
        <p:txBody>
          <a:bodyPr/>
          <a:lstStyle>
            <a:lvl1pPr marL="0" indent="0">
              <a:buNone/>
              <a:defRPr sz="7800"/>
            </a:lvl1pPr>
            <a:lvl2pPr marL="2559356" indent="0">
              <a:buNone/>
              <a:defRPr sz="6800"/>
            </a:lvl2pPr>
            <a:lvl3pPr marL="5118712" indent="0">
              <a:buNone/>
              <a:defRPr sz="5600"/>
            </a:lvl3pPr>
            <a:lvl4pPr marL="7678069" indent="0">
              <a:buNone/>
              <a:defRPr sz="5000"/>
            </a:lvl4pPr>
            <a:lvl5pPr marL="10237419" indent="0">
              <a:buNone/>
              <a:defRPr sz="5000"/>
            </a:lvl5pPr>
            <a:lvl6pPr marL="12796769" indent="0">
              <a:buNone/>
              <a:defRPr sz="5000"/>
            </a:lvl6pPr>
            <a:lvl7pPr marL="15356126" indent="0">
              <a:buNone/>
              <a:defRPr sz="5000"/>
            </a:lvl7pPr>
            <a:lvl8pPr marL="17915482" indent="0">
              <a:buNone/>
              <a:defRPr sz="5000"/>
            </a:lvl8pPr>
            <a:lvl9pPr marL="20474838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2"/>
            <a:ext cx="46085760" cy="6400800"/>
          </a:xfrm>
          <a:prstGeom prst="rect">
            <a:avLst/>
          </a:prstGeom>
        </p:spPr>
        <p:txBody>
          <a:bodyPr vert="horz" lIns="511867" tIns="255939" rIns="511867" bIns="25593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8"/>
            <a:ext cx="46085760" cy="25345392"/>
          </a:xfrm>
          <a:prstGeom prst="rect">
            <a:avLst/>
          </a:prstGeom>
        </p:spPr>
        <p:txBody>
          <a:bodyPr vert="horz" lIns="511867" tIns="255939" rIns="511867" bIns="25593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2"/>
            <a:ext cx="11948160" cy="2044700"/>
          </a:xfrm>
          <a:prstGeom prst="rect">
            <a:avLst/>
          </a:prstGeom>
        </p:spPr>
        <p:txBody>
          <a:bodyPr vert="horz" lIns="511867" tIns="255939" rIns="511867" bIns="255939" rtlCol="0" anchor="ctr"/>
          <a:lstStyle>
            <a:lvl1pPr algn="l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56AB-DFE2-448E-B519-C03176FC0D7E}" type="datetimeFigureOut">
              <a:rPr lang="en-US" smtClean="0"/>
              <a:pPr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2"/>
            <a:ext cx="16215360" cy="2044700"/>
          </a:xfrm>
          <a:prstGeom prst="rect">
            <a:avLst/>
          </a:prstGeom>
        </p:spPr>
        <p:txBody>
          <a:bodyPr vert="horz" lIns="511867" tIns="255939" rIns="511867" bIns="255939" rtlCol="0" anchor="ctr"/>
          <a:lstStyle>
            <a:lvl1pPr algn="ct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2"/>
            <a:ext cx="11948160" cy="2044700"/>
          </a:xfrm>
          <a:prstGeom prst="rect">
            <a:avLst/>
          </a:prstGeom>
        </p:spPr>
        <p:txBody>
          <a:bodyPr vert="horz" lIns="511867" tIns="255939" rIns="511867" bIns="255939" rtlCol="0" anchor="ctr"/>
          <a:lstStyle>
            <a:lvl1pPr algn="r">
              <a:defRPr sz="6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5FFE-7AF2-4E00-91D0-0DF1B8B771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5118712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514" indent="-1919514" algn="l" defTabSz="5118712" rtl="0" eaLnBrk="1" latinLnBrk="0" hangingPunct="1">
        <a:spcBef>
          <a:spcPct val="20000"/>
        </a:spcBef>
        <a:buFont typeface="Arial" pitchFamily="34" charset="0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58950" indent="-1599593" algn="l" defTabSz="5118712" rtl="0" eaLnBrk="1" latinLnBrk="0" hangingPunct="1">
        <a:spcBef>
          <a:spcPct val="20000"/>
        </a:spcBef>
        <a:buFont typeface="Arial" pitchFamily="34" charset="0"/>
        <a:buChar char="–"/>
        <a:defRPr sz="15600" kern="1200">
          <a:solidFill>
            <a:schemeClr val="tx1"/>
          </a:solidFill>
          <a:latin typeface="+mn-lt"/>
          <a:ea typeface="+mn-ea"/>
          <a:cs typeface="+mn-cs"/>
        </a:defRPr>
      </a:lvl2pPr>
      <a:lvl3pPr marL="6398385" indent="-1279673" algn="l" defTabSz="5118712" rtl="0" eaLnBrk="1" latinLnBrk="0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57740" indent="-1279673" algn="l" defTabSz="5118712" rtl="0" eaLnBrk="1" latinLnBrk="0" hangingPunct="1">
        <a:spcBef>
          <a:spcPct val="20000"/>
        </a:spcBef>
        <a:buFont typeface="Arial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7098" indent="-1279673" algn="l" defTabSz="5118712" rtl="0" eaLnBrk="1" latinLnBrk="0" hangingPunct="1">
        <a:spcBef>
          <a:spcPct val="20000"/>
        </a:spcBef>
        <a:buFont typeface="Arial" pitchFamily="34" charset="0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76453" indent="-1279673" algn="l" defTabSz="5118712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35809" indent="-1279673" algn="l" defTabSz="5118712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195155" indent="-1279673" algn="l" defTabSz="5118712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54511" indent="-1279673" algn="l" defTabSz="5118712" rtl="0" eaLnBrk="1" latinLnBrk="0" hangingPunct="1">
        <a:spcBef>
          <a:spcPct val="20000"/>
        </a:spcBef>
        <a:buFont typeface="Arial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9356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2pPr>
      <a:lvl3pPr marL="5118712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7678069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37419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96769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56126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5482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20474838" algn="l" defTabSz="5118712" rtl="0" eaLnBrk="1" latinLnBrk="0" hangingPunct="1"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 txBox="1">
            <a:spLocks noChangeArrowheads="1"/>
          </p:cNvSpPr>
          <p:nvPr/>
        </p:nvSpPr>
        <p:spPr>
          <a:xfrm>
            <a:off x="1333500" y="1535378"/>
            <a:ext cx="48539400" cy="6400800"/>
          </a:xfrm>
          <a:prstGeom prst="rect">
            <a:avLst/>
          </a:prstGeom>
          <a:solidFill>
            <a:srgbClr val="FF0000"/>
          </a:solidFill>
        </p:spPr>
        <p:txBody>
          <a:bodyPr vert="horz" lIns="512035" tIns="256017" rIns="512035" bIns="256017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endParaRPr lang="en-US" sz="7000" i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3773944" y="8967547"/>
            <a:ext cx="11295856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Methods 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3563600" y="22326600"/>
            <a:ext cx="11647752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1381209" y="23114000"/>
            <a:ext cx="10751343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Rectangle 2348"/>
          <p:cNvSpPr>
            <a:spLocks noChangeArrowheads="1"/>
          </p:cNvSpPr>
          <p:nvPr/>
        </p:nvSpPr>
        <p:spPr bwMode="auto">
          <a:xfrm>
            <a:off x="39328223" y="9042178"/>
            <a:ext cx="10936552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281" name="Rectangle 25"/>
          <p:cNvSpPr>
            <a:spLocks noChangeArrowheads="1"/>
          </p:cNvSpPr>
          <p:nvPr/>
        </p:nvSpPr>
        <p:spPr bwMode="auto">
          <a:xfrm>
            <a:off x="1333501" y="8961120"/>
            <a:ext cx="10751343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82" name="Text Box 3506"/>
          <p:cNvSpPr txBox="1">
            <a:spLocks noChangeArrowheads="1"/>
          </p:cNvSpPr>
          <p:nvPr/>
        </p:nvSpPr>
        <p:spPr bwMode="auto">
          <a:xfrm>
            <a:off x="1371600" y="10896600"/>
            <a:ext cx="10734675" cy="9406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99977" tIns="99992" rIns="199977" bIns="99992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04" name="Rectangle 20"/>
          <p:cNvSpPr>
            <a:spLocks noChangeArrowheads="1"/>
          </p:cNvSpPr>
          <p:nvPr/>
        </p:nvSpPr>
        <p:spPr bwMode="auto">
          <a:xfrm>
            <a:off x="26581881" y="9008029"/>
            <a:ext cx="11647752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Results (continued)</a:t>
            </a:r>
          </a:p>
        </p:txBody>
      </p:sp>
      <p:sp>
        <p:nvSpPr>
          <p:cNvPr id="306" name="Rectangle 2348"/>
          <p:cNvSpPr>
            <a:spLocks noChangeArrowheads="1"/>
          </p:cNvSpPr>
          <p:nvPr/>
        </p:nvSpPr>
        <p:spPr bwMode="auto">
          <a:xfrm>
            <a:off x="39395400" y="30022800"/>
            <a:ext cx="10936552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References</a:t>
            </a:r>
            <a:r>
              <a:rPr lang="en-US" sz="6300" b="1" dirty="0">
                <a:solidFill>
                  <a:srgbClr val="FFB90F"/>
                </a:solidFill>
              </a:rPr>
              <a:t> </a:t>
            </a:r>
          </a:p>
        </p:txBody>
      </p:sp>
      <p:sp>
        <p:nvSpPr>
          <p:cNvPr id="37" name="Rectangle 2348"/>
          <p:cNvSpPr>
            <a:spLocks noChangeArrowheads="1"/>
          </p:cNvSpPr>
          <p:nvPr/>
        </p:nvSpPr>
        <p:spPr bwMode="auto">
          <a:xfrm>
            <a:off x="39395400" y="21869400"/>
            <a:ext cx="10936552" cy="1600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9977" tIns="99992" rIns="199977" bIns="99992" anchor="ctr"/>
          <a:lstStyle/>
          <a:p>
            <a:pPr algn="ctr" defTabSz="5487410"/>
            <a:r>
              <a:rPr lang="en-US" sz="6300" b="1" dirty="0">
                <a:solidFill>
                  <a:schemeClr val="bg1"/>
                </a:solidFill>
              </a:rPr>
              <a:t>Conclusions </a:t>
            </a:r>
          </a:p>
        </p:txBody>
      </p:sp>
      <p:pic>
        <p:nvPicPr>
          <p:cNvPr id="1026" name="Picture 2" descr="C:\Users\eroark\Pictures\Seal - no ribb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35084"/>
            <a:ext cx="4881166" cy="488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9400" y="30099000"/>
            <a:ext cx="8305800" cy="75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79400" y="21259800"/>
            <a:ext cx="8067187" cy="81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63600" y="24079200"/>
            <a:ext cx="70104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3504"/>
          <p:cNvSpPr txBox="1">
            <a:spLocks noChangeArrowheads="1"/>
          </p:cNvSpPr>
          <p:nvPr/>
        </p:nvSpPr>
        <p:spPr bwMode="auto">
          <a:xfrm>
            <a:off x="39166800" y="11201400"/>
            <a:ext cx="11214364" cy="84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6674" tIns="53337" rIns="106674" bIns="53337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4773672" y="33505048"/>
            <a:ext cx="929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2400" dirty="0">
              <a:solidFill>
                <a:prstClr val="black"/>
              </a:solidFill>
            </a:endParaRPr>
          </a:p>
          <a:p>
            <a:pPr lvl="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395400" y="23774400"/>
            <a:ext cx="10801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84200" y="10820400"/>
            <a:ext cx="123444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736800" y="18897600"/>
            <a:ext cx="952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Fig. 2</a:t>
            </a:r>
            <a:r>
              <a:rPr lang="en-US" sz="2400" dirty="0"/>
              <a:t>: </a:t>
            </a:r>
            <a:r>
              <a:rPr lang="en-US" sz="2400" dirty="0" err="1"/>
              <a:t>bbbbbbbbbbbbbbbbbbbbbbbbbbbbbbbbb</a:t>
            </a:r>
            <a:r>
              <a:rPr lang="en-US" sz="2400" dirty="0"/>
              <a:t> 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</a:t>
            </a: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92200" y="30632400"/>
            <a:ext cx="6737775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395400" y="32080200"/>
            <a:ext cx="1059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1E3EE-2F1B-4219-BB81-A795A2DA4490}"/>
              </a:ext>
            </a:extLst>
          </p:cNvPr>
          <p:cNvSpPr txBox="1"/>
          <p:nvPr/>
        </p:nvSpPr>
        <p:spPr>
          <a:xfrm>
            <a:off x="6249571" y="1758848"/>
            <a:ext cx="406646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CVOE Assessment: A Novel Non-Invasive Neurocognitive Detector of Preclinical Alzheimer's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1DFB68-5BEB-42ED-BDF5-6715B2B09355}"/>
              </a:ext>
            </a:extLst>
          </p:cNvPr>
          <p:cNvSpPr txBox="1"/>
          <p:nvPr/>
        </p:nvSpPr>
        <p:spPr>
          <a:xfrm>
            <a:off x="6815137" y="5218444"/>
            <a:ext cx="406646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7000" i="1" dirty="0">
                <a:solidFill>
                  <a:prstClr val="white"/>
                </a:solidFill>
              </a:rPr>
              <a:t>Mark J. Huff, Ronald Schwartz, Nicholas P. Maxwell, &amp; Cheryl </a:t>
            </a:r>
            <a:r>
              <a:rPr lang="en-US" sz="7000" i="1" dirty="0" err="1">
                <a:solidFill>
                  <a:prstClr val="white"/>
                </a:solidFill>
              </a:rPr>
              <a:t>Obiadi</a:t>
            </a:r>
            <a:br>
              <a:rPr lang="en-US" sz="7000" i="1" dirty="0">
                <a:solidFill>
                  <a:prstClr val="white"/>
                </a:solidFill>
              </a:rPr>
            </a:br>
            <a:r>
              <a:rPr lang="en-US" sz="7000" i="1" dirty="0">
                <a:solidFill>
                  <a:prstClr val="white"/>
                </a:solidFill>
              </a:rPr>
              <a:t>William Carey University – Master of Biomedical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2648</TotalTime>
  <Words>45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LSU Health Sciences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Bronson, Megan H.</dc:creator>
  <cp:lastModifiedBy>Nick Maxwell</cp:lastModifiedBy>
  <cp:revision>146</cp:revision>
  <cp:lastPrinted>2015-03-30T13:40:17Z</cp:lastPrinted>
  <dcterms:created xsi:type="dcterms:W3CDTF">2011-04-19T19:46:52Z</dcterms:created>
  <dcterms:modified xsi:type="dcterms:W3CDTF">2019-03-25T23:06:43Z</dcterms:modified>
</cp:coreProperties>
</file>