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notesMasterIdLst>
    <p:notesMasterId r:id="rId34"/>
  </p:notesMasterIdLst>
  <p:sldIdLst>
    <p:sldId id="256" r:id="rId2"/>
    <p:sldId id="312" r:id="rId3"/>
    <p:sldId id="304" r:id="rId4"/>
    <p:sldId id="326" r:id="rId5"/>
    <p:sldId id="316" r:id="rId6"/>
    <p:sldId id="315" r:id="rId7"/>
    <p:sldId id="337" r:id="rId8"/>
    <p:sldId id="313" r:id="rId9"/>
    <p:sldId id="338" r:id="rId10"/>
    <p:sldId id="322" r:id="rId11"/>
    <p:sldId id="323" r:id="rId12"/>
    <p:sldId id="332" r:id="rId13"/>
    <p:sldId id="309" r:id="rId14"/>
    <p:sldId id="314" r:id="rId15"/>
    <p:sldId id="324" r:id="rId16"/>
    <p:sldId id="325" r:id="rId17"/>
    <p:sldId id="328" r:id="rId18"/>
    <p:sldId id="320" r:id="rId19"/>
    <p:sldId id="319" r:id="rId20"/>
    <p:sldId id="330" r:id="rId21"/>
    <p:sldId id="341" r:id="rId22"/>
    <p:sldId id="329" r:id="rId23"/>
    <p:sldId id="339" r:id="rId24"/>
    <p:sldId id="340" r:id="rId25"/>
    <p:sldId id="310" r:id="rId26"/>
    <p:sldId id="334" r:id="rId27"/>
    <p:sldId id="311" r:id="rId28"/>
    <p:sldId id="335" r:id="rId29"/>
    <p:sldId id="331" r:id="rId30"/>
    <p:sldId id="290" r:id="rId31"/>
    <p:sldId id="333" r:id="rId32"/>
    <p:sldId id="32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Maxwell" initials="NM" lastIdx="2" clrIdx="0">
    <p:extLst>
      <p:ext uri="{19B8F6BF-5375-455C-9EA6-DF929625EA0E}">
        <p15:presenceInfo xmlns:p15="http://schemas.microsoft.com/office/powerpoint/2012/main" userId="8614ede61265de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5B30E-E6D2-4678-95BC-5C18031AE02E}" v="2820" dt="2019-11-17T16:29:0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81350" autoAdjust="0"/>
  </p:normalViewPr>
  <p:slideViewPr>
    <p:cSldViewPr snapToGrid="0">
      <p:cViewPr varScale="1">
        <p:scale>
          <a:sx n="71" d="100"/>
          <a:sy n="71" d="100"/>
        </p:scale>
        <p:origin x="153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81B0F86F-0A9E-4AEA-B4C7-21E32CBD3E04}"/>
  </pc:docChgLst>
  <pc:docChgLst>
    <pc:chgData name="Nick Maxwell" userId="8614ede61265de7b" providerId="LiveId" clId="{7D573263-BAFE-4E91-95CE-B11E5A715D20}"/>
  </pc:docChgLst>
  <pc:docChgLst>
    <pc:chgData name="Nick Maxwell" userId="8614ede61265de7b" providerId="LiveId" clId="{7325B30E-E6D2-4678-95BC-5C18031AE02E}"/>
    <pc:docChg chg="undo custSel addSld delSld modSld sldOrd">
      <pc:chgData name="Nick Maxwell" userId="8614ede61265de7b" providerId="LiveId" clId="{7325B30E-E6D2-4678-95BC-5C18031AE02E}" dt="2019-11-17T16:53:06.583" v="6554" actId="403"/>
      <pc:docMkLst>
        <pc:docMk/>
      </pc:docMkLst>
      <pc:sldChg chg="modSp">
        <pc:chgData name="Nick Maxwell" userId="8614ede61265de7b" providerId="LiveId" clId="{7325B30E-E6D2-4678-95BC-5C18031AE02E}" dt="2019-11-17T16:45:05.380" v="6532" actId="20577"/>
        <pc:sldMkLst>
          <pc:docMk/>
          <pc:sldMk cId="4150839734" sldId="256"/>
        </pc:sldMkLst>
        <pc:spChg chg="mod">
          <ac:chgData name="Nick Maxwell" userId="8614ede61265de7b" providerId="LiveId" clId="{7325B30E-E6D2-4678-95BC-5C18031AE02E}" dt="2019-11-17T16:45:05.380" v="6532" actId="20577"/>
          <ac:spMkLst>
            <pc:docMk/>
            <pc:sldMk cId="4150839734" sldId="256"/>
            <ac:spMk id="2" creationId="{00000000-0000-0000-0000-000000000000}"/>
          </ac:spMkLst>
        </pc:spChg>
      </pc:sldChg>
      <pc:sldChg chg="modSp modAnim modNotesTx">
        <pc:chgData name="Nick Maxwell" userId="8614ede61265de7b" providerId="LiveId" clId="{7325B30E-E6D2-4678-95BC-5C18031AE02E}" dt="2019-11-16T22:42:49.808" v="5221"/>
        <pc:sldMkLst>
          <pc:docMk/>
          <pc:sldMk cId="3150369643" sldId="290"/>
        </pc:sldMkLst>
        <pc:spChg chg="mod">
          <ac:chgData name="Nick Maxwell" userId="8614ede61265de7b" providerId="LiveId" clId="{7325B30E-E6D2-4678-95BC-5C18031AE02E}" dt="2019-11-16T22:42:42.599" v="5220" actId="20577"/>
          <ac:spMkLst>
            <pc:docMk/>
            <pc:sldMk cId="3150369643" sldId="290"/>
            <ac:spMk id="2" creationId="{FA8CB1AB-041A-43B3-8305-A0D4EA325514}"/>
          </ac:spMkLst>
        </pc:spChg>
        <pc:spChg chg="mod">
          <ac:chgData name="Nick Maxwell" userId="8614ede61265de7b" providerId="LiveId" clId="{7325B30E-E6D2-4678-95BC-5C18031AE02E}" dt="2019-11-16T22:42:49.808" v="5221"/>
          <ac:spMkLst>
            <pc:docMk/>
            <pc:sldMk cId="3150369643" sldId="290"/>
            <ac:spMk id="3" creationId="{E10E4579-B041-4FDA-9ED9-29F0A514A1A4}"/>
          </ac:spMkLst>
        </pc:spChg>
      </pc:sldChg>
      <pc:sldChg chg="modSp modAnim modNotesTx">
        <pc:chgData name="Nick Maxwell" userId="8614ede61265de7b" providerId="LiveId" clId="{7325B30E-E6D2-4678-95BC-5C18031AE02E}" dt="2019-11-17T16:44:59.614" v="6531" actId="20577"/>
        <pc:sldMkLst>
          <pc:docMk/>
          <pc:sldMk cId="176995655" sldId="304"/>
        </pc:sldMkLst>
        <pc:spChg chg="mod">
          <ac:chgData name="Nick Maxwell" userId="8614ede61265de7b" providerId="LiveId" clId="{7325B30E-E6D2-4678-95BC-5C18031AE02E}" dt="2019-11-17T16:44:59.614" v="6531" actId="20577"/>
          <ac:spMkLst>
            <pc:docMk/>
            <pc:sldMk cId="176995655" sldId="304"/>
            <ac:spMk id="3" creationId="{5E7555E2-8326-4748-BCA4-EEAC4266F2D8}"/>
          </ac:spMkLst>
        </pc:spChg>
      </pc:sldChg>
      <pc:sldChg chg="delSp modSp delAnim modAnim modNotesTx">
        <pc:chgData name="Nick Maxwell" userId="8614ede61265de7b" providerId="LiveId" clId="{7325B30E-E6D2-4678-95BC-5C18031AE02E}" dt="2019-11-17T16:29:05.576" v="6156" actId="13926"/>
        <pc:sldMkLst>
          <pc:docMk/>
          <pc:sldMk cId="2141271861" sldId="309"/>
        </pc:sldMkLst>
        <pc:spChg chg="mod">
          <ac:chgData name="Nick Maxwell" userId="8614ede61265de7b" providerId="LiveId" clId="{7325B30E-E6D2-4678-95BC-5C18031AE02E}" dt="2019-11-16T17:41:01.991" v="44" actId="20577"/>
          <ac:spMkLst>
            <pc:docMk/>
            <pc:sldMk cId="2141271861" sldId="309"/>
            <ac:spMk id="2" creationId="{594C9304-2DC4-47EF-870F-B2611F35DCFA}"/>
          </ac:spMkLst>
        </pc:spChg>
        <pc:spChg chg="mod">
          <ac:chgData name="Nick Maxwell" userId="8614ede61265de7b" providerId="LiveId" clId="{7325B30E-E6D2-4678-95BC-5C18031AE02E}" dt="2019-11-17T16:29:05.576" v="6156" actId="13926"/>
          <ac:spMkLst>
            <pc:docMk/>
            <pc:sldMk cId="2141271861" sldId="309"/>
            <ac:spMk id="11" creationId="{585EAC3B-4142-49D9-977C-49D7D274D5D8}"/>
          </ac:spMkLst>
        </pc:spChg>
        <pc:spChg chg="del">
          <ac:chgData name="Nick Maxwell" userId="8614ede61265de7b" providerId="LiveId" clId="{7325B30E-E6D2-4678-95BC-5C18031AE02E}" dt="2019-11-16T17:40:50.524" v="29" actId="478"/>
          <ac:spMkLst>
            <pc:docMk/>
            <pc:sldMk cId="2141271861" sldId="309"/>
            <ac:spMk id="12" creationId="{65D4362B-31F0-42C7-B8F1-DB861D3360C3}"/>
          </ac:spMkLst>
        </pc:spChg>
        <pc:graphicFrameChg chg="mod">
          <ac:chgData name="Nick Maxwell" userId="8614ede61265de7b" providerId="LiveId" clId="{7325B30E-E6D2-4678-95BC-5C18031AE02E}" dt="2019-11-16T17:40:52.990" v="31" actId="478"/>
          <ac:graphicFrameMkLst>
            <pc:docMk/>
            <pc:sldMk cId="2141271861" sldId="309"/>
            <ac:graphicFrameMk id="5" creationId="{4225E6E7-1AC4-4FAB-AF26-4E76D4B6190F}"/>
          </ac:graphicFrameMkLst>
        </pc:graphicFrameChg>
      </pc:sldChg>
      <pc:sldChg chg="mod">
        <pc:chgData name="Nick Maxwell" userId="8614ede61265de7b" providerId="LiveId" clId="{7325B30E-E6D2-4678-95BC-5C18031AE02E}" dt="2019-11-16T21:28:41.172" v="4022" actId="27918"/>
        <pc:sldMkLst>
          <pc:docMk/>
          <pc:sldMk cId="2584967588" sldId="310"/>
        </pc:sldMkLst>
      </pc:sldChg>
      <pc:sldChg chg="mod">
        <pc:chgData name="Nick Maxwell" userId="8614ede61265de7b" providerId="LiveId" clId="{7325B30E-E6D2-4678-95BC-5C18031AE02E}" dt="2019-11-16T21:28:57.009" v="4034" actId="27918"/>
        <pc:sldMkLst>
          <pc:docMk/>
          <pc:sldMk cId="1085176911" sldId="311"/>
        </pc:sldMkLst>
      </pc:sldChg>
      <pc:sldChg chg="modSp add ord modAnim modNotesTx">
        <pc:chgData name="Nick Maxwell" userId="8614ede61265de7b" providerId="LiveId" clId="{7325B30E-E6D2-4678-95BC-5C18031AE02E}" dt="2019-11-17T16:38:24.748" v="6498"/>
        <pc:sldMkLst>
          <pc:docMk/>
          <pc:sldMk cId="322037927" sldId="312"/>
        </pc:sldMkLst>
        <pc:spChg chg="mod">
          <ac:chgData name="Nick Maxwell" userId="8614ede61265de7b" providerId="LiveId" clId="{7325B30E-E6D2-4678-95BC-5C18031AE02E}" dt="2019-11-16T22:52:38.439" v="5459" actId="20577"/>
          <ac:spMkLst>
            <pc:docMk/>
            <pc:sldMk cId="322037927" sldId="312"/>
            <ac:spMk id="3" creationId="{5E7555E2-8326-4748-BCA4-EEAC4266F2D8}"/>
          </ac:spMkLst>
        </pc:spChg>
      </pc:sldChg>
      <pc:sldChg chg="modSp add modAnim modNotesTx">
        <pc:chgData name="Nick Maxwell" userId="8614ede61265de7b" providerId="LiveId" clId="{7325B30E-E6D2-4678-95BC-5C18031AE02E}" dt="2019-11-17T16:45:23.232" v="6533" actId="20577"/>
        <pc:sldMkLst>
          <pc:docMk/>
          <pc:sldMk cId="4172470023" sldId="313"/>
        </pc:sldMkLst>
        <pc:spChg chg="mod">
          <ac:chgData name="Nick Maxwell" userId="8614ede61265de7b" providerId="LiveId" clId="{7325B30E-E6D2-4678-95BC-5C18031AE02E}" dt="2019-11-16T18:25:12.555" v="478" actId="20577"/>
          <ac:spMkLst>
            <pc:docMk/>
            <pc:sldMk cId="4172470023" sldId="313"/>
            <ac:spMk id="2" creationId="{543B3268-E9EA-44E4-ACDD-CE6AB485DB7F}"/>
          </ac:spMkLst>
        </pc:spChg>
        <pc:spChg chg="mod">
          <ac:chgData name="Nick Maxwell" userId="8614ede61265de7b" providerId="LiveId" clId="{7325B30E-E6D2-4678-95BC-5C18031AE02E}" dt="2019-11-17T16:45:23.232" v="6533" actId="20577"/>
          <ac:spMkLst>
            <pc:docMk/>
            <pc:sldMk cId="4172470023" sldId="313"/>
            <ac:spMk id="3" creationId="{5E7555E2-8326-4748-BCA4-EEAC4266F2D8}"/>
          </ac:spMkLst>
        </pc:spChg>
      </pc:sldChg>
      <pc:sldChg chg="addSp delSp modSp add delAnim modAnim modNotesTx">
        <pc:chgData name="Nick Maxwell" userId="8614ede61265de7b" providerId="LiveId" clId="{7325B30E-E6D2-4678-95BC-5C18031AE02E}" dt="2019-11-16T22:08:44.011" v="5071" actId="14100"/>
        <pc:sldMkLst>
          <pc:docMk/>
          <pc:sldMk cId="755777699" sldId="314"/>
        </pc:sldMkLst>
        <pc:spChg chg="mod">
          <ac:chgData name="Nick Maxwell" userId="8614ede61265de7b" providerId="LiveId" clId="{7325B30E-E6D2-4678-95BC-5C18031AE02E}" dt="2019-11-16T17:54:17.566" v="315" actId="20577"/>
          <ac:spMkLst>
            <pc:docMk/>
            <pc:sldMk cId="755777699" sldId="314"/>
            <ac:spMk id="2" creationId="{594C9304-2DC4-47EF-870F-B2611F35DCFA}"/>
          </ac:spMkLst>
        </pc:spChg>
        <pc:spChg chg="add mod">
          <ac:chgData name="Nick Maxwell" userId="8614ede61265de7b" providerId="LiveId" clId="{7325B30E-E6D2-4678-95BC-5C18031AE02E}" dt="2019-11-16T22:08:44.011" v="5071" actId="14100"/>
          <ac:spMkLst>
            <pc:docMk/>
            <pc:sldMk cId="755777699" sldId="314"/>
            <ac:spMk id="3" creationId="{EE15C959-CEB1-4571-9294-95403C4D43AE}"/>
          </ac:spMkLst>
        </pc:spChg>
        <pc:spChg chg="del mod">
          <ac:chgData name="Nick Maxwell" userId="8614ede61265de7b" providerId="LiveId" clId="{7325B30E-E6D2-4678-95BC-5C18031AE02E}" dt="2019-11-16T17:53:30.895" v="271"/>
          <ac:spMkLst>
            <pc:docMk/>
            <pc:sldMk cId="755777699" sldId="314"/>
            <ac:spMk id="11" creationId="{585EAC3B-4142-49D9-977C-49D7D274D5D8}"/>
          </ac:spMkLst>
        </pc:spChg>
        <pc:spChg chg="del">
          <ac:chgData name="Nick Maxwell" userId="8614ede61265de7b" providerId="LiveId" clId="{7325B30E-E6D2-4678-95BC-5C18031AE02E}" dt="2019-11-16T17:54:22.300" v="317" actId="478"/>
          <ac:spMkLst>
            <pc:docMk/>
            <pc:sldMk cId="755777699" sldId="314"/>
            <ac:spMk id="12" creationId="{65D4362B-31F0-42C7-B8F1-DB861D3360C3}"/>
          </ac:spMkLst>
        </pc:spChg>
        <pc:graphicFrameChg chg="del">
          <ac:chgData name="Nick Maxwell" userId="8614ede61265de7b" providerId="LiveId" clId="{7325B30E-E6D2-4678-95BC-5C18031AE02E}" dt="2019-11-16T17:54:19.737" v="316" actId="478"/>
          <ac:graphicFrameMkLst>
            <pc:docMk/>
            <pc:sldMk cId="755777699" sldId="314"/>
            <ac:graphicFrameMk id="5" creationId="{4225E6E7-1AC4-4FAB-AF26-4E76D4B6190F}"/>
          </ac:graphicFrameMkLst>
        </pc:graphicFrameChg>
      </pc:sldChg>
      <pc:sldChg chg="modSp add modAnim">
        <pc:chgData name="Nick Maxwell" userId="8614ede61265de7b" providerId="LiveId" clId="{7325B30E-E6D2-4678-95BC-5C18031AE02E}" dt="2019-11-17T16:36:40.818" v="6491" actId="207"/>
        <pc:sldMkLst>
          <pc:docMk/>
          <pc:sldMk cId="4201458925" sldId="315"/>
        </pc:sldMkLst>
        <pc:spChg chg="mod">
          <ac:chgData name="Nick Maxwell" userId="8614ede61265de7b" providerId="LiveId" clId="{7325B30E-E6D2-4678-95BC-5C18031AE02E}" dt="2019-11-16T20:32:49.960" v="3007" actId="20577"/>
          <ac:spMkLst>
            <pc:docMk/>
            <pc:sldMk cId="4201458925" sldId="315"/>
            <ac:spMk id="2" creationId="{C595F943-F2F2-49E0-8C65-04DC132CF349}"/>
          </ac:spMkLst>
        </pc:spChg>
        <pc:spChg chg="mod">
          <ac:chgData name="Nick Maxwell" userId="8614ede61265de7b" providerId="LiveId" clId="{7325B30E-E6D2-4678-95BC-5C18031AE02E}" dt="2019-11-17T16:36:40.818" v="6491" actId="207"/>
          <ac:spMkLst>
            <pc:docMk/>
            <pc:sldMk cId="4201458925" sldId="315"/>
            <ac:spMk id="3" creationId="{4044EA5C-9E44-4C57-B2E4-17C03ECA81EC}"/>
          </ac:spMkLst>
        </pc:spChg>
      </pc:sldChg>
      <pc:sldChg chg="modSp add modAnim modNotesTx">
        <pc:chgData name="Nick Maxwell" userId="8614ede61265de7b" providerId="LiveId" clId="{7325B30E-E6D2-4678-95BC-5C18031AE02E}" dt="2019-11-16T22:07:42.865" v="5061" actId="403"/>
        <pc:sldMkLst>
          <pc:docMk/>
          <pc:sldMk cId="2859759615" sldId="316"/>
        </pc:sldMkLst>
        <pc:spChg chg="mod">
          <ac:chgData name="Nick Maxwell" userId="8614ede61265de7b" providerId="LiveId" clId="{7325B30E-E6D2-4678-95BC-5C18031AE02E}" dt="2019-11-16T22:07:42.865" v="5061" actId="403"/>
          <ac:spMkLst>
            <pc:docMk/>
            <pc:sldMk cId="2859759615" sldId="316"/>
            <ac:spMk id="3" creationId="{5E7555E2-8326-4748-BCA4-EEAC4266F2D8}"/>
          </ac:spMkLst>
        </pc:spChg>
      </pc:sldChg>
      <pc:sldChg chg="delSp modSp add del delAnim modAnim">
        <pc:chgData name="Nick Maxwell" userId="8614ede61265de7b" providerId="LiveId" clId="{7325B30E-E6D2-4678-95BC-5C18031AE02E}" dt="2019-11-16T18:16:01.690" v="337" actId="2696"/>
        <pc:sldMkLst>
          <pc:docMk/>
          <pc:sldMk cId="2545920357" sldId="317"/>
        </pc:sldMkLst>
        <pc:spChg chg="mod">
          <ac:chgData name="Nick Maxwell" userId="8614ede61265de7b" providerId="LiveId" clId="{7325B30E-E6D2-4678-95BC-5C18031AE02E}" dt="2019-11-16T17:53:46.399" v="294" actId="20577"/>
          <ac:spMkLst>
            <pc:docMk/>
            <pc:sldMk cId="2545920357" sldId="317"/>
            <ac:spMk id="2" creationId="{594C9304-2DC4-47EF-870F-B2611F35DCFA}"/>
          </ac:spMkLst>
        </pc:spChg>
        <pc:spChg chg="del mod">
          <ac:chgData name="Nick Maxwell" userId="8614ede61265de7b" providerId="LiveId" clId="{7325B30E-E6D2-4678-95BC-5C18031AE02E}" dt="2019-11-16T17:53:51.912" v="296"/>
          <ac:spMkLst>
            <pc:docMk/>
            <pc:sldMk cId="2545920357" sldId="317"/>
            <ac:spMk id="12" creationId="{65D4362B-31F0-42C7-B8F1-DB861D3360C3}"/>
          </ac:spMkLst>
        </pc:spChg>
        <pc:graphicFrameChg chg="mod">
          <ac:chgData name="Nick Maxwell" userId="8614ede61265de7b" providerId="LiveId" clId="{7325B30E-E6D2-4678-95BC-5C18031AE02E}" dt="2019-11-16T17:53:42.183" v="283" actId="1076"/>
          <ac:graphicFrameMkLst>
            <pc:docMk/>
            <pc:sldMk cId="2545920357" sldId="317"/>
            <ac:graphicFrameMk id="5" creationId="{4225E6E7-1AC4-4FAB-AF26-4E76D4B6190F}"/>
          </ac:graphicFrameMkLst>
        </pc:graphicFrameChg>
      </pc:sldChg>
      <pc:sldChg chg="modSp add del">
        <pc:chgData name="Nick Maxwell" userId="8614ede61265de7b" providerId="LiveId" clId="{7325B30E-E6D2-4678-95BC-5C18031AE02E}" dt="2019-11-16T22:59:06.142" v="5491" actId="2696"/>
        <pc:sldMkLst>
          <pc:docMk/>
          <pc:sldMk cId="589519959" sldId="318"/>
        </pc:sldMkLst>
        <pc:spChg chg="mod">
          <ac:chgData name="Nick Maxwell" userId="8614ede61265de7b" providerId="LiveId" clId="{7325B30E-E6D2-4678-95BC-5C18031AE02E}" dt="2019-11-16T17:54:01.453" v="306" actId="20577"/>
          <ac:spMkLst>
            <pc:docMk/>
            <pc:sldMk cId="589519959" sldId="318"/>
            <ac:spMk id="2" creationId="{3BC3444D-BD74-4A55-92BC-253F22D93814}"/>
          </ac:spMkLst>
        </pc:spChg>
      </pc:sldChg>
      <pc:sldChg chg="addSp delSp modSp add ord delAnim modAnim modNotesTx">
        <pc:chgData name="Nick Maxwell" userId="8614ede61265de7b" providerId="LiveId" clId="{7325B30E-E6D2-4678-95BC-5C18031AE02E}" dt="2019-11-16T21:25:47.465" v="4010" actId="20577"/>
        <pc:sldMkLst>
          <pc:docMk/>
          <pc:sldMk cId="2313131541" sldId="319"/>
        </pc:sldMkLst>
        <pc:spChg chg="mod">
          <ac:chgData name="Nick Maxwell" userId="8614ede61265de7b" providerId="LiveId" clId="{7325B30E-E6D2-4678-95BC-5C18031AE02E}" dt="2019-11-16T21:25:47.465" v="4010" actId="20577"/>
          <ac:spMkLst>
            <pc:docMk/>
            <pc:sldMk cId="2313131541" sldId="319"/>
            <ac:spMk id="2" creationId="{594C9304-2DC4-47EF-870F-B2611F35DCFA}"/>
          </ac:spMkLst>
        </pc:spChg>
        <pc:spChg chg="add del mod">
          <ac:chgData name="Nick Maxwell" userId="8614ede61265de7b" providerId="LiveId" clId="{7325B30E-E6D2-4678-95BC-5C18031AE02E}" dt="2019-11-16T18:18:50.984" v="396" actId="478"/>
          <ac:spMkLst>
            <pc:docMk/>
            <pc:sldMk cId="2313131541" sldId="319"/>
            <ac:spMk id="12" creationId="{D181DAE9-A56F-428D-A61D-F106D8BD0E3F}"/>
          </ac:spMkLst>
        </pc:spChg>
        <pc:spChg chg="add del mod">
          <ac:chgData name="Nick Maxwell" userId="8614ede61265de7b" providerId="LiveId" clId="{7325B30E-E6D2-4678-95BC-5C18031AE02E}" dt="2019-11-16T18:18:53.037" v="398" actId="478"/>
          <ac:spMkLst>
            <pc:docMk/>
            <pc:sldMk cId="2313131541" sldId="319"/>
            <ac:spMk id="13" creationId="{4A6776D7-D42A-4C16-8E51-E46E8913ABCF}"/>
          </ac:spMkLst>
        </pc:spChg>
        <pc:spChg chg="add del mod">
          <ac:chgData name="Nick Maxwell" userId="8614ede61265de7b" providerId="LiveId" clId="{7325B30E-E6D2-4678-95BC-5C18031AE02E}" dt="2019-11-16T18:18:57.838" v="402" actId="478"/>
          <ac:spMkLst>
            <pc:docMk/>
            <pc:sldMk cId="2313131541" sldId="319"/>
            <ac:spMk id="14" creationId="{76BF42D7-2D00-4620-9445-C4738782250F}"/>
          </ac:spMkLst>
        </pc:spChg>
        <pc:spChg chg="add del mod">
          <ac:chgData name="Nick Maxwell" userId="8614ede61265de7b" providerId="LiveId" clId="{7325B30E-E6D2-4678-95BC-5C18031AE02E}" dt="2019-11-16T18:18:56.346" v="401" actId="478"/>
          <ac:spMkLst>
            <pc:docMk/>
            <pc:sldMk cId="2313131541" sldId="319"/>
            <ac:spMk id="15" creationId="{CA21BCDF-5D70-4397-B85E-7F5BC9F48BF2}"/>
          </ac:spMkLst>
        </pc:spChg>
        <pc:graphicFrameChg chg="mod">
          <ac:chgData name="Nick Maxwell" userId="8614ede61265de7b" providerId="LiveId" clId="{7325B30E-E6D2-4678-95BC-5C18031AE02E}" dt="2019-11-16T18:19:28.897" v="426" actId="404"/>
          <ac:graphicFrameMkLst>
            <pc:docMk/>
            <pc:sldMk cId="2313131541" sldId="319"/>
            <ac:graphicFrameMk id="5" creationId="{4225E6E7-1AC4-4FAB-AF26-4E76D4B6190F}"/>
          </ac:graphicFrameMkLst>
        </pc:graphicFrameChg>
        <pc:cxnChg chg="add del mod">
          <ac:chgData name="Nick Maxwell" userId="8614ede61265de7b" providerId="LiveId" clId="{7325B30E-E6D2-4678-95BC-5C18031AE02E}" dt="2019-11-16T18:18:49.418" v="395" actId="478"/>
          <ac:cxnSpMkLst>
            <pc:docMk/>
            <pc:sldMk cId="2313131541" sldId="319"/>
            <ac:cxnSpMk id="4" creationId="{636F61BE-D642-4D2D-A982-B736EED57875}"/>
          </ac:cxnSpMkLst>
        </pc:cxnChg>
        <pc:cxnChg chg="add del mod">
          <ac:chgData name="Nick Maxwell" userId="8614ede61265de7b" providerId="LiveId" clId="{7325B30E-E6D2-4678-95BC-5C18031AE02E}" dt="2019-11-16T18:18:52.081" v="397" actId="478"/>
          <ac:cxnSpMkLst>
            <pc:docMk/>
            <pc:sldMk cId="2313131541" sldId="319"/>
            <ac:cxnSpMk id="6" creationId="{855F1BCE-6452-4B6D-BB38-D7E5CBDB19E0}"/>
          </ac:cxnSpMkLst>
        </pc:cxnChg>
        <pc:cxnChg chg="add del mod">
          <ac:chgData name="Nick Maxwell" userId="8614ede61265de7b" providerId="LiveId" clId="{7325B30E-E6D2-4678-95BC-5C18031AE02E}" dt="2019-11-16T18:18:59.156" v="403" actId="478"/>
          <ac:cxnSpMkLst>
            <pc:docMk/>
            <pc:sldMk cId="2313131541" sldId="319"/>
            <ac:cxnSpMk id="9" creationId="{444C85C1-199B-4D67-8E12-5D0FA601C293}"/>
          </ac:cxnSpMkLst>
        </pc:cxnChg>
        <pc:cxnChg chg="add del">
          <ac:chgData name="Nick Maxwell" userId="8614ede61265de7b" providerId="LiveId" clId="{7325B30E-E6D2-4678-95BC-5C18031AE02E}" dt="2019-11-16T18:15:35.996" v="332" actId="478"/>
          <ac:cxnSpMkLst>
            <pc:docMk/>
            <pc:sldMk cId="2313131541" sldId="319"/>
            <ac:cxnSpMk id="10" creationId="{9B75A2CA-D278-42C3-8388-E7A9ED9D41E1}"/>
          </ac:cxnSpMkLst>
        </pc:cxnChg>
        <pc:cxnChg chg="add del mod">
          <ac:chgData name="Nick Maxwell" userId="8614ede61265de7b" providerId="LiveId" clId="{7325B30E-E6D2-4678-95BC-5C18031AE02E}" dt="2019-11-16T18:18:54.319" v="399" actId="478"/>
          <ac:cxnSpMkLst>
            <pc:docMk/>
            <pc:sldMk cId="2313131541" sldId="319"/>
            <ac:cxnSpMk id="11" creationId="{48E6B7CD-55E5-489C-8E7E-42BF6D7703F0}"/>
          </ac:cxnSpMkLst>
        </pc:cxnChg>
      </pc:sldChg>
      <pc:sldChg chg="addSp delSp modSp add ord delAnim modAnim modNotesTx">
        <pc:chgData name="Nick Maxwell" userId="8614ede61265de7b" providerId="LiveId" clId="{7325B30E-E6D2-4678-95BC-5C18031AE02E}" dt="2019-11-16T21:25:40.772" v="4001" actId="20577"/>
        <pc:sldMkLst>
          <pc:docMk/>
          <pc:sldMk cId="1888365619" sldId="320"/>
        </pc:sldMkLst>
        <pc:spChg chg="mod">
          <ac:chgData name="Nick Maxwell" userId="8614ede61265de7b" providerId="LiveId" clId="{7325B30E-E6D2-4678-95BC-5C18031AE02E}" dt="2019-11-16T21:25:40.772" v="4001" actId="20577"/>
          <ac:spMkLst>
            <pc:docMk/>
            <pc:sldMk cId="1888365619" sldId="320"/>
            <ac:spMk id="2" creationId="{594C9304-2DC4-47EF-870F-B2611F35DCFA}"/>
          </ac:spMkLst>
        </pc:spChg>
        <pc:spChg chg="del">
          <ac:chgData name="Nick Maxwell" userId="8614ede61265de7b" providerId="LiveId" clId="{7325B30E-E6D2-4678-95BC-5C18031AE02E}" dt="2019-11-16T18:18:47.929" v="394" actId="478"/>
          <ac:spMkLst>
            <pc:docMk/>
            <pc:sldMk cId="1888365619" sldId="320"/>
            <ac:spMk id="12" creationId="{D181DAE9-A56F-428D-A61D-F106D8BD0E3F}"/>
          </ac:spMkLst>
        </pc:spChg>
        <pc:spChg chg="mod">
          <ac:chgData name="Nick Maxwell" userId="8614ede61265de7b" providerId="LiveId" clId="{7325B30E-E6D2-4678-95BC-5C18031AE02E}" dt="2019-11-16T19:14:21.200" v="554" actId="403"/>
          <ac:spMkLst>
            <pc:docMk/>
            <pc:sldMk cId="1888365619" sldId="320"/>
            <ac:spMk id="13" creationId="{4A6776D7-D42A-4C16-8E51-E46E8913ABCF}"/>
          </ac:spMkLst>
        </pc:spChg>
        <pc:spChg chg="mod">
          <ac:chgData name="Nick Maxwell" userId="8614ede61265de7b" providerId="LiveId" clId="{7325B30E-E6D2-4678-95BC-5C18031AE02E}" dt="2019-11-16T19:14:29.182" v="557" actId="14100"/>
          <ac:spMkLst>
            <pc:docMk/>
            <pc:sldMk cId="1888365619" sldId="320"/>
            <ac:spMk id="14" creationId="{76BF42D7-2D00-4620-9445-C4738782250F}"/>
          </ac:spMkLst>
        </pc:spChg>
        <pc:spChg chg="mod">
          <ac:chgData name="Nick Maxwell" userId="8614ede61265de7b" providerId="LiveId" clId="{7325B30E-E6D2-4678-95BC-5C18031AE02E}" dt="2019-11-16T19:14:35.815" v="560" actId="14100"/>
          <ac:spMkLst>
            <pc:docMk/>
            <pc:sldMk cId="1888365619" sldId="320"/>
            <ac:spMk id="15" creationId="{CA21BCDF-5D70-4397-B85E-7F5BC9F48BF2}"/>
          </ac:spMkLst>
        </pc:spChg>
        <pc:spChg chg="add mod">
          <ac:chgData name="Nick Maxwell" userId="8614ede61265de7b" providerId="LiveId" clId="{7325B30E-E6D2-4678-95BC-5C18031AE02E}" dt="2019-11-16T19:14:17.321" v="552" actId="403"/>
          <ac:spMkLst>
            <pc:docMk/>
            <pc:sldMk cId="1888365619" sldId="320"/>
            <ac:spMk id="16" creationId="{F22FC35A-35DD-4AD6-8C62-5D13F8450BCD}"/>
          </ac:spMkLst>
        </pc:spChg>
      </pc:sldChg>
      <pc:sldChg chg="add del">
        <pc:chgData name="Nick Maxwell" userId="8614ede61265de7b" providerId="LiveId" clId="{7325B30E-E6D2-4678-95BC-5C18031AE02E}" dt="2019-11-16T22:59:06.142" v="5490" actId="2696"/>
        <pc:sldMkLst>
          <pc:docMk/>
          <pc:sldMk cId="4205850168" sldId="321"/>
        </pc:sldMkLst>
      </pc:sldChg>
      <pc:sldChg chg="modSp add modAnim">
        <pc:chgData name="Nick Maxwell" userId="8614ede61265de7b" providerId="LiveId" clId="{7325B30E-E6D2-4678-95BC-5C18031AE02E}" dt="2019-11-17T16:40:04.938" v="6513"/>
        <pc:sldMkLst>
          <pc:docMk/>
          <pc:sldMk cId="822754030" sldId="322"/>
        </pc:sldMkLst>
        <pc:spChg chg="mod">
          <ac:chgData name="Nick Maxwell" userId="8614ede61265de7b" providerId="LiveId" clId="{7325B30E-E6D2-4678-95BC-5C18031AE02E}" dt="2019-11-16T18:25:25.852" v="506" actId="20577"/>
          <ac:spMkLst>
            <pc:docMk/>
            <pc:sldMk cId="822754030" sldId="322"/>
            <ac:spMk id="2" creationId="{3859BFE1-DCC8-49AB-B923-727D71DAA4E8}"/>
          </ac:spMkLst>
        </pc:spChg>
        <pc:spChg chg="mod">
          <ac:chgData name="Nick Maxwell" userId="8614ede61265de7b" providerId="LiveId" clId="{7325B30E-E6D2-4678-95BC-5C18031AE02E}" dt="2019-11-17T16:39:57.379" v="6512" actId="20577"/>
          <ac:spMkLst>
            <pc:docMk/>
            <pc:sldMk cId="822754030" sldId="322"/>
            <ac:spMk id="3" creationId="{FB8BF291-0325-42B8-A496-F88633D0DD88}"/>
          </ac:spMkLst>
        </pc:spChg>
      </pc:sldChg>
      <pc:sldChg chg="modSp add modAnim">
        <pc:chgData name="Nick Maxwell" userId="8614ede61265de7b" providerId="LiveId" clId="{7325B30E-E6D2-4678-95BC-5C18031AE02E}" dt="2019-11-16T22:08:05.435" v="5064" actId="403"/>
        <pc:sldMkLst>
          <pc:docMk/>
          <pc:sldMk cId="2075117946" sldId="323"/>
        </pc:sldMkLst>
        <pc:spChg chg="mod">
          <ac:chgData name="Nick Maxwell" userId="8614ede61265de7b" providerId="LiveId" clId="{7325B30E-E6D2-4678-95BC-5C18031AE02E}" dt="2019-11-16T19:19:17.166" v="810" actId="20577"/>
          <ac:spMkLst>
            <pc:docMk/>
            <pc:sldMk cId="2075117946" sldId="323"/>
            <ac:spMk id="2" creationId="{3859BFE1-DCC8-49AB-B923-727D71DAA4E8}"/>
          </ac:spMkLst>
        </pc:spChg>
        <pc:spChg chg="mod">
          <ac:chgData name="Nick Maxwell" userId="8614ede61265de7b" providerId="LiveId" clId="{7325B30E-E6D2-4678-95BC-5C18031AE02E}" dt="2019-11-16T22:08:05.435" v="5064" actId="403"/>
          <ac:spMkLst>
            <pc:docMk/>
            <pc:sldMk cId="2075117946" sldId="323"/>
            <ac:spMk id="3" creationId="{FB8BF291-0325-42B8-A496-F88633D0DD88}"/>
          </ac:spMkLst>
        </pc:spChg>
      </pc:sldChg>
      <pc:sldChg chg="modSp add modAnim">
        <pc:chgData name="Nick Maxwell" userId="8614ede61265de7b" providerId="LiveId" clId="{7325B30E-E6D2-4678-95BC-5C18031AE02E}" dt="2019-11-16T22:08:51.949" v="5074" actId="403"/>
        <pc:sldMkLst>
          <pc:docMk/>
          <pc:sldMk cId="2818063726" sldId="324"/>
        </pc:sldMkLst>
        <pc:spChg chg="mod">
          <ac:chgData name="Nick Maxwell" userId="8614ede61265de7b" providerId="LiveId" clId="{7325B30E-E6D2-4678-95BC-5C18031AE02E}" dt="2019-11-16T22:08:51.949" v="5074" actId="403"/>
          <ac:spMkLst>
            <pc:docMk/>
            <pc:sldMk cId="2818063726" sldId="324"/>
            <ac:spMk id="3" creationId="{EE15C959-CEB1-4571-9294-95403C4D43AE}"/>
          </ac:spMkLst>
        </pc:spChg>
      </pc:sldChg>
      <pc:sldChg chg="modSp add">
        <pc:chgData name="Nick Maxwell" userId="8614ede61265de7b" providerId="LiveId" clId="{7325B30E-E6D2-4678-95BC-5C18031AE02E}" dt="2019-11-16T22:08:57.934" v="5075" actId="403"/>
        <pc:sldMkLst>
          <pc:docMk/>
          <pc:sldMk cId="925587103" sldId="325"/>
        </pc:sldMkLst>
        <pc:spChg chg="mod">
          <ac:chgData name="Nick Maxwell" userId="8614ede61265de7b" providerId="LiveId" clId="{7325B30E-E6D2-4678-95BC-5C18031AE02E}" dt="2019-11-16T22:08:57.934" v="5075" actId="403"/>
          <ac:spMkLst>
            <pc:docMk/>
            <pc:sldMk cId="925587103" sldId="325"/>
            <ac:spMk id="3" creationId="{EE15C959-CEB1-4571-9294-95403C4D43AE}"/>
          </ac:spMkLst>
        </pc:spChg>
      </pc:sldChg>
      <pc:sldChg chg="modSp add modAnim">
        <pc:chgData name="Nick Maxwell" userId="8614ede61265de7b" providerId="LiveId" clId="{7325B30E-E6D2-4678-95BC-5C18031AE02E}" dt="2019-11-17T16:37:51.443" v="6495"/>
        <pc:sldMkLst>
          <pc:docMk/>
          <pc:sldMk cId="4216651486" sldId="326"/>
        </pc:sldMkLst>
        <pc:spChg chg="mod">
          <ac:chgData name="Nick Maxwell" userId="8614ede61265de7b" providerId="LiveId" clId="{7325B30E-E6D2-4678-95BC-5C18031AE02E}" dt="2019-11-16T20:02:55.196" v="2262" actId="20577"/>
          <ac:spMkLst>
            <pc:docMk/>
            <pc:sldMk cId="4216651486" sldId="326"/>
            <ac:spMk id="2" creationId="{729CE9C9-59FE-48E3-A2FD-27ABC6F60FAE}"/>
          </ac:spMkLst>
        </pc:spChg>
        <pc:spChg chg="mod">
          <ac:chgData name="Nick Maxwell" userId="8614ede61265de7b" providerId="LiveId" clId="{7325B30E-E6D2-4678-95BC-5C18031AE02E}" dt="2019-11-16T22:07:27.606" v="5059" actId="403"/>
          <ac:spMkLst>
            <pc:docMk/>
            <pc:sldMk cId="4216651486" sldId="326"/>
            <ac:spMk id="3" creationId="{3AC2A4AB-58E8-4E7D-B569-12585F6DA90A}"/>
          </ac:spMkLst>
        </pc:spChg>
      </pc:sldChg>
      <pc:sldChg chg="addSp delSp modSp add">
        <pc:chgData name="Nick Maxwell" userId="8614ede61265de7b" providerId="LiveId" clId="{7325B30E-E6D2-4678-95BC-5C18031AE02E}" dt="2019-11-16T20:14:21.194" v="2491" actId="1076"/>
        <pc:sldMkLst>
          <pc:docMk/>
          <pc:sldMk cId="750791620" sldId="327"/>
        </pc:sldMkLst>
        <pc:spChg chg="del">
          <ac:chgData name="Nick Maxwell" userId="8614ede61265de7b" providerId="LiveId" clId="{7325B30E-E6D2-4678-95BC-5C18031AE02E}" dt="2019-11-16T20:14:06.696" v="2480"/>
          <ac:spMkLst>
            <pc:docMk/>
            <pc:sldMk cId="750791620" sldId="327"/>
            <ac:spMk id="2" creationId="{06D0B742-CE60-40D5-92D8-106B15784B39}"/>
          </ac:spMkLst>
        </pc:spChg>
        <pc:spChg chg="del">
          <ac:chgData name="Nick Maxwell" userId="8614ede61265de7b" providerId="LiveId" clId="{7325B30E-E6D2-4678-95BC-5C18031AE02E}" dt="2019-11-16T20:14:06.696" v="2480"/>
          <ac:spMkLst>
            <pc:docMk/>
            <pc:sldMk cId="750791620" sldId="327"/>
            <ac:spMk id="3" creationId="{7959C474-538B-4769-9A48-3D7F86C92E31}"/>
          </ac:spMkLst>
        </pc:spChg>
        <pc:spChg chg="add mod">
          <ac:chgData name="Nick Maxwell" userId="8614ede61265de7b" providerId="LiveId" clId="{7325B30E-E6D2-4678-95BC-5C18031AE02E}" dt="2019-11-16T20:14:21.194" v="2491" actId="1076"/>
          <ac:spMkLst>
            <pc:docMk/>
            <pc:sldMk cId="750791620" sldId="327"/>
            <ac:spMk id="4" creationId="{C0AD5057-5A0E-426A-8DAB-428C0E3D904F}"/>
          </ac:spMkLst>
        </pc:spChg>
        <pc:spChg chg="add mod">
          <ac:chgData name="Nick Maxwell" userId="8614ede61265de7b" providerId="LiveId" clId="{7325B30E-E6D2-4678-95BC-5C18031AE02E}" dt="2019-11-16T20:14:06.696" v="2480"/>
          <ac:spMkLst>
            <pc:docMk/>
            <pc:sldMk cId="750791620" sldId="327"/>
            <ac:spMk id="5" creationId="{C0D5ABB6-6E86-42AB-8981-E0C65069FCE5}"/>
          </ac:spMkLst>
        </pc:spChg>
      </pc:sldChg>
      <pc:sldChg chg="add del">
        <pc:chgData name="Nick Maxwell" userId="8614ede61265de7b" providerId="LiveId" clId="{7325B30E-E6D2-4678-95BC-5C18031AE02E}" dt="2019-11-16T20:13:53.010" v="2478"/>
        <pc:sldMkLst>
          <pc:docMk/>
          <pc:sldMk cId="3323159070" sldId="327"/>
        </pc:sldMkLst>
      </pc:sldChg>
      <pc:sldChg chg="modSp add ord modAnim">
        <pc:chgData name="Nick Maxwell" userId="8614ede61265de7b" providerId="LiveId" clId="{7325B30E-E6D2-4678-95BC-5C18031AE02E}" dt="2019-11-16T22:09:14.445" v="5080" actId="14100"/>
        <pc:sldMkLst>
          <pc:docMk/>
          <pc:sldMk cId="817290057" sldId="328"/>
        </pc:sldMkLst>
        <pc:spChg chg="mod">
          <ac:chgData name="Nick Maxwell" userId="8614ede61265de7b" providerId="LiveId" clId="{7325B30E-E6D2-4678-95BC-5C18031AE02E}" dt="2019-11-16T21:12:23.970" v="3185" actId="20577"/>
          <ac:spMkLst>
            <pc:docMk/>
            <pc:sldMk cId="817290057" sldId="328"/>
            <ac:spMk id="2" creationId="{2DBC6538-75EC-461B-9FF3-08BC2506BC22}"/>
          </ac:spMkLst>
        </pc:spChg>
        <pc:spChg chg="mod">
          <ac:chgData name="Nick Maxwell" userId="8614ede61265de7b" providerId="LiveId" clId="{7325B30E-E6D2-4678-95BC-5C18031AE02E}" dt="2019-11-16T22:09:14.445" v="5080" actId="14100"/>
          <ac:spMkLst>
            <pc:docMk/>
            <pc:sldMk cId="817290057" sldId="328"/>
            <ac:spMk id="3" creationId="{B0FBDE96-6E6C-4C4E-8117-79249B281D7A}"/>
          </ac:spMkLst>
        </pc:spChg>
      </pc:sldChg>
      <pc:sldChg chg="addSp delSp modSp add del">
        <pc:chgData name="Nick Maxwell" userId="8614ede61265de7b" providerId="LiveId" clId="{7325B30E-E6D2-4678-95BC-5C18031AE02E}" dt="2019-11-16T20:57:07.176" v="3068" actId="2696"/>
        <pc:sldMkLst>
          <pc:docMk/>
          <pc:sldMk cId="1148930047" sldId="328"/>
        </pc:sldMkLst>
        <pc:spChg chg="mod">
          <ac:chgData name="Nick Maxwell" userId="8614ede61265de7b" providerId="LiveId" clId="{7325B30E-E6D2-4678-95BC-5C18031AE02E}" dt="2019-11-16T20:15:09.356" v="2531" actId="20577"/>
          <ac:spMkLst>
            <pc:docMk/>
            <pc:sldMk cId="1148930047" sldId="328"/>
            <ac:spMk id="2" creationId="{0673AFE5-3441-4476-AFF6-787A4D4AC448}"/>
          </ac:spMkLst>
        </pc:spChg>
        <pc:spChg chg="del">
          <ac:chgData name="Nick Maxwell" userId="8614ede61265de7b" providerId="LiveId" clId="{7325B30E-E6D2-4678-95BC-5C18031AE02E}" dt="2019-11-16T20:55:35.407" v="3008" actId="3680"/>
          <ac:spMkLst>
            <pc:docMk/>
            <pc:sldMk cId="1148930047" sldId="328"/>
            <ac:spMk id="3" creationId="{08E57AC6-104E-4C87-A069-BC50E6373224}"/>
          </ac:spMkLst>
        </pc:spChg>
        <pc:graphicFrameChg chg="add mod modGraphic">
          <ac:chgData name="Nick Maxwell" userId="8614ede61265de7b" providerId="LiveId" clId="{7325B30E-E6D2-4678-95BC-5C18031AE02E}" dt="2019-11-16T20:56:42.261" v="3067" actId="1076"/>
          <ac:graphicFrameMkLst>
            <pc:docMk/>
            <pc:sldMk cId="1148930047" sldId="328"/>
            <ac:graphicFrameMk id="4" creationId="{12E9AB4B-E2F6-4750-BBF8-5AA54310DE56}"/>
          </ac:graphicFrameMkLst>
        </pc:graphicFrameChg>
      </pc:sldChg>
      <pc:sldChg chg="modSp add modAnim">
        <pc:chgData name="Nick Maxwell" userId="8614ede61265de7b" providerId="LiveId" clId="{7325B30E-E6D2-4678-95BC-5C18031AE02E}" dt="2019-11-16T22:09:38.939" v="5085" actId="14100"/>
        <pc:sldMkLst>
          <pc:docMk/>
          <pc:sldMk cId="2083410423" sldId="329"/>
        </pc:sldMkLst>
        <pc:spChg chg="mod">
          <ac:chgData name="Nick Maxwell" userId="8614ede61265de7b" providerId="LiveId" clId="{7325B30E-E6D2-4678-95BC-5C18031AE02E}" dt="2019-11-16T22:09:38.939" v="5085" actId="14100"/>
          <ac:spMkLst>
            <pc:docMk/>
            <pc:sldMk cId="2083410423" sldId="329"/>
            <ac:spMk id="3" creationId="{B0FBDE96-6E6C-4C4E-8117-79249B281D7A}"/>
          </ac:spMkLst>
        </pc:spChg>
      </pc:sldChg>
      <pc:sldChg chg="modSp add modAnim">
        <pc:chgData name="Nick Maxwell" userId="8614ede61265de7b" providerId="LiveId" clId="{7325B30E-E6D2-4678-95BC-5C18031AE02E}" dt="2019-11-16T22:09:43.785" v="5086" actId="14100"/>
        <pc:sldMkLst>
          <pc:docMk/>
          <pc:sldMk cId="1687089657" sldId="330"/>
        </pc:sldMkLst>
        <pc:spChg chg="mod">
          <ac:chgData name="Nick Maxwell" userId="8614ede61265de7b" providerId="LiveId" clId="{7325B30E-E6D2-4678-95BC-5C18031AE02E}" dt="2019-11-16T22:09:43.785" v="5086" actId="14100"/>
          <ac:spMkLst>
            <pc:docMk/>
            <pc:sldMk cId="1687089657" sldId="330"/>
            <ac:spMk id="3" creationId="{B0FBDE96-6E6C-4C4E-8117-79249B281D7A}"/>
          </ac:spMkLst>
        </pc:spChg>
      </pc:sldChg>
      <pc:sldChg chg="addSp modSp add modAnim">
        <pc:chgData name="Nick Maxwell" userId="8614ede61265de7b" providerId="LiveId" clId="{7325B30E-E6D2-4678-95BC-5C18031AE02E}" dt="2019-11-16T22:41:44.588" v="5200"/>
        <pc:sldMkLst>
          <pc:docMk/>
          <pc:sldMk cId="2812945126" sldId="331"/>
        </pc:sldMkLst>
        <pc:spChg chg="add mod">
          <ac:chgData name="Nick Maxwell" userId="8614ede61265de7b" providerId="LiveId" clId="{7325B30E-E6D2-4678-95BC-5C18031AE02E}" dt="2019-11-16T21:36:37.244" v="4098" actId="20577"/>
          <ac:spMkLst>
            <pc:docMk/>
            <pc:sldMk cId="2812945126" sldId="331"/>
            <ac:spMk id="2" creationId="{9FDD22CB-EDF2-4F47-A7F5-09C272067C86}"/>
          </ac:spMkLst>
        </pc:spChg>
        <pc:spChg chg="add mod">
          <ac:chgData name="Nick Maxwell" userId="8614ede61265de7b" providerId="LiveId" clId="{7325B30E-E6D2-4678-95BC-5C18031AE02E}" dt="2019-11-16T22:41:31.643" v="5197" actId="403"/>
          <ac:spMkLst>
            <pc:docMk/>
            <pc:sldMk cId="2812945126" sldId="331"/>
            <ac:spMk id="3" creationId="{F36EB780-F98D-4D4A-9990-43B8E3E13143}"/>
          </ac:spMkLst>
        </pc:spChg>
      </pc:sldChg>
      <pc:sldChg chg="modSp add modAnim">
        <pc:chgData name="Nick Maxwell" userId="8614ede61265de7b" providerId="LiveId" clId="{7325B30E-E6D2-4678-95BC-5C18031AE02E}" dt="2019-11-17T16:01:26.302" v="6135"/>
        <pc:sldMkLst>
          <pc:docMk/>
          <pc:sldMk cId="2530459881" sldId="332"/>
        </pc:sldMkLst>
        <pc:spChg chg="mod">
          <ac:chgData name="Nick Maxwell" userId="8614ede61265de7b" providerId="LiveId" clId="{7325B30E-E6D2-4678-95BC-5C18031AE02E}" dt="2019-11-16T21:39:14.502" v="4119" actId="20577"/>
          <ac:spMkLst>
            <pc:docMk/>
            <pc:sldMk cId="2530459881" sldId="332"/>
            <ac:spMk id="2" creationId="{C6C4333E-ABA3-42DB-8E54-E9B922957F75}"/>
          </ac:spMkLst>
        </pc:spChg>
        <pc:spChg chg="mod">
          <ac:chgData name="Nick Maxwell" userId="8614ede61265de7b" providerId="LiveId" clId="{7325B30E-E6D2-4678-95BC-5C18031AE02E}" dt="2019-11-17T16:01:15.782" v="6133" actId="13926"/>
          <ac:spMkLst>
            <pc:docMk/>
            <pc:sldMk cId="2530459881" sldId="332"/>
            <ac:spMk id="3" creationId="{FE81A7F3-03F1-4A0F-8F78-9CE1C485F45E}"/>
          </ac:spMkLst>
        </pc:spChg>
      </pc:sldChg>
      <pc:sldChg chg="modSp add">
        <pc:chgData name="Nick Maxwell" userId="8614ede61265de7b" providerId="LiveId" clId="{7325B30E-E6D2-4678-95BC-5C18031AE02E}" dt="2019-11-16T22:42:58.938" v="5224" actId="403"/>
        <pc:sldMkLst>
          <pc:docMk/>
          <pc:sldMk cId="351406704" sldId="333"/>
        </pc:sldMkLst>
        <pc:spChg chg="mod">
          <ac:chgData name="Nick Maxwell" userId="8614ede61265de7b" providerId="LiveId" clId="{7325B30E-E6D2-4678-95BC-5C18031AE02E}" dt="2019-11-16T22:42:36.780" v="5219" actId="20577"/>
          <ac:spMkLst>
            <pc:docMk/>
            <pc:sldMk cId="351406704" sldId="333"/>
            <ac:spMk id="2" creationId="{97D7B62A-A4C2-4087-A4D7-150E9B8D760B}"/>
          </ac:spMkLst>
        </pc:spChg>
        <pc:spChg chg="mod">
          <ac:chgData name="Nick Maxwell" userId="8614ede61265de7b" providerId="LiveId" clId="{7325B30E-E6D2-4678-95BC-5C18031AE02E}" dt="2019-11-16T22:42:58.938" v="5224" actId="403"/>
          <ac:spMkLst>
            <pc:docMk/>
            <pc:sldMk cId="351406704" sldId="333"/>
            <ac:spMk id="3" creationId="{1F24CF37-6372-4D6A-A367-30F1529A5AF0}"/>
          </ac:spMkLst>
        </pc:spChg>
      </pc:sldChg>
      <pc:sldChg chg="modSp add">
        <pc:chgData name="Nick Maxwell" userId="8614ede61265de7b" providerId="LiveId" clId="{7325B30E-E6D2-4678-95BC-5C18031AE02E}" dt="2019-11-16T22:48:06.531" v="5359" actId="20577"/>
        <pc:sldMkLst>
          <pc:docMk/>
          <pc:sldMk cId="2370518464" sldId="334"/>
        </pc:sldMkLst>
        <pc:spChg chg="mod">
          <ac:chgData name="Nick Maxwell" userId="8614ede61265de7b" providerId="LiveId" clId="{7325B30E-E6D2-4678-95BC-5C18031AE02E}" dt="2019-11-16T22:48:06.531" v="5359" actId="20577"/>
          <ac:spMkLst>
            <pc:docMk/>
            <pc:sldMk cId="2370518464" sldId="334"/>
            <ac:spMk id="2" creationId="{F65B857A-6166-41F0-A5E2-11ABA91F0A34}"/>
          </ac:spMkLst>
        </pc:spChg>
      </pc:sldChg>
      <pc:sldChg chg="modSp add">
        <pc:chgData name="Nick Maxwell" userId="8614ede61265de7b" providerId="LiveId" clId="{7325B30E-E6D2-4678-95BC-5C18031AE02E}" dt="2019-11-16T22:48:20.282" v="5384" actId="20577"/>
        <pc:sldMkLst>
          <pc:docMk/>
          <pc:sldMk cId="2514899935" sldId="335"/>
        </pc:sldMkLst>
        <pc:spChg chg="mod">
          <ac:chgData name="Nick Maxwell" userId="8614ede61265de7b" providerId="LiveId" clId="{7325B30E-E6D2-4678-95BC-5C18031AE02E}" dt="2019-11-16T22:48:20.282" v="5384" actId="20577"/>
          <ac:spMkLst>
            <pc:docMk/>
            <pc:sldMk cId="2514899935" sldId="335"/>
            <ac:spMk id="2" creationId="{F65B857A-6166-41F0-A5E2-11ABA91F0A34}"/>
          </ac:spMkLst>
        </pc:spChg>
      </pc:sldChg>
      <pc:sldChg chg="modSp add del ord">
        <pc:chgData name="Nick Maxwell" userId="8614ede61265de7b" providerId="LiveId" clId="{7325B30E-E6D2-4678-95BC-5C18031AE02E}" dt="2019-11-16T23:06:33.432" v="5616" actId="2696"/>
        <pc:sldMkLst>
          <pc:docMk/>
          <pc:sldMk cId="3166392320" sldId="336"/>
        </pc:sldMkLst>
        <pc:spChg chg="mod">
          <ac:chgData name="Nick Maxwell" userId="8614ede61265de7b" providerId="LiveId" clId="{7325B30E-E6D2-4678-95BC-5C18031AE02E}" dt="2019-11-16T22:53:35.604" v="5472" actId="20577"/>
          <ac:spMkLst>
            <pc:docMk/>
            <pc:sldMk cId="3166392320" sldId="336"/>
            <ac:spMk id="2" creationId="{877E3C10-FBA7-49FC-8E76-612B19E1FC96}"/>
          </ac:spMkLst>
        </pc:spChg>
        <pc:spChg chg="mod">
          <ac:chgData name="Nick Maxwell" userId="8614ede61265de7b" providerId="LiveId" clId="{7325B30E-E6D2-4678-95BC-5C18031AE02E}" dt="2019-11-16T23:06:29.660" v="5615" actId="20577"/>
          <ac:spMkLst>
            <pc:docMk/>
            <pc:sldMk cId="3166392320" sldId="336"/>
            <ac:spMk id="3" creationId="{9CC83510-7E6A-492F-BA67-0AA5E3C6FAD6}"/>
          </ac:spMkLst>
        </pc:spChg>
      </pc:sldChg>
      <pc:sldChg chg="modSp add">
        <pc:chgData name="Nick Maxwell" userId="8614ede61265de7b" providerId="LiveId" clId="{7325B30E-E6D2-4678-95BC-5C18031AE02E}" dt="2019-11-17T16:33:50.754" v="6487" actId="20577"/>
        <pc:sldMkLst>
          <pc:docMk/>
          <pc:sldMk cId="2085614677" sldId="337"/>
        </pc:sldMkLst>
        <pc:spChg chg="mod">
          <ac:chgData name="Nick Maxwell" userId="8614ede61265de7b" providerId="LiveId" clId="{7325B30E-E6D2-4678-95BC-5C18031AE02E}" dt="2019-11-16T22:59:36.942" v="5504" actId="20577"/>
          <ac:spMkLst>
            <pc:docMk/>
            <pc:sldMk cId="2085614677" sldId="337"/>
            <ac:spMk id="2" creationId="{A0C10BA0-6FEE-4895-8140-7E4A951CC9FD}"/>
          </ac:spMkLst>
        </pc:spChg>
        <pc:spChg chg="mod">
          <ac:chgData name="Nick Maxwell" userId="8614ede61265de7b" providerId="LiveId" clId="{7325B30E-E6D2-4678-95BC-5C18031AE02E}" dt="2019-11-17T16:33:50.754" v="6487" actId="20577"/>
          <ac:spMkLst>
            <pc:docMk/>
            <pc:sldMk cId="2085614677" sldId="337"/>
            <ac:spMk id="3" creationId="{C59DDDEC-8AFA-4F60-A62D-7BDEF375EB72}"/>
          </ac:spMkLst>
        </pc:spChg>
      </pc:sldChg>
      <pc:sldChg chg="modSp add modAnim">
        <pc:chgData name="Nick Maxwell" userId="8614ede61265de7b" providerId="LiveId" clId="{7325B30E-E6D2-4678-95BC-5C18031AE02E}" dt="2019-11-17T16:39:15.176" v="6499"/>
        <pc:sldMkLst>
          <pc:docMk/>
          <pc:sldMk cId="2357847878" sldId="338"/>
        </pc:sldMkLst>
        <pc:spChg chg="mod">
          <ac:chgData name="Nick Maxwell" userId="8614ede61265de7b" providerId="LiveId" clId="{7325B30E-E6D2-4678-95BC-5C18031AE02E}" dt="2019-11-16T23:07:55.856" v="5742" actId="20577"/>
          <ac:spMkLst>
            <pc:docMk/>
            <pc:sldMk cId="2357847878" sldId="338"/>
            <ac:spMk id="2" creationId="{9F803BE5-3CC9-49A8-ACA5-ACD0B7292262}"/>
          </ac:spMkLst>
        </pc:spChg>
        <pc:spChg chg="mod">
          <ac:chgData name="Nick Maxwell" userId="8614ede61265de7b" providerId="LiveId" clId="{7325B30E-E6D2-4678-95BC-5C18031AE02E}" dt="2019-11-16T23:08:45.562" v="5828" actId="20577"/>
          <ac:spMkLst>
            <pc:docMk/>
            <pc:sldMk cId="2357847878" sldId="338"/>
            <ac:spMk id="3" creationId="{AD71B0C3-024D-47BD-B8B8-61576B212266}"/>
          </ac:spMkLst>
        </pc:spChg>
      </pc:sldChg>
      <pc:sldChg chg="addSp delSp modSp add ord modAnim">
        <pc:chgData name="Nick Maxwell" userId="8614ede61265de7b" providerId="LiveId" clId="{7325B30E-E6D2-4678-95BC-5C18031AE02E}" dt="2019-11-17T16:52:41.561" v="6551" actId="403"/>
        <pc:sldMkLst>
          <pc:docMk/>
          <pc:sldMk cId="1936827934" sldId="339"/>
        </pc:sldMkLst>
        <pc:spChg chg="del">
          <ac:chgData name="Nick Maxwell" userId="8614ede61265de7b" providerId="LiveId" clId="{7325B30E-E6D2-4678-95BC-5C18031AE02E}" dt="2019-11-17T15:43:10.795" v="5830"/>
          <ac:spMkLst>
            <pc:docMk/>
            <pc:sldMk cId="1936827934" sldId="339"/>
            <ac:spMk id="2" creationId="{5E923A09-346D-44F1-B65D-7FD55F442AF2}"/>
          </ac:spMkLst>
        </pc:spChg>
        <pc:spChg chg="del">
          <ac:chgData name="Nick Maxwell" userId="8614ede61265de7b" providerId="LiveId" clId="{7325B30E-E6D2-4678-95BC-5C18031AE02E}" dt="2019-11-17T15:43:10.795" v="5830"/>
          <ac:spMkLst>
            <pc:docMk/>
            <pc:sldMk cId="1936827934" sldId="339"/>
            <ac:spMk id="3" creationId="{3721D1F1-F8F2-436A-A8F4-7702DC34AA50}"/>
          </ac:spMkLst>
        </pc:spChg>
        <pc:spChg chg="add mod">
          <ac:chgData name="Nick Maxwell" userId="8614ede61265de7b" providerId="LiveId" clId="{7325B30E-E6D2-4678-95BC-5C18031AE02E}" dt="2019-11-17T15:43:47.198" v="5833" actId="208"/>
          <ac:spMkLst>
            <pc:docMk/>
            <pc:sldMk cId="1936827934" sldId="339"/>
            <ac:spMk id="4" creationId="{F119DB60-14C6-4F45-8431-C680FD08A7D5}"/>
          </ac:spMkLst>
        </pc:spChg>
        <pc:spChg chg="add mod">
          <ac:chgData name="Nick Maxwell" userId="8614ede61265de7b" providerId="LiveId" clId="{7325B30E-E6D2-4678-95BC-5C18031AE02E}" dt="2019-11-17T16:52:38.032" v="6550" actId="403"/>
          <ac:spMkLst>
            <pc:docMk/>
            <pc:sldMk cId="1936827934" sldId="339"/>
            <ac:spMk id="5" creationId="{F1016D73-BDF9-4C89-8AF9-91CB7BFA6714}"/>
          </ac:spMkLst>
        </pc:spChg>
        <pc:spChg chg="add mod">
          <ac:chgData name="Nick Maxwell" userId="8614ede61265de7b" providerId="LiveId" clId="{7325B30E-E6D2-4678-95BC-5C18031AE02E}" dt="2019-11-17T16:52:41.561" v="6551" actId="403"/>
          <ac:spMkLst>
            <pc:docMk/>
            <pc:sldMk cId="1936827934" sldId="339"/>
            <ac:spMk id="6" creationId="{A30DCDAB-70DD-4BA8-904E-C61485E774B7}"/>
          </ac:spMkLst>
        </pc:spChg>
        <pc:spChg chg="add mod">
          <ac:chgData name="Nick Maxwell" userId="8614ede61265de7b" providerId="LiveId" clId="{7325B30E-E6D2-4678-95BC-5C18031AE02E}" dt="2019-11-17T15:46:20.271" v="5907" actId="403"/>
          <ac:spMkLst>
            <pc:docMk/>
            <pc:sldMk cId="1936827934" sldId="339"/>
            <ac:spMk id="7" creationId="{0C58C392-B4AB-45AA-96F2-AEFC0149DA0F}"/>
          </ac:spMkLst>
        </pc:spChg>
        <pc:spChg chg="add mod">
          <ac:chgData name="Nick Maxwell" userId="8614ede61265de7b" providerId="LiveId" clId="{7325B30E-E6D2-4678-95BC-5C18031AE02E}" dt="2019-11-17T15:51:23.647" v="6022" actId="20577"/>
          <ac:spMkLst>
            <pc:docMk/>
            <pc:sldMk cId="1936827934" sldId="339"/>
            <ac:spMk id="8" creationId="{8A968A26-3BE6-492A-B2AA-68BA56F1CFFE}"/>
          </ac:spMkLst>
        </pc:spChg>
        <pc:spChg chg="add mod">
          <ac:chgData name="Nick Maxwell" userId="8614ede61265de7b" providerId="LiveId" clId="{7325B30E-E6D2-4678-95BC-5C18031AE02E}" dt="2019-11-17T16:52:34.953" v="6549" actId="403"/>
          <ac:spMkLst>
            <pc:docMk/>
            <pc:sldMk cId="1936827934" sldId="339"/>
            <ac:spMk id="9" creationId="{7EDE8E92-0C94-4577-8540-26F3A3A123F9}"/>
          </ac:spMkLst>
        </pc:spChg>
      </pc:sldChg>
      <pc:sldChg chg="addSp modSp add modAnim">
        <pc:chgData name="Nick Maxwell" userId="8614ede61265de7b" providerId="LiveId" clId="{7325B30E-E6D2-4678-95BC-5C18031AE02E}" dt="2019-11-17T16:52:28.514" v="6548" actId="403"/>
        <pc:sldMkLst>
          <pc:docMk/>
          <pc:sldMk cId="2802600663" sldId="340"/>
        </pc:sldMkLst>
        <pc:spChg chg="mod">
          <ac:chgData name="Nick Maxwell" userId="8614ede61265de7b" providerId="LiveId" clId="{7325B30E-E6D2-4678-95BC-5C18031AE02E}" dt="2019-11-17T16:52:13.682" v="6546" actId="403"/>
          <ac:spMkLst>
            <pc:docMk/>
            <pc:sldMk cId="2802600663" sldId="340"/>
            <ac:spMk id="5" creationId="{F1016D73-BDF9-4C89-8AF9-91CB7BFA6714}"/>
          </ac:spMkLst>
        </pc:spChg>
        <pc:spChg chg="mod">
          <ac:chgData name="Nick Maxwell" userId="8614ede61265de7b" providerId="LiveId" clId="{7325B30E-E6D2-4678-95BC-5C18031AE02E}" dt="2019-11-17T16:52:17.052" v="6547" actId="403"/>
          <ac:spMkLst>
            <pc:docMk/>
            <pc:sldMk cId="2802600663" sldId="340"/>
            <ac:spMk id="6" creationId="{A30DCDAB-70DD-4BA8-904E-C61485E774B7}"/>
          </ac:spMkLst>
        </pc:spChg>
        <pc:spChg chg="mod">
          <ac:chgData name="Nick Maxwell" userId="8614ede61265de7b" providerId="LiveId" clId="{7325B30E-E6D2-4678-95BC-5C18031AE02E}" dt="2019-11-17T15:46:41.404" v="5917" actId="20577"/>
          <ac:spMkLst>
            <pc:docMk/>
            <pc:sldMk cId="2802600663" sldId="340"/>
            <ac:spMk id="7" creationId="{0C58C392-B4AB-45AA-96F2-AEFC0149DA0F}"/>
          </ac:spMkLst>
        </pc:spChg>
        <pc:spChg chg="add mod">
          <ac:chgData name="Nick Maxwell" userId="8614ede61265de7b" providerId="LiveId" clId="{7325B30E-E6D2-4678-95BC-5C18031AE02E}" dt="2019-11-17T16:52:28.514" v="6548" actId="403"/>
          <ac:spMkLst>
            <pc:docMk/>
            <pc:sldMk cId="2802600663" sldId="340"/>
            <ac:spMk id="9" creationId="{25F78B86-B4AA-4C72-AA3B-2B54C8FB18D7}"/>
          </ac:spMkLst>
        </pc:spChg>
      </pc:sldChg>
      <pc:sldChg chg="addSp delSp modSp add ord modAnim">
        <pc:chgData name="Nick Maxwell" userId="8614ede61265de7b" providerId="LiveId" clId="{7325B30E-E6D2-4678-95BC-5C18031AE02E}" dt="2019-11-17T16:53:06.583" v="6554" actId="403"/>
        <pc:sldMkLst>
          <pc:docMk/>
          <pc:sldMk cId="2204356736" sldId="341"/>
        </pc:sldMkLst>
        <pc:spChg chg="add mod">
          <ac:chgData name="Nick Maxwell" userId="8614ede61265de7b" providerId="LiveId" clId="{7325B30E-E6D2-4678-95BC-5C18031AE02E}" dt="2019-11-17T16:53:06.583" v="6554" actId="403"/>
          <ac:spMkLst>
            <pc:docMk/>
            <pc:sldMk cId="2204356736" sldId="341"/>
            <ac:spMk id="2" creationId="{1EE4CA25-45CB-45EF-93B1-66A891B0FD22}"/>
          </ac:spMkLst>
        </pc:spChg>
        <pc:spChg chg="mod">
          <ac:chgData name="Nick Maxwell" userId="8614ede61265de7b" providerId="LiveId" clId="{7325B30E-E6D2-4678-95BC-5C18031AE02E}" dt="2019-11-17T16:52:55.334" v="6552" actId="403"/>
          <ac:spMkLst>
            <pc:docMk/>
            <pc:sldMk cId="2204356736" sldId="341"/>
            <ac:spMk id="5" creationId="{F1016D73-BDF9-4C89-8AF9-91CB7BFA6714}"/>
          </ac:spMkLst>
        </pc:spChg>
        <pc:spChg chg="mod">
          <ac:chgData name="Nick Maxwell" userId="8614ede61265de7b" providerId="LiveId" clId="{7325B30E-E6D2-4678-95BC-5C18031AE02E}" dt="2019-11-17T16:52:58.985" v="6553" actId="403"/>
          <ac:spMkLst>
            <pc:docMk/>
            <pc:sldMk cId="2204356736" sldId="341"/>
            <ac:spMk id="6" creationId="{A30DCDAB-70DD-4BA8-904E-C61485E774B7}"/>
          </ac:spMkLst>
        </pc:spChg>
        <pc:spChg chg="del">
          <ac:chgData name="Nick Maxwell" userId="8614ede61265de7b" providerId="LiveId" clId="{7325B30E-E6D2-4678-95BC-5C18031AE02E}" dt="2019-11-17T15:47:19.304" v="5927" actId="478"/>
          <ac:spMkLst>
            <pc:docMk/>
            <pc:sldMk cId="2204356736" sldId="341"/>
            <ac:spMk id="7" creationId="{0C58C392-B4AB-45AA-96F2-AEFC0149DA0F}"/>
          </ac:spMkLst>
        </pc:spChg>
      </pc:sldChg>
      <pc:sldChg chg="modSp add del">
        <pc:chgData name="Nick Maxwell" userId="8614ede61265de7b" providerId="LiveId" clId="{7325B30E-E6D2-4678-95BC-5C18031AE02E}" dt="2019-11-17T16:27:58.010" v="6154"/>
        <pc:sldMkLst>
          <pc:docMk/>
          <pc:sldMk cId="1481002571" sldId="342"/>
        </pc:sldMkLst>
        <pc:spChg chg="mod">
          <ac:chgData name="Nick Maxwell" userId="8614ede61265de7b" providerId="LiveId" clId="{7325B30E-E6D2-4678-95BC-5C18031AE02E}" dt="2019-11-17T16:27:57.400" v="6153" actId="20577"/>
          <ac:spMkLst>
            <pc:docMk/>
            <pc:sldMk cId="1481002571" sldId="342"/>
            <ac:spMk id="2" creationId="{442B2017-F526-4550-B0FF-E3733772475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6241028458838"/>
          <c:y val="6.4991406736497601E-2"/>
          <c:w val="0.69873371455492139"/>
          <c:h val="0.76352511826159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Trial Type</a:t>
                </a:r>
              </a:p>
            </c:rich>
          </c:tx>
          <c:layout>
            <c:manualLayout>
              <c:xMode val="edge"/>
              <c:yMode val="edge"/>
              <c:x val="0.43016741287884597"/>
              <c:y val="0.94050628859757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0.2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Mean Percent Error</a:t>
                </a:r>
              </a:p>
            </c:rich>
          </c:tx>
          <c:layout>
            <c:manualLayout>
              <c:xMode val="edge"/>
              <c:yMode val="edge"/>
              <c:x val="2.0858534572145326E-2"/>
              <c:y val="0.280574317881558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46842779067912"/>
          <c:y val="0.47441598463512874"/>
          <c:w val="0.11726019310262931"/>
          <c:h val="0.29026649370056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6241028458838"/>
          <c:y val="6.4991406736497601E-2"/>
          <c:w val="0.69873371455492139"/>
          <c:h val="0.76352511826159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Trial Type</a:t>
                </a:r>
              </a:p>
            </c:rich>
          </c:tx>
          <c:layout>
            <c:manualLayout>
              <c:xMode val="edge"/>
              <c:yMode val="edge"/>
              <c:x val="0.43016741287884597"/>
              <c:y val="0.94050628859757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0.2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Mean Percent Error</a:t>
                </a:r>
              </a:p>
            </c:rich>
          </c:tx>
          <c:layout>
            <c:manualLayout>
              <c:xMode val="edge"/>
              <c:yMode val="edge"/>
              <c:x val="2.0858534572145326E-2"/>
              <c:y val="0.280574317881558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46842779067912"/>
          <c:y val="0.47441598463512874"/>
          <c:w val="0.11726019310262931"/>
          <c:h val="0.29026649370056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6241028458838"/>
          <c:y val="8.5372778740346808E-2"/>
          <c:w val="0.69873371455492139"/>
          <c:h val="0.71462514398037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Trial Type</a:t>
                </a:r>
              </a:p>
            </c:rich>
          </c:tx>
          <c:layout>
            <c:manualLayout>
              <c:xMode val="edge"/>
              <c:yMode val="edge"/>
              <c:x val="0.43016741287884597"/>
              <c:y val="0.92980537763883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3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Mean RT</a:t>
                </a:r>
              </a:p>
            </c:rich>
          </c:tx>
          <c:layout>
            <c:manualLayout>
              <c:xMode val="edge"/>
              <c:yMode val="edge"/>
              <c:x val="6.2020902701378127E-3"/>
              <c:y val="0.356818035656458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46842779067912"/>
          <c:y val="0.47441598463512874"/>
          <c:w val="0.11726019310262931"/>
          <c:h val="0.29026649370056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56241028458838"/>
          <c:y val="8.5372778740346808E-2"/>
          <c:w val="0.69873371455492139"/>
          <c:h val="0.71462514398037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Young Adults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E090-4EF5-8B21-F63DEB1248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Older Adults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Sheet1!$A$2:$A$6</c:f>
              <c:strCache>
                <c:ptCount val="5"/>
                <c:pt idx="0">
                  <c:v>Pure</c:v>
                </c:pt>
                <c:pt idx="1">
                  <c:v>NS Alt Run</c:v>
                </c:pt>
                <c:pt idx="2">
                  <c:v>Switch Alt Run</c:v>
                </c:pt>
                <c:pt idx="3">
                  <c:v>NS Random</c:v>
                </c:pt>
                <c:pt idx="4">
                  <c:v>Switch Random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090-4EF5-8B21-F63DEB124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9543824"/>
        <c:axId val="219545792"/>
      </c:barChart>
      <c:catAx>
        <c:axId val="21954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Trial Type</a:t>
                </a:r>
              </a:p>
            </c:rich>
          </c:tx>
          <c:layout>
            <c:manualLayout>
              <c:xMode val="edge"/>
              <c:yMode val="edge"/>
              <c:x val="0.43016741287884597"/>
              <c:y val="0.92980537763883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5792"/>
        <c:crosses val="autoZero"/>
        <c:auto val="1"/>
        <c:lblAlgn val="ctr"/>
        <c:lblOffset val="100"/>
        <c:noMultiLvlLbl val="0"/>
      </c:catAx>
      <c:valAx>
        <c:axId val="219545792"/>
        <c:scaling>
          <c:orientation val="minMax"/>
          <c:max val="35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accent1"/>
                    </a:solidFill>
                  </a:rPr>
                  <a:t>Mean RT</a:t>
                </a:r>
              </a:p>
            </c:rich>
          </c:tx>
          <c:layout>
            <c:manualLayout>
              <c:xMode val="edge"/>
              <c:yMode val="edge"/>
              <c:x val="6.2020902701378127E-3"/>
              <c:y val="0.356818035656458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43824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346842779067912"/>
          <c:y val="0.47441598463512874"/>
          <c:w val="0.11726019310262931"/>
          <c:h val="0.29026649370056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F7506-5D76-4C65-A181-037FC9A78A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BEC273-4A92-4C51-B415-07FAB56B8400}" type="pres">
      <dgm:prSet presAssocID="{31EF7506-5D76-4C65-A181-037FC9A78A74}" presName="Name0" presStyleCnt="0">
        <dgm:presLayoutVars>
          <dgm:dir/>
          <dgm:resizeHandles val="exact"/>
        </dgm:presLayoutVars>
      </dgm:prSet>
      <dgm:spPr/>
    </dgm:pt>
  </dgm:ptLst>
  <dgm:cxnLst>
    <dgm:cxn modelId="{93F81563-087E-494F-85D0-3278DF82D22E}" type="presOf" srcId="{31EF7506-5D76-4C65-A181-037FC9A78A74}" destId="{88BEC273-4A92-4C51-B415-07FAB56B840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F7506-5D76-4C65-A181-037FC9A78A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B0625B-A29C-4EC1-BF1E-FDED9DCB5B90}">
      <dgm:prSet phldrT="[Text]" custT="1"/>
      <dgm:spPr/>
      <dgm:t>
        <a:bodyPr/>
        <a:lstStyle/>
        <a:p>
          <a:r>
            <a:rPr lang="en-US" sz="3600" dirty="0"/>
            <a:t>Pure Trials</a:t>
          </a:r>
        </a:p>
      </dgm:t>
    </dgm:pt>
    <dgm:pt modelId="{308A7ABB-3A1D-49A0-8921-03DA15743A8C}" type="parTrans" cxnId="{1279FF95-AE8C-4029-8C04-008EDA45EC06}">
      <dgm:prSet/>
      <dgm:spPr/>
      <dgm:t>
        <a:bodyPr/>
        <a:lstStyle/>
        <a:p>
          <a:endParaRPr lang="en-US"/>
        </a:p>
      </dgm:t>
    </dgm:pt>
    <dgm:pt modelId="{CBEE9F8F-AA0B-4413-BFB8-CA90C3ED7DCE}" type="sibTrans" cxnId="{1279FF95-AE8C-4029-8C04-008EDA45EC0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672F0FE1-A43D-49B6-AC4B-55678CD11200}">
      <dgm:prSet phldrT="[Text]" custT="1"/>
      <dgm:spPr/>
      <dgm:t>
        <a:bodyPr/>
        <a:lstStyle/>
        <a:p>
          <a:r>
            <a:rPr lang="en-US" sz="3600" dirty="0"/>
            <a:t>Switch Trials</a:t>
          </a:r>
        </a:p>
      </dgm:t>
    </dgm:pt>
    <dgm:pt modelId="{2F1D42E5-6F75-4C0B-9462-EF6AE3110995}" type="parTrans" cxnId="{B92C59B1-7F62-40F8-9EA3-BC7B49203F59}">
      <dgm:prSet/>
      <dgm:spPr/>
      <dgm:t>
        <a:bodyPr/>
        <a:lstStyle/>
        <a:p>
          <a:endParaRPr lang="en-US"/>
        </a:p>
      </dgm:t>
    </dgm:pt>
    <dgm:pt modelId="{C1D0E082-1737-44D1-9AC0-C6381EDC87CF}" type="sibTrans" cxnId="{B92C59B1-7F62-40F8-9EA3-BC7B49203F5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8BEC273-4A92-4C51-B415-07FAB56B8400}" type="pres">
      <dgm:prSet presAssocID="{31EF7506-5D76-4C65-A181-037FC9A78A74}" presName="Name0" presStyleCnt="0">
        <dgm:presLayoutVars>
          <dgm:dir/>
          <dgm:resizeHandles val="exact"/>
        </dgm:presLayoutVars>
      </dgm:prSet>
      <dgm:spPr/>
    </dgm:pt>
    <dgm:pt modelId="{F2DBE583-654B-4C72-BDA2-B8E8AE3BA968}" type="pres">
      <dgm:prSet presAssocID="{A3B0625B-A29C-4EC1-BF1E-FDED9DCB5B90}" presName="node" presStyleLbl="node1" presStyleIdx="0" presStyleCnt="2">
        <dgm:presLayoutVars>
          <dgm:bulletEnabled val="1"/>
        </dgm:presLayoutVars>
      </dgm:prSet>
      <dgm:spPr/>
    </dgm:pt>
    <dgm:pt modelId="{93CF903F-AD54-4609-B869-4583256B2C94}" type="pres">
      <dgm:prSet presAssocID="{CBEE9F8F-AA0B-4413-BFB8-CA90C3ED7DCE}" presName="sibTrans" presStyleLbl="sibTrans2D1" presStyleIdx="0" presStyleCnt="1"/>
      <dgm:spPr/>
    </dgm:pt>
    <dgm:pt modelId="{2D829781-25F9-4512-A7FA-F99DD7CA1273}" type="pres">
      <dgm:prSet presAssocID="{CBEE9F8F-AA0B-4413-BFB8-CA90C3ED7DCE}" presName="connectorText" presStyleLbl="sibTrans2D1" presStyleIdx="0" presStyleCnt="1"/>
      <dgm:spPr/>
    </dgm:pt>
    <dgm:pt modelId="{74460C3C-9C46-4B8F-B1D9-2048CEBD839C}" type="pres">
      <dgm:prSet presAssocID="{672F0FE1-A43D-49B6-AC4B-55678CD11200}" presName="node" presStyleLbl="node1" presStyleIdx="1" presStyleCnt="2">
        <dgm:presLayoutVars>
          <dgm:bulletEnabled val="1"/>
        </dgm:presLayoutVars>
      </dgm:prSet>
      <dgm:spPr/>
    </dgm:pt>
  </dgm:ptLst>
  <dgm:cxnLst>
    <dgm:cxn modelId="{2B46D60F-87DA-4EDC-80F7-31EF71A059AB}" type="presOf" srcId="{CBEE9F8F-AA0B-4413-BFB8-CA90C3ED7DCE}" destId="{2D829781-25F9-4512-A7FA-F99DD7CA1273}" srcOrd="1" destOrd="0" presId="urn:microsoft.com/office/officeart/2005/8/layout/process1"/>
    <dgm:cxn modelId="{93F81563-087E-494F-85D0-3278DF82D22E}" type="presOf" srcId="{31EF7506-5D76-4C65-A181-037FC9A78A74}" destId="{88BEC273-4A92-4C51-B415-07FAB56B8400}" srcOrd="0" destOrd="0" presId="urn:microsoft.com/office/officeart/2005/8/layout/process1"/>
    <dgm:cxn modelId="{575A557E-2F62-4AFB-BFCC-92DBB617FCD2}" type="presOf" srcId="{A3B0625B-A29C-4EC1-BF1E-FDED9DCB5B90}" destId="{F2DBE583-654B-4C72-BDA2-B8E8AE3BA968}" srcOrd="0" destOrd="0" presId="urn:microsoft.com/office/officeart/2005/8/layout/process1"/>
    <dgm:cxn modelId="{1279FF95-AE8C-4029-8C04-008EDA45EC06}" srcId="{31EF7506-5D76-4C65-A181-037FC9A78A74}" destId="{A3B0625B-A29C-4EC1-BF1E-FDED9DCB5B90}" srcOrd="0" destOrd="0" parTransId="{308A7ABB-3A1D-49A0-8921-03DA15743A8C}" sibTransId="{CBEE9F8F-AA0B-4413-BFB8-CA90C3ED7DCE}"/>
    <dgm:cxn modelId="{B92C59B1-7F62-40F8-9EA3-BC7B49203F59}" srcId="{31EF7506-5D76-4C65-A181-037FC9A78A74}" destId="{672F0FE1-A43D-49B6-AC4B-55678CD11200}" srcOrd="1" destOrd="0" parTransId="{2F1D42E5-6F75-4C0B-9462-EF6AE3110995}" sibTransId="{C1D0E082-1737-44D1-9AC0-C6381EDC87CF}"/>
    <dgm:cxn modelId="{7D85D2CA-FB1F-464E-95B5-4D2248867D5C}" type="presOf" srcId="{CBEE9F8F-AA0B-4413-BFB8-CA90C3ED7DCE}" destId="{93CF903F-AD54-4609-B869-4583256B2C94}" srcOrd="0" destOrd="0" presId="urn:microsoft.com/office/officeart/2005/8/layout/process1"/>
    <dgm:cxn modelId="{0802F9EC-C97A-446C-AA6E-2EB45DBA43A3}" type="presOf" srcId="{672F0FE1-A43D-49B6-AC4B-55678CD11200}" destId="{74460C3C-9C46-4B8F-B1D9-2048CEBD839C}" srcOrd="0" destOrd="0" presId="urn:microsoft.com/office/officeart/2005/8/layout/process1"/>
    <dgm:cxn modelId="{2ACAE5CB-5820-435B-AEBD-862F9F522C1B}" type="presParOf" srcId="{88BEC273-4A92-4C51-B415-07FAB56B8400}" destId="{F2DBE583-654B-4C72-BDA2-B8E8AE3BA968}" srcOrd="0" destOrd="0" presId="urn:microsoft.com/office/officeart/2005/8/layout/process1"/>
    <dgm:cxn modelId="{E90DA5B5-26F6-4816-AFB4-CFDBB76BEB37}" type="presParOf" srcId="{88BEC273-4A92-4C51-B415-07FAB56B8400}" destId="{93CF903F-AD54-4609-B869-4583256B2C94}" srcOrd="1" destOrd="0" presId="urn:microsoft.com/office/officeart/2005/8/layout/process1"/>
    <dgm:cxn modelId="{1DC3BE45-00A7-4D9C-9FA3-BEE2114C8D27}" type="presParOf" srcId="{93CF903F-AD54-4609-B869-4583256B2C94}" destId="{2D829781-25F9-4512-A7FA-F99DD7CA1273}" srcOrd="0" destOrd="0" presId="urn:microsoft.com/office/officeart/2005/8/layout/process1"/>
    <dgm:cxn modelId="{F3832C25-D7EE-45F0-B7F6-661995C179A1}" type="presParOf" srcId="{88BEC273-4A92-4C51-B415-07FAB56B8400}" destId="{74460C3C-9C46-4B8F-B1D9-2048CEBD83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F7506-5D76-4C65-A181-037FC9A78A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3B0625B-A29C-4EC1-BF1E-FDED9DCB5B90}">
      <dgm:prSet phldrT="[Text]" custT="1"/>
      <dgm:spPr/>
      <dgm:t>
        <a:bodyPr/>
        <a:lstStyle/>
        <a:p>
          <a:r>
            <a:rPr lang="en-US" sz="3600" dirty="0" err="1"/>
            <a:t>MoCA</a:t>
          </a:r>
          <a:endParaRPr lang="en-US" sz="3600" dirty="0"/>
        </a:p>
      </dgm:t>
    </dgm:pt>
    <dgm:pt modelId="{308A7ABB-3A1D-49A0-8921-03DA15743A8C}" type="parTrans" cxnId="{1279FF95-AE8C-4029-8C04-008EDA45EC06}">
      <dgm:prSet/>
      <dgm:spPr/>
      <dgm:t>
        <a:bodyPr/>
        <a:lstStyle/>
        <a:p>
          <a:endParaRPr lang="en-US"/>
        </a:p>
      </dgm:t>
    </dgm:pt>
    <dgm:pt modelId="{CBEE9F8F-AA0B-4413-BFB8-CA90C3ED7DCE}" type="sibTrans" cxnId="{1279FF95-AE8C-4029-8C04-008EDA45EC0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672F0FE1-A43D-49B6-AC4B-55678CD11200}">
      <dgm:prSet phldrT="[Text]" custT="1"/>
      <dgm:spPr/>
      <dgm:t>
        <a:bodyPr/>
        <a:lstStyle/>
        <a:p>
          <a:r>
            <a:rPr lang="en-US" sz="2800" dirty="0"/>
            <a:t>Demographics</a:t>
          </a:r>
        </a:p>
      </dgm:t>
    </dgm:pt>
    <dgm:pt modelId="{2F1D42E5-6F75-4C0B-9462-EF6AE3110995}" type="parTrans" cxnId="{B92C59B1-7F62-40F8-9EA3-BC7B49203F59}">
      <dgm:prSet/>
      <dgm:spPr/>
      <dgm:t>
        <a:bodyPr/>
        <a:lstStyle/>
        <a:p>
          <a:endParaRPr lang="en-US"/>
        </a:p>
      </dgm:t>
    </dgm:pt>
    <dgm:pt modelId="{C1D0E082-1737-44D1-9AC0-C6381EDC87CF}" type="sibTrans" cxnId="{B92C59B1-7F62-40F8-9EA3-BC7B49203F5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8BEC273-4A92-4C51-B415-07FAB56B8400}" type="pres">
      <dgm:prSet presAssocID="{31EF7506-5D76-4C65-A181-037FC9A78A74}" presName="Name0" presStyleCnt="0">
        <dgm:presLayoutVars>
          <dgm:dir/>
          <dgm:resizeHandles val="exact"/>
        </dgm:presLayoutVars>
      </dgm:prSet>
      <dgm:spPr/>
    </dgm:pt>
    <dgm:pt modelId="{F2DBE583-654B-4C72-BDA2-B8E8AE3BA968}" type="pres">
      <dgm:prSet presAssocID="{A3B0625B-A29C-4EC1-BF1E-FDED9DCB5B90}" presName="node" presStyleLbl="node1" presStyleIdx="0" presStyleCnt="2">
        <dgm:presLayoutVars>
          <dgm:bulletEnabled val="1"/>
        </dgm:presLayoutVars>
      </dgm:prSet>
      <dgm:spPr/>
    </dgm:pt>
    <dgm:pt modelId="{93CF903F-AD54-4609-B869-4583256B2C94}" type="pres">
      <dgm:prSet presAssocID="{CBEE9F8F-AA0B-4413-BFB8-CA90C3ED7DCE}" presName="sibTrans" presStyleLbl="sibTrans2D1" presStyleIdx="0" presStyleCnt="1"/>
      <dgm:spPr/>
    </dgm:pt>
    <dgm:pt modelId="{2D829781-25F9-4512-A7FA-F99DD7CA1273}" type="pres">
      <dgm:prSet presAssocID="{CBEE9F8F-AA0B-4413-BFB8-CA90C3ED7DCE}" presName="connectorText" presStyleLbl="sibTrans2D1" presStyleIdx="0" presStyleCnt="1"/>
      <dgm:spPr/>
    </dgm:pt>
    <dgm:pt modelId="{74460C3C-9C46-4B8F-B1D9-2048CEBD839C}" type="pres">
      <dgm:prSet presAssocID="{672F0FE1-A43D-49B6-AC4B-55678CD11200}" presName="node" presStyleLbl="node1" presStyleIdx="1" presStyleCnt="2">
        <dgm:presLayoutVars>
          <dgm:bulletEnabled val="1"/>
        </dgm:presLayoutVars>
      </dgm:prSet>
      <dgm:spPr/>
    </dgm:pt>
  </dgm:ptLst>
  <dgm:cxnLst>
    <dgm:cxn modelId="{2B46D60F-87DA-4EDC-80F7-31EF71A059AB}" type="presOf" srcId="{CBEE9F8F-AA0B-4413-BFB8-CA90C3ED7DCE}" destId="{2D829781-25F9-4512-A7FA-F99DD7CA1273}" srcOrd="1" destOrd="0" presId="urn:microsoft.com/office/officeart/2005/8/layout/process1"/>
    <dgm:cxn modelId="{93F81563-087E-494F-85D0-3278DF82D22E}" type="presOf" srcId="{31EF7506-5D76-4C65-A181-037FC9A78A74}" destId="{88BEC273-4A92-4C51-B415-07FAB56B8400}" srcOrd="0" destOrd="0" presId="urn:microsoft.com/office/officeart/2005/8/layout/process1"/>
    <dgm:cxn modelId="{575A557E-2F62-4AFB-BFCC-92DBB617FCD2}" type="presOf" srcId="{A3B0625B-A29C-4EC1-BF1E-FDED9DCB5B90}" destId="{F2DBE583-654B-4C72-BDA2-B8E8AE3BA968}" srcOrd="0" destOrd="0" presId="urn:microsoft.com/office/officeart/2005/8/layout/process1"/>
    <dgm:cxn modelId="{1279FF95-AE8C-4029-8C04-008EDA45EC06}" srcId="{31EF7506-5D76-4C65-A181-037FC9A78A74}" destId="{A3B0625B-A29C-4EC1-BF1E-FDED9DCB5B90}" srcOrd="0" destOrd="0" parTransId="{308A7ABB-3A1D-49A0-8921-03DA15743A8C}" sibTransId="{CBEE9F8F-AA0B-4413-BFB8-CA90C3ED7DCE}"/>
    <dgm:cxn modelId="{B92C59B1-7F62-40F8-9EA3-BC7B49203F59}" srcId="{31EF7506-5D76-4C65-A181-037FC9A78A74}" destId="{672F0FE1-A43D-49B6-AC4B-55678CD11200}" srcOrd="1" destOrd="0" parTransId="{2F1D42E5-6F75-4C0B-9462-EF6AE3110995}" sibTransId="{C1D0E082-1737-44D1-9AC0-C6381EDC87CF}"/>
    <dgm:cxn modelId="{7D85D2CA-FB1F-464E-95B5-4D2248867D5C}" type="presOf" srcId="{CBEE9F8F-AA0B-4413-BFB8-CA90C3ED7DCE}" destId="{93CF903F-AD54-4609-B869-4583256B2C94}" srcOrd="0" destOrd="0" presId="urn:microsoft.com/office/officeart/2005/8/layout/process1"/>
    <dgm:cxn modelId="{0802F9EC-C97A-446C-AA6E-2EB45DBA43A3}" type="presOf" srcId="{672F0FE1-A43D-49B6-AC4B-55678CD11200}" destId="{74460C3C-9C46-4B8F-B1D9-2048CEBD839C}" srcOrd="0" destOrd="0" presId="urn:microsoft.com/office/officeart/2005/8/layout/process1"/>
    <dgm:cxn modelId="{2ACAE5CB-5820-435B-AEBD-862F9F522C1B}" type="presParOf" srcId="{88BEC273-4A92-4C51-B415-07FAB56B8400}" destId="{F2DBE583-654B-4C72-BDA2-B8E8AE3BA968}" srcOrd="0" destOrd="0" presId="urn:microsoft.com/office/officeart/2005/8/layout/process1"/>
    <dgm:cxn modelId="{E90DA5B5-26F6-4816-AFB4-CFDBB76BEB37}" type="presParOf" srcId="{88BEC273-4A92-4C51-B415-07FAB56B8400}" destId="{93CF903F-AD54-4609-B869-4583256B2C94}" srcOrd="1" destOrd="0" presId="urn:microsoft.com/office/officeart/2005/8/layout/process1"/>
    <dgm:cxn modelId="{1DC3BE45-00A7-4D9C-9FA3-BEE2114C8D27}" type="presParOf" srcId="{93CF903F-AD54-4609-B869-4583256B2C94}" destId="{2D829781-25F9-4512-A7FA-F99DD7CA1273}" srcOrd="0" destOrd="0" presId="urn:microsoft.com/office/officeart/2005/8/layout/process1"/>
    <dgm:cxn modelId="{F3832C25-D7EE-45F0-B7F6-661995C179A1}" type="presParOf" srcId="{88BEC273-4A92-4C51-B415-07FAB56B8400}" destId="{74460C3C-9C46-4B8F-B1D9-2048CEBD839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BE583-654B-4C72-BDA2-B8E8AE3BA968}">
      <dsp:nvSpPr>
        <dsp:cNvPr id="0" name=""/>
        <dsp:cNvSpPr/>
      </dsp:nvSpPr>
      <dsp:spPr>
        <a:xfrm>
          <a:off x="1400" y="181822"/>
          <a:ext cx="2987121" cy="1792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Pure Trials</a:t>
          </a:r>
        </a:p>
      </dsp:txBody>
      <dsp:txXfrm>
        <a:off x="53894" y="234316"/>
        <a:ext cx="2882133" cy="1687285"/>
      </dsp:txXfrm>
    </dsp:sp>
    <dsp:sp modelId="{93CF903F-AD54-4609-B869-4583256B2C94}">
      <dsp:nvSpPr>
        <dsp:cNvPr id="0" name=""/>
        <dsp:cNvSpPr/>
      </dsp:nvSpPr>
      <dsp:spPr>
        <a:xfrm>
          <a:off x="3287234" y="707556"/>
          <a:ext cx="633269" cy="740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287234" y="855717"/>
        <a:ext cx="443288" cy="444484"/>
      </dsp:txXfrm>
    </dsp:sp>
    <dsp:sp modelId="{74460C3C-9C46-4B8F-B1D9-2048CEBD839C}">
      <dsp:nvSpPr>
        <dsp:cNvPr id="0" name=""/>
        <dsp:cNvSpPr/>
      </dsp:nvSpPr>
      <dsp:spPr>
        <a:xfrm>
          <a:off x="4183371" y="181822"/>
          <a:ext cx="2987121" cy="1792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Switch Trials</a:t>
          </a:r>
        </a:p>
      </dsp:txBody>
      <dsp:txXfrm>
        <a:off x="4235865" y="234316"/>
        <a:ext cx="2882133" cy="1687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BE583-654B-4C72-BDA2-B8E8AE3BA968}">
      <dsp:nvSpPr>
        <dsp:cNvPr id="0" name=""/>
        <dsp:cNvSpPr/>
      </dsp:nvSpPr>
      <dsp:spPr>
        <a:xfrm>
          <a:off x="1400" y="181822"/>
          <a:ext cx="2987121" cy="1792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MoCA</a:t>
          </a:r>
          <a:endParaRPr lang="en-US" sz="3600" kern="1200" dirty="0"/>
        </a:p>
      </dsp:txBody>
      <dsp:txXfrm>
        <a:off x="53894" y="234316"/>
        <a:ext cx="2882133" cy="1687285"/>
      </dsp:txXfrm>
    </dsp:sp>
    <dsp:sp modelId="{93CF903F-AD54-4609-B869-4583256B2C94}">
      <dsp:nvSpPr>
        <dsp:cNvPr id="0" name=""/>
        <dsp:cNvSpPr/>
      </dsp:nvSpPr>
      <dsp:spPr>
        <a:xfrm>
          <a:off x="3287234" y="707556"/>
          <a:ext cx="633269" cy="74080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287234" y="855717"/>
        <a:ext cx="443288" cy="444484"/>
      </dsp:txXfrm>
    </dsp:sp>
    <dsp:sp modelId="{74460C3C-9C46-4B8F-B1D9-2048CEBD839C}">
      <dsp:nvSpPr>
        <dsp:cNvPr id="0" name=""/>
        <dsp:cNvSpPr/>
      </dsp:nvSpPr>
      <dsp:spPr>
        <a:xfrm>
          <a:off x="4183371" y="181822"/>
          <a:ext cx="2987121" cy="1792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Demographics</a:t>
          </a:r>
        </a:p>
      </dsp:txBody>
      <dsp:txXfrm>
        <a:off x="4235865" y="234316"/>
        <a:ext cx="2882133" cy="1687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D9C6E-8558-4E45-9FD2-E40A6C3A1B50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894ED-2154-4FF6-9548-4D9D74B3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versions counter balancing block order. Following the design of Huff et al. 2015, participants always completed the two pure blocks before completing the two switch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7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incorrect trials.</a:t>
            </a:r>
          </a:p>
          <a:p>
            <a:endParaRPr lang="en-US" dirty="0"/>
          </a:p>
          <a:p>
            <a:r>
              <a:rPr lang="en-US" dirty="0"/>
              <a:t>Not surprisingly, older adults commit more errors across all trial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of incorrect trials.</a:t>
            </a:r>
          </a:p>
          <a:p>
            <a:endParaRPr lang="en-US" dirty="0"/>
          </a:p>
          <a:p>
            <a:r>
              <a:rPr lang="en-US" dirty="0"/>
              <a:t>Not surprisingly, older adults commit more errors across all trial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9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adults also take more time to respond across trial types relative to younger adults.</a:t>
            </a:r>
          </a:p>
          <a:p>
            <a:endParaRPr lang="en-US" dirty="0"/>
          </a:p>
          <a:p>
            <a:r>
              <a:rPr lang="en-US" dirty="0"/>
              <a:t>Interestingly, older adults responded more quickly on alternating run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Older adults also take more time to respond across trial types relative to younger adults.</a:t>
            </a:r>
          </a:p>
          <a:p>
            <a:endParaRPr lang="en-US" dirty="0"/>
          </a:p>
          <a:p>
            <a:r>
              <a:rPr lang="en-US" dirty="0"/>
              <a:t>Interestingly, older adults responded more quickly on alternating run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9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9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7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894ED-2154-4FF6-9548-4D9D74B3FA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5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4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36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3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9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1" y="2015837"/>
            <a:ext cx="7436120" cy="2159481"/>
          </a:xfrm>
        </p:spPr>
        <p:txBody>
          <a:bodyPr/>
          <a:lstStyle/>
          <a:p>
            <a:r>
              <a:rPr lang="en-US" sz="3000" dirty="0"/>
              <a:t>Task Switching Effects in the CV/OE Paradigm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Nicholas P. Maxwell</a:t>
            </a:r>
          </a:p>
        </p:txBody>
      </p:sp>
    </p:spTree>
    <p:extLst>
      <p:ext uri="{BB962C8B-B14F-4D97-AF65-F5344CB8AC3E}">
        <p14:creationId xmlns:p14="http://schemas.microsoft.com/office/powerpoint/2010/main" val="415083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FE1-DCC8-49AB-B923-727D71D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F291-0325-42B8-A496-F88633D0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 previous CVOE studies on aging by including a random switch Sequence</a:t>
            </a:r>
          </a:p>
          <a:p>
            <a:pPr lvl="1"/>
            <a:r>
              <a:rPr lang="en-US" sz="2000" dirty="0"/>
              <a:t>Task switching occurs with no discernible pattern</a:t>
            </a:r>
          </a:p>
          <a:p>
            <a:pPr lvl="1"/>
            <a:r>
              <a:rPr lang="en-US" sz="2000" dirty="0"/>
              <a:t>e.g., CV, OE, OE, OE, CV, OE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BFE1-DCC8-49AB-B923-727D71D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Runs vs Random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F291-0325-42B8-A496-F88633D0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5186" indent="-285750"/>
            <a:r>
              <a:rPr lang="en-US" sz="2400" dirty="0"/>
              <a:t>Switch trials that are presented in a non-predictive sequencing may be cognitively more difficult.</a:t>
            </a:r>
          </a:p>
          <a:p>
            <a:pPr marL="688086" lvl="1" indent="-285750"/>
            <a:r>
              <a:rPr lang="en-US" sz="2000" dirty="0"/>
              <a:t>May be more sensitive to cognitive declines. </a:t>
            </a:r>
          </a:p>
          <a:p>
            <a:pPr marL="345186" indent="-285750"/>
            <a:r>
              <a:rPr lang="en-US" sz="2400" dirty="0"/>
              <a:t>It is expected that overall error rates and reaction times will be greater on the random switch versus alternating runs switch block.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1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333E-ABA3-42DB-8E54-E9B92295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A7F3-03F1-4A0F-8F78-9CE1C485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0" y="2400301"/>
            <a:ext cx="7972759" cy="3530600"/>
          </a:xfrm>
        </p:spPr>
        <p:txBody>
          <a:bodyPr>
            <a:normAutofit/>
          </a:bodyPr>
          <a:lstStyle/>
          <a:p>
            <a:r>
              <a:rPr lang="en-US" sz="2400" dirty="0"/>
              <a:t>Older adults should commit more errors and have slower reaction times on the task relative to younger adults</a:t>
            </a:r>
          </a:p>
          <a:p>
            <a:r>
              <a:rPr lang="en-US" sz="2400" dirty="0"/>
              <a:t>Older adults should also show decreased local switch costs</a:t>
            </a:r>
          </a:p>
          <a:p>
            <a:r>
              <a:rPr lang="en-US" sz="2400" dirty="0">
                <a:highlight>
                  <a:srgbClr val="FFFF00"/>
                </a:highlight>
              </a:rPr>
              <a:t>SOMETHING ABOUT GLOBAL COSTS</a:t>
            </a:r>
          </a:p>
        </p:txBody>
      </p:sp>
    </p:spTree>
    <p:extLst>
      <p:ext uri="{BB962C8B-B14F-4D97-AF65-F5344CB8AC3E}">
        <p14:creationId xmlns:p14="http://schemas.microsoft.com/office/powerpoint/2010/main" val="25304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25E6E7-1AC4-4FAB-AF26-4E76D4B61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077"/>
              </p:ext>
            </p:extLst>
          </p:nvPr>
        </p:nvGraphicFramePr>
        <p:xfrm>
          <a:off x="866440" y="4336473"/>
          <a:ext cx="7171894" cy="215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5EAC3B-4142-49D9-977C-49D7D274D5D8}"/>
              </a:ext>
            </a:extLst>
          </p:cNvPr>
          <p:cNvSpPr txBox="1"/>
          <p:nvPr/>
        </p:nvSpPr>
        <p:spPr>
          <a:xfrm>
            <a:off x="788765" y="2521527"/>
            <a:ext cx="6343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XX </a:t>
            </a:r>
            <a:r>
              <a:rPr lang="en-US" sz="2400" dirty="0"/>
              <a:t>younger adults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XX</a:t>
            </a:r>
            <a:r>
              <a:rPr lang="en-US" sz="2400" dirty="0"/>
              <a:t> healthy older adults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Hattiesburg Clinic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OLLI Subject Pool</a:t>
            </a:r>
          </a:p>
        </p:txBody>
      </p:sp>
    </p:spTree>
    <p:extLst>
      <p:ext uri="{BB962C8B-B14F-4D97-AF65-F5344CB8AC3E}">
        <p14:creationId xmlns:p14="http://schemas.microsoft.com/office/powerpoint/2010/main" val="21412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C959-CEB1-4571-9294-95403C4D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2489200"/>
            <a:ext cx="8205694" cy="353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Stimuli:</a:t>
            </a:r>
            <a:r>
              <a:rPr lang="en-US" sz="2400" dirty="0">
                <a:solidFill>
                  <a:schemeClr val="tx1"/>
                </a:solidFill>
              </a:rPr>
              <a:t> 432 letter number combinations</a:t>
            </a:r>
          </a:p>
          <a:p>
            <a:pPr lvl="1"/>
            <a:r>
              <a:rPr lang="en-US" sz="2000" dirty="0"/>
              <a:t>e.g., </a:t>
            </a:r>
            <a:r>
              <a:rPr lang="en-US" sz="2000" b="1" dirty="0">
                <a:solidFill>
                  <a:schemeClr val="accent1"/>
                </a:solidFill>
              </a:rPr>
              <a:t>A 15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Letters:</a:t>
            </a:r>
            <a:r>
              <a:rPr lang="en-US" sz="2000" dirty="0">
                <a:solidFill>
                  <a:schemeClr val="tx1"/>
                </a:solidFill>
              </a:rPr>
              <a:t> Five Consonants (D, J, H, P, S) and Five Vowels (A, E, I, O, U). 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Numbers: </a:t>
            </a:r>
            <a:r>
              <a:rPr lang="en-US" sz="2000" dirty="0">
                <a:solidFill>
                  <a:schemeClr val="tx1"/>
                </a:solidFill>
              </a:rPr>
              <a:t>Randomly selected from 1 to 99.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Pairs were constructed so that half contained even numbers, half odd numbers and half contained consonants and half vowels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C959-CEB1-4571-9294-95403C4D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Stimuli were arranged in four blocks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Two pure blocks: </a:t>
            </a:r>
            <a:r>
              <a:rPr lang="en-US" sz="2000" dirty="0">
                <a:solidFill>
                  <a:schemeClr val="tx1"/>
                </a:solidFill>
              </a:rPr>
              <a:t>96 CV trials, 96 OE trials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Two switch blocks:</a:t>
            </a:r>
            <a:r>
              <a:rPr lang="en-US" sz="2000" dirty="0">
                <a:solidFill>
                  <a:schemeClr val="tx1"/>
                </a:solidFill>
              </a:rPr>
              <a:t> 120 Alt run trials, 120 Random switch trials 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Each switch block contained 60 switch trials and 60 non-switch trials</a:t>
            </a:r>
          </a:p>
        </p:txBody>
      </p:sp>
    </p:spTree>
    <p:extLst>
      <p:ext uri="{BB962C8B-B14F-4D97-AF65-F5344CB8AC3E}">
        <p14:creationId xmlns:p14="http://schemas.microsoft.com/office/powerpoint/2010/main" val="28180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C959-CEB1-4571-9294-95403C4D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Questionnaires: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Montreal Cognitive Assessment (</a:t>
            </a:r>
            <a:r>
              <a:rPr lang="en-US" sz="2000" dirty="0" err="1">
                <a:solidFill>
                  <a:schemeClr val="tx1"/>
                </a:solidFill>
              </a:rPr>
              <a:t>MoCA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Standard Demographics questionnaire</a:t>
            </a:r>
          </a:p>
        </p:txBody>
      </p:sp>
    </p:spTree>
    <p:extLst>
      <p:ext uri="{BB962C8B-B14F-4D97-AF65-F5344CB8AC3E}">
        <p14:creationId xmlns:p14="http://schemas.microsoft.com/office/powerpoint/2010/main" val="92558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DE96-6E6C-4C4E-8117-79249B28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41" y="2501900"/>
            <a:ext cx="8074359" cy="3530600"/>
          </a:xfrm>
        </p:spPr>
        <p:txBody>
          <a:bodyPr/>
          <a:lstStyle/>
          <a:p>
            <a:r>
              <a:rPr lang="en-US" sz="2400" dirty="0"/>
              <a:t>Participants were informed that they would be completing a decision making task.</a:t>
            </a:r>
          </a:p>
          <a:p>
            <a:r>
              <a:rPr lang="en-US" sz="2400" dirty="0"/>
              <a:t>Instructed to respond as quickly as possible without compromising accuracy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25E6E7-1AC4-4FAB-AF26-4E76D4B6190F}"/>
              </a:ext>
            </a:extLst>
          </p:cNvPr>
          <p:cNvGraphicFramePr/>
          <p:nvPr>
            <p:extLst/>
          </p:nvPr>
        </p:nvGraphicFramePr>
        <p:xfrm>
          <a:off x="737349" y="2351040"/>
          <a:ext cx="7171894" cy="215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6F61BE-D642-4D2D-A982-B736EED57875}"/>
              </a:ext>
            </a:extLst>
          </p:cNvPr>
          <p:cNvCxnSpPr/>
          <p:nvPr/>
        </p:nvCxnSpPr>
        <p:spPr>
          <a:xfrm flipH="1">
            <a:off x="1592132" y="4506959"/>
            <a:ext cx="398033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5F1BCE-6452-4B6D-BB38-D7E5CBDB19E0}"/>
              </a:ext>
            </a:extLst>
          </p:cNvPr>
          <p:cNvCxnSpPr>
            <a:cxnSpLocks/>
          </p:cNvCxnSpPr>
          <p:nvPr/>
        </p:nvCxnSpPr>
        <p:spPr>
          <a:xfrm>
            <a:off x="2465741" y="4506959"/>
            <a:ext cx="39265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4C85C1-199B-4D67-8E12-5D0FA601C293}"/>
              </a:ext>
            </a:extLst>
          </p:cNvPr>
          <p:cNvCxnSpPr/>
          <p:nvPr/>
        </p:nvCxnSpPr>
        <p:spPr>
          <a:xfrm flipH="1">
            <a:off x="5755343" y="4506959"/>
            <a:ext cx="398033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6B7CD-55E5-489C-8E7E-42BF6D7703F0}"/>
              </a:ext>
            </a:extLst>
          </p:cNvPr>
          <p:cNvCxnSpPr>
            <a:cxnSpLocks/>
          </p:cNvCxnSpPr>
          <p:nvPr/>
        </p:nvCxnSpPr>
        <p:spPr>
          <a:xfrm>
            <a:off x="6778055" y="4506959"/>
            <a:ext cx="392654" cy="548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6776D7-D42A-4C16-8E51-E46E8913ABCF}"/>
              </a:ext>
            </a:extLst>
          </p:cNvPr>
          <p:cNvSpPr txBox="1"/>
          <p:nvPr/>
        </p:nvSpPr>
        <p:spPr>
          <a:xfrm>
            <a:off x="2662068" y="5221035"/>
            <a:ext cx="7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OE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F42D7-2D00-4620-9445-C4738782250F}"/>
              </a:ext>
            </a:extLst>
          </p:cNvPr>
          <p:cNvSpPr txBox="1"/>
          <p:nvPr/>
        </p:nvSpPr>
        <p:spPr>
          <a:xfrm>
            <a:off x="4851699" y="5221035"/>
            <a:ext cx="145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Alt Runs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1BCDF-5D70-4397-B85E-7F5BC9F48BF2}"/>
              </a:ext>
            </a:extLst>
          </p:cNvPr>
          <p:cNvSpPr txBox="1"/>
          <p:nvPr/>
        </p:nvSpPr>
        <p:spPr>
          <a:xfrm>
            <a:off x="6655621" y="5221035"/>
            <a:ext cx="161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Random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FC35A-35DD-4AD6-8C62-5D13F8450BCD}"/>
              </a:ext>
            </a:extLst>
          </p:cNvPr>
          <p:cNvSpPr txBox="1"/>
          <p:nvPr/>
        </p:nvSpPr>
        <p:spPr>
          <a:xfrm>
            <a:off x="1277022" y="5206668"/>
            <a:ext cx="7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18883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9304-2DC4-47EF-870F-B2611F3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25E6E7-1AC4-4FAB-AF26-4E76D4B61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87523"/>
              </p:ext>
            </p:extLst>
          </p:nvPr>
        </p:nvGraphicFramePr>
        <p:xfrm>
          <a:off x="737349" y="2351040"/>
          <a:ext cx="7171894" cy="215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13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Task switching is a popular method for investigating cognitive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Participants are asked to switch back and forth between two simple tasks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i.e., Classifying letters and doing simple addition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Reaction times are generally slower when participants are forced to alternate between tasks relative to completing only one task and they commit more errors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DE96-6E6C-4C4E-8117-79249B28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756859" cy="3530600"/>
          </a:xfrm>
        </p:spPr>
        <p:txBody>
          <a:bodyPr/>
          <a:lstStyle/>
          <a:p>
            <a:r>
              <a:rPr lang="en-US" sz="2400" dirty="0"/>
              <a:t>For the pure blocks, they were informed that they would be looking at either the number or the letter and would be categorizing it accordingly.</a:t>
            </a:r>
          </a:p>
          <a:p>
            <a:r>
              <a:rPr lang="en-US" sz="2400" dirty="0"/>
              <a:t>Participants recorded responses with key presses</a:t>
            </a:r>
          </a:p>
          <a:p>
            <a:pPr lvl="1"/>
            <a:r>
              <a:rPr lang="en-US" sz="2000" b="1" dirty="0"/>
              <a:t>‘q’</a:t>
            </a:r>
            <a:r>
              <a:rPr lang="en-US" sz="2000" dirty="0"/>
              <a:t> = consonant/odd</a:t>
            </a:r>
          </a:p>
          <a:p>
            <a:pPr lvl="1"/>
            <a:r>
              <a:rPr lang="en-US" sz="2000" b="1" dirty="0"/>
              <a:t>‘p’</a:t>
            </a:r>
            <a:r>
              <a:rPr lang="en-US" sz="2000" dirty="0"/>
              <a:t> = vowel/even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9DB60-14C6-4F45-8431-C680FD08A7D5}"/>
              </a:ext>
            </a:extLst>
          </p:cNvPr>
          <p:cNvSpPr/>
          <p:nvPr/>
        </p:nvSpPr>
        <p:spPr>
          <a:xfrm>
            <a:off x="7422776" y="0"/>
            <a:ext cx="1721224" cy="120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16D73-BDF9-4C89-8AF9-91CB7BFA6714}"/>
              </a:ext>
            </a:extLst>
          </p:cNvPr>
          <p:cNvSpPr txBox="1"/>
          <p:nvPr/>
        </p:nvSpPr>
        <p:spPr>
          <a:xfrm>
            <a:off x="-1" y="215153"/>
            <a:ext cx="2646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</a:t>
            </a:r>
          </a:p>
          <a:p>
            <a:pPr algn="ctr"/>
            <a:r>
              <a:rPr lang="en-US" sz="2400" b="1" dirty="0"/>
              <a:t>Consonant</a:t>
            </a:r>
          </a:p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CDAB-70DD-4BA8-904E-C61485E774B7}"/>
              </a:ext>
            </a:extLst>
          </p:cNvPr>
          <p:cNvSpPr txBox="1"/>
          <p:nvPr/>
        </p:nvSpPr>
        <p:spPr>
          <a:xfrm>
            <a:off x="6497622" y="215152"/>
            <a:ext cx="2646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</a:p>
          <a:p>
            <a:pPr algn="ctr"/>
            <a:r>
              <a:rPr lang="en-US" sz="2400" b="1" dirty="0"/>
              <a:t>Vowel</a:t>
            </a:r>
          </a:p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68A26-3BE6-492A-B2AA-68BA56F1CFFE}"/>
              </a:ext>
            </a:extLst>
          </p:cNvPr>
          <p:cNvSpPr txBox="1"/>
          <p:nvPr/>
        </p:nvSpPr>
        <p:spPr>
          <a:xfrm>
            <a:off x="3248808" y="3228945"/>
            <a:ext cx="264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 52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4CA25-45CB-45EF-93B1-66A891B0FD22}"/>
              </a:ext>
            </a:extLst>
          </p:cNvPr>
          <p:cNvSpPr txBox="1"/>
          <p:nvPr/>
        </p:nvSpPr>
        <p:spPr>
          <a:xfrm>
            <a:off x="2447363" y="4496697"/>
            <a:ext cx="689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 = consonant,</a:t>
            </a:r>
            <a:r>
              <a:rPr lang="en-US" sz="2000" b="1" dirty="0">
                <a:solidFill>
                  <a:schemeClr val="accent1"/>
                </a:solidFill>
              </a:rPr>
              <a:t> q = correct key press</a:t>
            </a:r>
          </a:p>
        </p:txBody>
      </p:sp>
    </p:spTree>
    <p:extLst>
      <p:ext uri="{BB962C8B-B14F-4D97-AF65-F5344CB8AC3E}">
        <p14:creationId xmlns:p14="http://schemas.microsoft.com/office/powerpoint/2010/main" val="22043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6538-75EC-461B-9FF3-08BC2506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DE96-6E6C-4C4E-8117-79249B28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731459" cy="3530600"/>
          </a:xfrm>
        </p:spPr>
        <p:txBody>
          <a:bodyPr>
            <a:normAutofit/>
          </a:bodyPr>
          <a:lstStyle/>
          <a:p>
            <a:r>
              <a:rPr lang="en-US" sz="2400" dirty="0"/>
              <a:t>The switch blocks included a prompt which told participants whether they would be making decisions about the letter or the number</a:t>
            </a:r>
          </a:p>
          <a:p>
            <a:r>
              <a:rPr lang="en-US" sz="2400" dirty="0"/>
              <a:t>Same key presses as pure block</a:t>
            </a:r>
          </a:p>
          <a:p>
            <a:pPr lvl="1"/>
            <a:r>
              <a:rPr lang="en-US" sz="2000" b="1" dirty="0"/>
              <a:t>‘q’</a:t>
            </a:r>
            <a:r>
              <a:rPr lang="en-US" sz="2000" dirty="0"/>
              <a:t> = consonant/odd</a:t>
            </a:r>
          </a:p>
          <a:p>
            <a:pPr lvl="1"/>
            <a:r>
              <a:rPr lang="en-US" sz="2000" b="1" dirty="0"/>
              <a:t>‘p’</a:t>
            </a:r>
            <a:r>
              <a:rPr lang="en-US" sz="2000" dirty="0"/>
              <a:t> = vowel/even</a:t>
            </a:r>
          </a:p>
        </p:txBody>
      </p:sp>
    </p:spTree>
    <p:extLst>
      <p:ext uri="{BB962C8B-B14F-4D97-AF65-F5344CB8AC3E}">
        <p14:creationId xmlns:p14="http://schemas.microsoft.com/office/powerpoint/2010/main" val="20834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9DB60-14C6-4F45-8431-C680FD08A7D5}"/>
              </a:ext>
            </a:extLst>
          </p:cNvPr>
          <p:cNvSpPr/>
          <p:nvPr/>
        </p:nvSpPr>
        <p:spPr>
          <a:xfrm>
            <a:off x="7422776" y="0"/>
            <a:ext cx="1721224" cy="120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16D73-BDF9-4C89-8AF9-91CB7BFA6714}"/>
              </a:ext>
            </a:extLst>
          </p:cNvPr>
          <p:cNvSpPr txBox="1"/>
          <p:nvPr/>
        </p:nvSpPr>
        <p:spPr>
          <a:xfrm>
            <a:off x="-1" y="215153"/>
            <a:ext cx="264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</a:t>
            </a:r>
          </a:p>
          <a:p>
            <a:pPr algn="ctr"/>
            <a:r>
              <a:rPr lang="en-US" sz="2400" b="1" dirty="0"/>
              <a:t>Consonant</a:t>
            </a:r>
          </a:p>
          <a:p>
            <a:pPr algn="ctr"/>
            <a:r>
              <a:rPr lang="en-US" sz="2400" b="1" dirty="0"/>
              <a:t>Odd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CDAB-70DD-4BA8-904E-C61485E774B7}"/>
              </a:ext>
            </a:extLst>
          </p:cNvPr>
          <p:cNvSpPr txBox="1"/>
          <p:nvPr/>
        </p:nvSpPr>
        <p:spPr>
          <a:xfrm>
            <a:off x="6497622" y="215152"/>
            <a:ext cx="264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</a:p>
          <a:p>
            <a:pPr algn="ctr"/>
            <a:r>
              <a:rPr lang="en-US" sz="2400" b="1" dirty="0"/>
              <a:t>Vowel</a:t>
            </a:r>
          </a:p>
          <a:p>
            <a:pPr algn="ctr"/>
            <a:r>
              <a:rPr lang="en-US" sz="2400" b="1" dirty="0"/>
              <a:t>Even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8C392-B4AB-45AA-96F2-AEFC0149DA0F}"/>
              </a:ext>
            </a:extLst>
          </p:cNvPr>
          <p:cNvSpPr txBox="1"/>
          <p:nvPr/>
        </p:nvSpPr>
        <p:spPr>
          <a:xfrm>
            <a:off x="3248809" y="1409251"/>
            <a:ext cx="264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Letter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68A26-3BE6-492A-B2AA-68BA56F1CFFE}"/>
              </a:ext>
            </a:extLst>
          </p:cNvPr>
          <p:cNvSpPr txBox="1"/>
          <p:nvPr/>
        </p:nvSpPr>
        <p:spPr>
          <a:xfrm>
            <a:off x="3248809" y="3198167"/>
            <a:ext cx="264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 55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8E92-0C94-4577-8540-26F3A3A123F9}"/>
              </a:ext>
            </a:extLst>
          </p:cNvPr>
          <p:cNvSpPr txBox="1"/>
          <p:nvPr/>
        </p:nvSpPr>
        <p:spPr>
          <a:xfrm>
            <a:off x="2248349" y="4510176"/>
            <a:ext cx="689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 = consonant, </a:t>
            </a:r>
            <a:r>
              <a:rPr lang="en-US" sz="2000" b="1" dirty="0">
                <a:solidFill>
                  <a:schemeClr val="accent1"/>
                </a:solidFill>
              </a:rPr>
              <a:t>q = correct key press</a:t>
            </a:r>
          </a:p>
        </p:txBody>
      </p:sp>
    </p:spTree>
    <p:extLst>
      <p:ext uri="{BB962C8B-B14F-4D97-AF65-F5344CB8AC3E}">
        <p14:creationId xmlns:p14="http://schemas.microsoft.com/office/powerpoint/2010/main" val="19368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19DB60-14C6-4F45-8431-C680FD08A7D5}"/>
              </a:ext>
            </a:extLst>
          </p:cNvPr>
          <p:cNvSpPr/>
          <p:nvPr/>
        </p:nvSpPr>
        <p:spPr>
          <a:xfrm>
            <a:off x="7422776" y="0"/>
            <a:ext cx="1721224" cy="120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16D73-BDF9-4C89-8AF9-91CB7BFA6714}"/>
              </a:ext>
            </a:extLst>
          </p:cNvPr>
          <p:cNvSpPr txBox="1"/>
          <p:nvPr/>
        </p:nvSpPr>
        <p:spPr>
          <a:xfrm>
            <a:off x="-1" y="215153"/>
            <a:ext cx="264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</a:t>
            </a:r>
          </a:p>
          <a:p>
            <a:pPr algn="ctr"/>
            <a:r>
              <a:rPr lang="en-US" sz="2400" b="1" dirty="0"/>
              <a:t>Consonant</a:t>
            </a:r>
          </a:p>
          <a:p>
            <a:pPr algn="ctr"/>
            <a:r>
              <a:rPr lang="en-US" sz="2400" b="1" dirty="0"/>
              <a:t>Odd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CDAB-70DD-4BA8-904E-C61485E774B7}"/>
              </a:ext>
            </a:extLst>
          </p:cNvPr>
          <p:cNvSpPr txBox="1"/>
          <p:nvPr/>
        </p:nvSpPr>
        <p:spPr>
          <a:xfrm>
            <a:off x="6497622" y="215152"/>
            <a:ext cx="2646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</a:p>
          <a:p>
            <a:pPr algn="ctr"/>
            <a:r>
              <a:rPr lang="en-US" sz="2400" b="1" dirty="0"/>
              <a:t>Vowel</a:t>
            </a:r>
          </a:p>
          <a:p>
            <a:pPr algn="ctr"/>
            <a:r>
              <a:rPr lang="en-US" sz="2400" b="1" dirty="0"/>
              <a:t>Even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8C392-B4AB-45AA-96F2-AEFC0149DA0F}"/>
              </a:ext>
            </a:extLst>
          </p:cNvPr>
          <p:cNvSpPr txBox="1"/>
          <p:nvPr/>
        </p:nvSpPr>
        <p:spPr>
          <a:xfrm>
            <a:off x="3248809" y="1409251"/>
            <a:ext cx="264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Number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68A26-3BE6-492A-B2AA-68BA56F1CFFE}"/>
              </a:ext>
            </a:extLst>
          </p:cNvPr>
          <p:cNvSpPr txBox="1"/>
          <p:nvPr/>
        </p:nvSpPr>
        <p:spPr>
          <a:xfrm>
            <a:off x="3248808" y="3228945"/>
            <a:ext cx="264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 52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78B86-B4AA-4C72-AA3B-2B54C8FB18D7}"/>
              </a:ext>
            </a:extLst>
          </p:cNvPr>
          <p:cNvSpPr txBox="1"/>
          <p:nvPr/>
        </p:nvSpPr>
        <p:spPr>
          <a:xfrm>
            <a:off x="2447363" y="4442908"/>
            <a:ext cx="689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52 = even, </a:t>
            </a:r>
            <a:r>
              <a:rPr lang="en-US" sz="2000" b="1" dirty="0">
                <a:solidFill>
                  <a:schemeClr val="accent1"/>
                </a:solidFill>
              </a:rPr>
              <a:t>so p = correct key press</a:t>
            </a:r>
          </a:p>
        </p:txBody>
      </p:sp>
    </p:spTree>
    <p:extLst>
      <p:ext uri="{BB962C8B-B14F-4D97-AF65-F5344CB8AC3E}">
        <p14:creationId xmlns:p14="http://schemas.microsoft.com/office/powerpoint/2010/main" val="28026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607" y="86064"/>
            <a:ext cx="6343650" cy="7096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Error Rates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07588275"/>
              </p:ext>
            </p:extLst>
          </p:nvPr>
        </p:nvGraphicFramePr>
        <p:xfrm>
          <a:off x="268941" y="1387736"/>
          <a:ext cx="8218842" cy="521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496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607" y="86064"/>
            <a:ext cx="6343650" cy="7096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Error Rates (Local vs Global Costs)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68941" y="1387736"/>
          <a:ext cx="8218842" cy="5217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051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607" y="86064"/>
            <a:ext cx="6343650" cy="7096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Reaction Times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5084121"/>
              </p:ext>
            </p:extLst>
          </p:nvPr>
        </p:nvGraphicFramePr>
        <p:xfrm>
          <a:off x="268941" y="1387737"/>
          <a:ext cx="8218842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17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857A-6166-41F0-A5E2-11ABA91F0A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607" y="86064"/>
            <a:ext cx="6343650" cy="7096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 – Reaction Times (Local vs Global Costs)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97290-D9C7-49D2-AFDD-57E88AA3F863}"/>
              </a:ext>
            </a:extLst>
          </p:cNvPr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68941" y="1387737"/>
          <a:ext cx="8218842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489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2CB-EDF2-4F47-A7F5-09C2720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B780-F98D-4D4A-9990-43B8E3E1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782259" cy="3530600"/>
          </a:xfrm>
        </p:spPr>
        <p:txBody>
          <a:bodyPr/>
          <a:lstStyle/>
          <a:p>
            <a:r>
              <a:rPr lang="en-US" sz="2000" dirty="0"/>
              <a:t>Consistent with previous work, older adults had greater RTs relative to younger adults across trial types. </a:t>
            </a:r>
          </a:p>
          <a:p>
            <a:r>
              <a:rPr lang="en-US" sz="2000" dirty="0"/>
              <a:t>Older (vs. younger) adults showed increased global switch costs for both sequences, but local switch costs were only greater for the unpredictive random sequence. </a:t>
            </a:r>
          </a:p>
          <a:p>
            <a:r>
              <a:rPr lang="en-US" sz="2000" dirty="0"/>
              <a:t>No age-related differences in errors across trials. </a:t>
            </a:r>
          </a:p>
          <a:p>
            <a:r>
              <a:rPr lang="en-US" sz="2000" dirty="0"/>
              <a:t>Results suggest that task-set reconfiguration processes associated with local switch costs are especially taxed for older adults when switching is not predictive.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Consonant Vowel/Odd Even Task (CV/OE)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Participants are shown a letter number combination (e.g., </a:t>
            </a:r>
            <a:r>
              <a:rPr lang="en-US" sz="2400" b="1" dirty="0">
                <a:solidFill>
                  <a:schemeClr val="accent1"/>
                </a:solidFill>
              </a:rPr>
              <a:t>A 25</a:t>
            </a:r>
            <a:r>
              <a:rPr lang="en-US" sz="2400" dirty="0">
                <a:solidFill>
                  <a:schemeClr val="tx1"/>
                </a:solidFill>
              </a:rPr>
              <a:t>) and are tasked with e</a:t>
            </a:r>
            <a:r>
              <a:rPr lang="en-US" sz="2200" dirty="0">
                <a:solidFill>
                  <a:schemeClr val="tx1"/>
                </a:solidFill>
              </a:rPr>
              <a:t>ither classifying letter as </a:t>
            </a:r>
            <a:r>
              <a:rPr lang="en-US" sz="2200" b="1" dirty="0">
                <a:solidFill>
                  <a:schemeClr val="accent1"/>
                </a:solidFill>
              </a:rPr>
              <a:t>C</a:t>
            </a:r>
            <a:r>
              <a:rPr lang="en-US" sz="2200" dirty="0">
                <a:solidFill>
                  <a:schemeClr val="tx1"/>
                </a:solidFill>
              </a:rPr>
              <a:t> or </a:t>
            </a:r>
            <a:r>
              <a:rPr lang="en-US" sz="2200" b="1" dirty="0">
                <a:solidFill>
                  <a:schemeClr val="accent1"/>
                </a:solidFill>
              </a:rPr>
              <a:t>V</a:t>
            </a:r>
            <a:r>
              <a:rPr lang="en-US" sz="2200" dirty="0">
                <a:solidFill>
                  <a:schemeClr val="tx1"/>
                </a:solidFill>
              </a:rPr>
              <a:t> or number as </a:t>
            </a:r>
            <a:r>
              <a:rPr lang="en-US" sz="2200" b="1" dirty="0">
                <a:solidFill>
                  <a:schemeClr val="accent1"/>
                </a:solidFill>
              </a:rPr>
              <a:t>O</a:t>
            </a:r>
            <a:r>
              <a:rPr lang="en-US" sz="2200" dirty="0">
                <a:solidFill>
                  <a:schemeClr val="tx1"/>
                </a:solidFill>
              </a:rPr>
              <a:t> or </a:t>
            </a:r>
            <a:r>
              <a:rPr lang="en-US" sz="2200" b="1" dirty="0">
                <a:solidFill>
                  <a:schemeClr val="accent1"/>
                </a:solidFill>
              </a:rPr>
              <a:t>E</a:t>
            </a:r>
          </a:p>
          <a:p>
            <a:pPr marL="402336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1AB-041A-43B3-8305-A0D4EA32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4579-B041-4FDA-9ED9-29F0A514A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Older adult data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Data collection is still underway!</a:t>
            </a:r>
          </a:p>
        </p:txBody>
      </p:sp>
    </p:spTree>
    <p:extLst>
      <p:ext uri="{BB962C8B-B14F-4D97-AF65-F5344CB8AC3E}">
        <p14:creationId xmlns:p14="http://schemas.microsoft.com/office/powerpoint/2010/main" val="31503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62A-A4C2-4087-A4D7-150E9B8D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CF37-6372-4D6A-A367-30F1529A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Compare performance of individuals with mild Alzheimer’s to healthy older and younger adults.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AD5057-5A0E-426A-8DAB-428C0E3D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058" y="1039282"/>
            <a:ext cx="5917679" cy="255498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D5ABB6-6E86-42AB-8981-E0C65069F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E9C9-59FE-48E3-A2FD-27ABC6F6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A4AB-58E8-4E7D-B569-12585F6D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Pure Blocks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Participants focus on only one of the two tasks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i.e., only doing the odd even task for all trials in a block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Switch Blocks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Participants have to change task type for different trials.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5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Alternating Runs Switch Task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Task instructions change after every other trial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i.e., CV, CV, OE, OE, CV, CV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Every other trial is a switch trial</a:t>
            </a:r>
          </a:p>
        </p:txBody>
      </p:sp>
    </p:spTree>
    <p:extLst>
      <p:ext uri="{BB962C8B-B14F-4D97-AF65-F5344CB8AC3E}">
        <p14:creationId xmlns:p14="http://schemas.microsoft.com/office/powerpoint/2010/main" val="28597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F943-F2F2-49E0-8C65-04DC132C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EA5C-9E44-4C57-B2E4-17C03ECA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task allows for comparison of two types of switch costs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Local costs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– Difference in RTs or Error Rates for switch and non-switch trials within the same switch block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Global costs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– Difference in RTs or Error Rates nonswitch trials (within switch blocks) and pure trials</a:t>
            </a:r>
          </a:p>
        </p:txBody>
      </p:sp>
    </p:spTree>
    <p:extLst>
      <p:ext uri="{BB962C8B-B14F-4D97-AF65-F5344CB8AC3E}">
        <p14:creationId xmlns:p14="http://schemas.microsoft.com/office/powerpoint/2010/main" val="420145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0BA0-6FEE-4895-8140-7E4A951C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DDEC-8AFA-4F60-A62D-7BDEF375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Local switch costs </a:t>
            </a:r>
            <a:r>
              <a:rPr lang="en-US" dirty="0">
                <a:solidFill>
                  <a:schemeClr val="tx1"/>
                </a:solidFill>
              </a:rPr>
              <a:t>are thought to reflect task-set reconfiguration that arise from changing tasks across trials 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Global switch costs </a:t>
            </a:r>
            <a:r>
              <a:rPr lang="en-US" dirty="0">
                <a:solidFill>
                  <a:schemeClr val="tx1"/>
                </a:solidFill>
              </a:rPr>
              <a:t>represent the cost of actively maintaining two different tasks sets relative to only having to perform a single task.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561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3268-E9EA-44E4-ACDD-CE6AB485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5E2-8326-4748-BCA4-EEAC4266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47" y="2334409"/>
            <a:ext cx="8363495" cy="441063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Age related differences in performance have been found on the CV/OE task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Previous work by Huff et al. (2015) has shown that global switch costs increased as a function of age.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However, older adults show reduced local switch costs (i.e., performance on switch vs non-switch trials within switch blocks) for RTs relative to younger adults</a:t>
            </a:r>
          </a:p>
        </p:txBody>
      </p:sp>
    </p:spTree>
    <p:extLst>
      <p:ext uri="{BB962C8B-B14F-4D97-AF65-F5344CB8AC3E}">
        <p14:creationId xmlns:p14="http://schemas.microsoft.com/office/powerpoint/2010/main" val="41724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3BE5-3CC9-49A8-ACA5-ACD0B729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B0C3-024D-47BD-B8B8-61576B21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7728919" cy="3530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This suggests that older adults are generally are less tuned to the tasks relative to younger adults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i.e., local switch costs will be lower for older adults if they are consistently performing poorly on both switch and non-switch trials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5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8081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13134</TotalTime>
  <Words>1115</Words>
  <Application>Microsoft Office PowerPoint</Application>
  <PresentationFormat>On-screen Show (4:3)</PresentationFormat>
  <Paragraphs>168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 Boardroom</vt:lpstr>
      <vt:lpstr>Task Switching Effects in the CV/OE Paradigm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The Present Study</vt:lpstr>
      <vt:lpstr>Alternating Runs vs Random Presentation</vt:lpstr>
      <vt:lpstr>Hypothesis</vt:lpstr>
      <vt:lpstr>Participants</vt:lpstr>
      <vt:lpstr>Materials</vt:lpstr>
      <vt:lpstr>Materials</vt:lpstr>
      <vt:lpstr>Materials</vt:lpstr>
      <vt:lpstr>Procedure</vt:lpstr>
      <vt:lpstr>Procedure</vt:lpstr>
      <vt:lpstr>Procedure</vt:lpstr>
      <vt:lpstr>Procedure</vt:lpstr>
      <vt:lpstr>PowerPoint Presentation</vt:lpstr>
      <vt:lpstr>Procedure</vt:lpstr>
      <vt:lpstr>PowerPoint Presentation</vt:lpstr>
      <vt:lpstr>PowerPoint Presentation</vt:lpstr>
      <vt:lpstr>Results – Error Rates</vt:lpstr>
      <vt:lpstr>Results – Error Rates (Local vs Global Costs)</vt:lpstr>
      <vt:lpstr>Results – Reaction Times</vt:lpstr>
      <vt:lpstr>Results – Reaction Times (Local vs Global Costs)</vt:lpstr>
      <vt:lpstr>Conclusions</vt:lpstr>
      <vt:lpstr>Limitations</vt:lpstr>
      <vt:lpstr>Future Directions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Interests</dc:title>
  <dc:creator>Nick Maxwell</dc:creator>
  <cp:lastModifiedBy>Nick Maxwell</cp:lastModifiedBy>
  <cp:revision>392</cp:revision>
  <dcterms:created xsi:type="dcterms:W3CDTF">2017-03-25T17:05:19Z</dcterms:created>
  <dcterms:modified xsi:type="dcterms:W3CDTF">2019-11-17T16:53:09Z</dcterms:modified>
</cp:coreProperties>
</file>