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Lst>
  <p:sldSz cx="51206400" cy="38404800"/>
  <p:notesSz cx="6934200" cy="9220200"/>
  <p:defaultTextStyle>
    <a:defPPr>
      <a:defRPr lang="en-US"/>
    </a:defPPr>
    <a:lvl1pPr marL="0" algn="l" defTabSz="5120347" rtl="0" eaLnBrk="1" latinLnBrk="0" hangingPunct="1">
      <a:defRPr sz="10000" kern="1200">
        <a:solidFill>
          <a:schemeClr val="tx1"/>
        </a:solidFill>
        <a:latin typeface="+mn-lt"/>
        <a:ea typeface="+mn-ea"/>
        <a:cs typeface="+mn-cs"/>
      </a:defRPr>
    </a:lvl1pPr>
    <a:lvl2pPr marL="2560174" algn="l" defTabSz="5120347" rtl="0" eaLnBrk="1" latinLnBrk="0" hangingPunct="1">
      <a:defRPr sz="10000" kern="1200">
        <a:solidFill>
          <a:schemeClr val="tx1"/>
        </a:solidFill>
        <a:latin typeface="+mn-lt"/>
        <a:ea typeface="+mn-ea"/>
        <a:cs typeface="+mn-cs"/>
      </a:defRPr>
    </a:lvl2pPr>
    <a:lvl3pPr marL="5120347" algn="l" defTabSz="5120347" rtl="0" eaLnBrk="1" latinLnBrk="0" hangingPunct="1">
      <a:defRPr sz="10000" kern="1200">
        <a:solidFill>
          <a:schemeClr val="tx1"/>
        </a:solidFill>
        <a:latin typeface="+mn-lt"/>
        <a:ea typeface="+mn-ea"/>
        <a:cs typeface="+mn-cs"/>
      </a:defRPr>
    </a:lvl3pPr>
    <a:lvl4pPr marL="7680521" algn="l" defTabSz="5120347" rtl="0" eaLnBrk="1" latinLnBrk="0" hangingPunct="1">
      <a:defRPr sz="10000" kern="1200">
        <a:solidFill>
          <a:schemeClr val="tx1"/>
        </a:solidFill>
        <a:latin typeface="+mn-lt"/>
        <a:ea typeface="+mn-ea"/>
        <a:cs typeface="+mn-cs"/>
      </a:defRPr>
    </a:lvl4pPr>
    <a:lvl5pPr marL="10240695" algn="l" defTabSz="5120347" rtl="0" eaLnBrk="1" latinLnBrk="0" hangingPunct="1">
      <a:defRPr sz="10000" kern="1200">
        <a:solidFill>
          <a:schemeClr val="tx1"/>
        </a:solidFill>
        <a:latin typeface="+mn-lt"/>
        <a:ea typeface="+mn-ea"/>
        <a:cs typeface="+mn-cs"/>
      </a:defRPr>
    </a:lvl5pPr>
    <a:lvl6pPr marL="12800868" algn="l" defTabSz="5120347" rtl="0" eaLnBrk="1" latinLnBrk="0" hangingPunct="1">
      <a:defRPr sz="10000" kern="1200">
        <a:solidFill>
          <a:schemeClr val="tx1"/>
        </a:solidFill>
        <a:latin typeface="+mn-lt"/>
        <a:ea typeface="+mn-ea"/>
        <a:cs typeface="+mn-cs"/>
      </a:defRPr>
    </a:lvl6pPr>
    <a:lvl7pPr marL="15361042" algn="l" defTabSz="5120347" rtl="0" eaLnBrk="1" latinLnBrk="0" hangingPunct="1">
      <a:defRPr sz="10000" kern="1200">
        <a:solidFill>
          <a:schemeClr val="tx1"/>
        </a:solidFill>
        <a:latin typeface="+mn-lt"/>
        <a:ea typeface="+mn-ea"/>
        <a:cs typeface="+mn-cs"/>
      </a:defRPr>
    </a:lvl7pPr>
    <a:lvl8pPr marL="17921216" algn="l" defTabSz="5120347" rtl="0" eaLnBrk="1" latinLnBrk="0" hangingPunct="1">
      <a:defRPr sz="10000" kern="1200">
        <a:solidFill>
          <a:schemeClr val="tx1"/>
        </a:solidFill>
        <a:latin typeface="+mn-lt"/>
        <a:ea typeface="+mn-ea"/>
        <a:cs typeface="+mn-cs"/>
      </a:defRPr>
    </a:lvl8pPr>
    <a:lvl9pPr marL="20481390" algn="l" defTabSz="5120347" rtl="0" eaLnBrk="1" latinLnBrk="0" hangingPunct="1">
      <a:defRPr sz="10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p15:clr>
            <a:srgbClr val="A4A3A4"/>
          </p15:clr>
        </p15:guide>
        <p15:guide id="2" pos="161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90F"/>
    <a:srgbClr val="3800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56AE67-FFAA-47C5-ABFC-9AFCA3772EA9}" v="2771" dt="2019-03-29T15:20:57.1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5326" autoAdjust="0"/>
  </p:normalViewPr>
  <p:slideViewPr>
    <p:cSldViewPr>
      <p:cViewPr varScale="1">
        <p:scale>
          <a:sx n="15" d="100"/>
          <a:sy n="15" d="100"/>
        </p:scale>
        <p:origin x="1752" y="53"/>
      </p:cViewPr>
      <p:guideLst>
        <p:guide orient="horz" pos="12096"/>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Maxwell" userId="8614ede61265de7b" providerId="LiveId" clId="{E756AE67-FFAA-47C5-ABFC-9AFCA3772EA9}"/>
    <pc:docChg chg="undo redo custSel modSld">
      <pc:chgData name="Nick Maxwell" userId="8614ede61265de7b" providerId="LiveId" clId="{E756AE67-FFAA-47C5-ABFC-9AFCA3772EA9}" dt="2019-03-29T15:20:57.193" v="2778" actId="1076"/>
      <pc:docMkLst>
        <pc:docMk/>
      </pc:docMkLst>
      <pc:sldChg chg="addSp delSp modSp">
        <pc:chgData name="Nick Maxwell" userId="8614ede61265de7b" providerId="LiveId" clId="{E756AE67-FFAA-47C5-ABFC-9AFCA3772EA9}" dt="2019-03-29T15:20:57.193" v="2778" actId="1076"/>
        <pc:sldMkLst>
          <pc:docMk/>
          <pc:sldMk cId="0" sldId="256"/>
        </pc:sldMkLst>
        <pc:spChg chg="del mod">
          <ac:chgData name="Nick Maxwell" userId="8614ede61265de7b" providerId="LiveId" clId="{E756AE67-FFAA-47C5-ABFC-9AFCA3772EA9}" dt="2019-03-25T23:06:36.040" v="145"/>
          <ac:spMkLst>
            <pc:docMk/>
            <pc:sldMk cId="0" sldId="256"/>
            <ac:spMk id="2" creationId="{00000000-0000-0000-0000-000000000000}"/>
          </ac:spMkLst>
        </pc:spChg>
        <pc:spChg chg="add mod">
          <ac:chgData name="Nick Maxwell" userId="8614ede61265de7b" providerId="LiveId" clId="{E756AE67-FFAA-47C5-ABFC-9AFCA3772EA9}" dt="2019-03-25T21:38:08.413" v="119" actId="1076"/>
          <ac:spMkLst>
            <pc:docMk/>
            <pc:sldMk cId="0" sldId="256"/>
            <ac:spMk id="3" creationId="{E0C1E3EE-2F1B-4219-BB81-A795A2DA4490}"/>
          </ac:spMkLst>
        </pc:spChg>
        <pc:spChg chg="del mod">
          <ac:chgData name="Nick Maxwell" userId="8614ede61265de7b" providerId="LiveId" clId="{E756AE67-FFAA-47C5-ABFC-9AFCA3772EA9}" dt="2019-03-26T00:09:24.425" v="1188"/>
          <ac:spMkLst>
            <pc:docMk/>
            <pc:sldMk cId="0" sldId="256"/>
            <ac:spMk id="4" creationId="{00000000-0000-0000-0000-000000000000}"/>
          </ac:spMkLst>
        </pc:spChg>
        <pc:spChg chg="mod">
          <ac:chgData name="Nick Maxwell" userId="8614ede61265de7b" providerId="LiveId" clId="{E756AE67-FFAA-47C5-ABFC-9AFCA3772EA9}" dt="2019-03-25T21:33:35.855" v="34"/>
          <ac:spMkLst>
            <pc:docMk/>
            <pc:sldMk cId="0" sldId="256"/>
            <ac:spMk id="5" creationId="{00000000-0000-0000-0000-000000000000}"/>
          </ac:spMkLst>
        </pc:spChg>
        <pc:spChg chg="del mod">
          <ac:chgData name="Nick Maxwell" userId="8614ede61265de7b" providerId="LiveId" clId="{E756AE67-FFAA-47C5-ABFC-9AFCA3772EA9}" dt="2019-03-25T23:06:40.198" v="150"/>
          <ac:spMkLst>
            <pc:docMk/>
            <pc:sldMk cId="0" sldId="256"/>
            <ac:spMk id="6" creationId="{00000000-0000-0000-0000-000000000000}"/>
          </ac:spMkLst>
        </pc:spChg>
        <pc:spChg chg="mod">
          <ac:chgData name="Nick Maxwell" userId="8614ede61265de7b" providerId="LiveId" clId="{E756AE67-FFAA-47C5-ABFC-9AFCA3772EA9}" dt="2019-03-26T00:28:50.504" v="2731" actId="14100"/>
          <ac:spMkLst>
            <pc:docMk/>
            <pc:sldMk cId="0" sldId="256"/>
            <ac:spMk id="7" creationId="{00000000-0000-0000-0000-000000000000}"/>
          </ac:spMkLst>
        </pc:spChg>
        <pc:spChg chg="mod">
          <ac:chgData name="Nick Maxwell" userId="8614ede61265de7b" providerId="LiveId" clId="{E756AE67-FFAA-47C5-ABFC-9AFCA3772EA9}" dt="2019-03-29T15:20:57.193" v="2778" actId="1076"/>
          <ac:spMkLst>
            <pc:docMk/>
            <pc:sldMk cId="0" sldId="256"/>
            <ac:spMk id="8" creationId="{00000000-0000-0000-0000-000000000000}"/>
          </ac:spMkLst>
        </pc:spChg>
        <pc:spChg chg="add del mod">
          <ac:chgData name="Nick Maxwell" userId="8614ede61265de7b" providerId="LiveId" clId="{E756AE67-FFAA-47C5-ABFC-9AFCA3772EA9}" dt="2019-03-25T21:33:27.037" v="30" actId="767"/>
          <ac:spMkLst>
            <pc:docMk/>
            <pc:sldMk cId="0" sldId="256"/>
            <ac:spMk id="10" creationId="{5413BFC9-3974-4F9E-AB7A-D6E6C1644353}"/>
          </ac:spMkLst>
        </pc:spChg>
        <pc:spChg chg="mod">
          <ac:chgData name="Nick Maxwell" userId="8614ede61265de7b" providerId="LiveId" clId="{E756AE67-FFAA-47C5-ABFC-9AFCA3772EA9}" dt="2019-03-25T23:06:31.118" v="141" actId="20577"/>
          <ac:spMkLst>
            <pc:docMk/>
            <pc:sldMk cId="0" sldId="256"/>
            <ac:spMk id="11" creationId="{00000000-0000-0000-0000-000000000000}"/>
          </ac:spMkLst>
        </pc:spChg>
        <pc:spChg chg="add mod">
          <ac:chgData name="Nick Maxwell" userId="8614ede61265de7b" providerId="LiveId" clId="{E756AE67-FFAA-47C5-ABFC-9AFCA3772EA9}" dt="2019-03-25T23:05:34.416" v="130" actId="20577"/>
          <ac:spMkLst>
            <pc:docMk/>
            <pc:sldMk cId="0" sldId="256"/>
            <ac:spMk id="12" creationId="{B11DFB68-5BEB-42ED-BDF5-6715B2B09355}"/>
          </ac:spMkLst>
        </pc:spChg>
        <pc:spChg chg="mod">
          <ac:chgData name="Nick Maxwell" userId="8614ede61265de7b" providerId="LiveId" clId="{E756AE67-FFAA-47C5-ABFC-9AFCA3772EA9}" dt="2019-03-25T23:06:25.858" v="140" actId="20577"/>
          <ac:spMkLst>
            <pc:docMk/>
            <pc:sldMk cId="0" sldId="256"/>
            <ac:spMk id="18" creationId="{00000000-0000-0000-0000-000000000000}"/>
          </ac:spMkLst>
        </pc:spChg>
        <pc:spChg chg="del mod">
          <ac:chgData name="Nick Maxwell" userId="8614ede61265de7b" providerId="LiveId" clId="{E756AE67-FFAA-47C5-ABFC-9AFCA3772EA9}" dt="2019-03-25T23:06:11.760" v="138"/>
          <ac:spMkLst>
            <pc:docMk/>
            <pc:sldMk cId="0" sldId="256"/>
            <ac:spMk id="19" creationId="{00000000-0000-0000-0000-000000000000}"/>
          </ac:spMkLst>
        </pc:spChg>
        <pc:spChg chg="del mod">
          <ac:chgData name="Nick Maxwell" userId="8614ede61265de7b" providerId="LiveId" clId="{E756AE67-FFAA-47C5-ABFC-9AFCA3772EA9}" dt="2019-03-25T23:06:11.760" v="136"/>
          <ac:spMkLst>
            <pc:docMk/>
            <pc:sldMk cId="0" sldId="256"/>
            <ac:spMk id="21" creationId="{00000000-0000-0000-0000-000000000000}"/>
          </ac:spMkLst>
        </pc:spChg>
        <pc:spChg chg="add mod">
          <ac:chgData name="Nick Maxwell" userId="8614ede61265de7b" providerId="LiveId" clId="{E756AE67-FFAA-47C5-ABFC-9AFCA3772EA9}" dt="2019-03-29T15:20:40.929" v="2777" actId="20577"/>
          <ac:spMkLst>
            <pc:docMk/>
            <pc:sldMk cId="0" sldId="256"/>
            <ac:spMk id="25" creationId="{4ADB8060-8F13-4DE7-BE6A-D31B51A625DE}"/>
          </ac:spMkLst>
        </pc:spChg>
        <pc:spChg chg="add del mod">
          <ac:chgData name="Nick Maxwell" userId="8614ede61265de7b" providerId="LiveId" clId="{E756AE67-FFAA-47C5-ABFC-9AFCA3772EA9}" dt="2019-03-29T15:20:22.782" v="2770"/>
          <ac:spMkLst>
            <pc:docMk/>
            <pc:sldMk cId="0" sldId="256"/>
            <ac:spMk id="26" creationId="{31688B2E-0C83-4880-B20B-350181D36961}"/>
          </ac:spMkLst>
        </pc:spChg>
        <pc:spChg chg="add mod">
          <ac:chgData name="Nick Maxwell" userId="8614ede61265de7b" providerId="LiveId" clId="{E756AE67-FFAA-47C5-ABFC-9AFCA3772EA9}" dt="2019-03-26T00:11:32.925" v="1241" actId="14100"/>
          <ac:spMkLst>
            <pc:docMk/>
            <pc:sldMk cId="0" sldId="256"/>
            <ac:spMk id="27" creationId="{19CEE092-E315-45B9-8220-BB09A9EC15D2}"/>
          </ac:spMkLst>
        </pc:spChg>
        <pc:spChg chg="add mod">
          <ac:chgData name="Nick Maxwell" userId="8614ede61265de7b" providerId="LiveId" clId="{E756AE67-FFAA-47C5-ABFC-9AFCA3772EA9}" dt="2019-03-26T00:11:18.479" v="1240" actId="14100"/>
          <ac:spMkLst>
            <pc:docMk/>
            <pc:sldMk cId="0" sldId="256"/>
            <ac:spMk id="28" creationId="{35675E1F-69FC-42EF-927B-3301EBB241DD}"/>
          </ac:spMkLst>
        </pc:spChg>
        <pc:spChg chg="add del mod">
          <ac:chgData name="Nick Maxwell" userId="8614ede61265de7b" providerId="LiveId" clId="{E756AE67-FFAA-47C5-ABFC-9AFCA3772EA9}" dt="2019-03-26T00:12:29.136" v="1346"/>
          <ac:spMkLst>
            <pc:docMk/>
            <pc:sldMk cId="0" sldId="256"/>
            <ac:spMk id="29" creationId="{24414171-12C8-4AB6-927B-CB630EF0BE00}"/>
          </ac:spMkLst>
        </pc:spChg>
        <pc:spChg chg="add del mod">
          <ac:chgData name="Nick Maxwell" userId="8614ede61265de7b" providerId="LiveId" clId="{E756AE67-FFAA-47C5-ABFC-9AFCA3772EA9}" dt="2019-03-29T15:20:36.913" v="2775" actId="478"/>
          <ac:spMkLst>
            <pc:docMk/>
            <pc:sldMk cId="0" sldId="256"/>
            <ac:spMk id="30" creationId="{FBB54662-E99C-4F4F-9862-C322D8A2E5FC}"/>
          </ac:spMkLst>
        </pc:spChg>
        <pc:spChg chg="add del mod">
          <ac:chgData name="Nick Maxwell" userId="8614ede61265de7b" providerId="LiveId" clId="{E756AE67-FFAA-47C5-ABFC-9AFCA3772EA9}" dt="2019-03-29T15:20:22.782" v="2768"/>
          <ac:spMkLst>
            <pc:docMk/>
            <pc:sldMk cId="0" sldId="256"/>
            <ac:spMk id="32" creationId="{1D7945D4-261F-45C9-812D-C57B5A0B15A5}"/>
          </ac:spMkLst>
        </pc:spChg>
        <pc:spChg chg="add del">
          <ac:chgData name="Nick Maxwell" userId="8614ede61265de7b" providerId="LiveId" clId="{E756AE67-FFAA-47C5-ABFC-9AFCA3772EA9}" dt="2019-03-26T00:28:00.902" v="2722"/>
          <ac:spMkLst>
            <pc:docMk/>
            <pc:sldMk cId="0" sldId="256"/>
            <ac:spMk id="34" creationId="{1F2D72E1-3E0C-4AD0-87BB-F006BEBB6FB1}"/>
          </ac:spMkLst>
        </pc:spChg>
        <pc:spChg chg="del mod">
          <ac:chgData name="Nick Maxwell" userId="8614ede61265de7b" providerId="LiveId" clId="{E756AE67-FFAA-47C5-ABFC-9AFCA3772EA9}" dt="2019-03-25T23:06:36.041" v="147"/>
          <ac:spMkLst>
            <pc:docMk/>
            <pc:sldMk cId="0" sldId="256"/>
            <ac:spMk id="42" creationId="{00000000-0000-0000-0000-000000000000}"/>
          </ac:spMkLst>
        </pc:spChg>
        <pc:spChg chg="mod">
          <ac:chgData name="Nick Maxwell" userId="8614ede61265de7b" providerId="LiveId" clId="{E756AE67-FFAA-47C5-ABFC-9AFCA3772EA9}" dt="2019-03-25T23:06:24.038" v="139" actId="20577"/>
          <ac:spMkLst>
            <pc:docMk/>
            <pc:sldMk cId="0" sldId="256"/>
            <ac:spMk id="44" creationId="{00000000-0000-0000-0000-000000000000}"/>
          </ac:spMkLst>
        </pc:spChg>
        <pc:spChg chg="mod">
          <ac:chgData name="Nick Maxwell" userId="8614ede61265de7b" providerId="LiveId" clId="{E756AE67-FFAA-47C5-ABFC-9AFCA3772EA9}" dt="2019-03-25T23:06:03.994" v="132" actId="20577"/>
          <ac:spMkLst>
            <pc:docMk/>
            <pc:sldMk cId="0" sldId="256"/>
            <ac:spMk id="282" creationId="{00000000-0000-0000-0000-000000000000}"/>
          </ac:spMkLst>
        </pc:spChg>
        <pc:picChg chg="del">
          <ac:chgData name="Nick Maxwell" userId="8614ede61265de7b" providerId="LiveId" clId="{E756AE67-FFAA-47C5-ABFC-9AFCA3772EA9}" dt="2019-03-26T00:09:20.341" v="1184" actId="478"/>
          <ac:picMkLst>
            <pc:docMk/>
            <pc:sldMk cId="0" sldId="256"/>
            <ac:picMk id="31" creationId="{00000000-0000-0000-0000-000000000000}"/>
          </ac:picMkLst>
        </pc:picChg>
        <pc:picChg chg="del">
          <ac:chgData name="Nick Maxwell" userId="8614ede61265de7b" providerId="LiveId" clId="{E756AE67-FFAA-47C5-ABFC-9AFCA3772EA9}" dt="2019-03-26T00:09:17.839" v="1183" actId="478"/>
          <ac:picMkLst>
            <pc:docMk/>
            <pc:sldMk cId="0" sldId="256"/>
            <ac:picMk id="33" creationId="{00000000-0000-0000-0000-000000000000}"/>
          </ac:picMkLst>
        </pc:picChg>
        <pc:picChg chg="mod">
          <ac:chgData name="Nick Maxwell" userId="8614ede61265de7b" providerId="LiveId" clId="{E756AE67-FFAA-47C5-ABFC-9AFCA3772EA9}" dt="2019-03-25T21:32:04.780" v="20" actId="14100"/>
          <ac:picMkLst>
            <pc:docMk/>
            <pc:sldMk cId="0" sldId="256"/>
            <ac:picMk id="1026" creationId="{00000000-0000-0000-0000-000000000000}"/>
          </ac:picMkLst>
        </pc:picChg>
        <pc:picChg chg="del">
          <ac:chgData name="Nick Maxwell" userId="8614ede61265de7b" providerId="LiveId" clId="{E756AE67-FFAA-47C5-ABFC-9AFCA3772EA9}" dt="2019-03-26T00:09:26.159" v="1189" actId="478"/>
          <ac:picMkLst>
            <pc:docMk/>
            <pc:sldMk cId="0" sldId="256"/>
            <ac:picMk id="1027" creationId="{00000000-0000-0000-0000-000000000000}"/>
          </ac:picMkLst>
        </pc:picChg>
        <pc:picChg chg="del">
          <ac:chgData name="Nick Maxwell" userId="8614ede61265de7b" providerId="LiveId" clId="{E756AE67-FFAA-47C5-ABFC-9AFCA3772EA9}" dt="2019-03-26T00:09:24.424" v="1186" actId="478"/>
          <ac:picMkLst>
            <pc:docMk/>
            <pc:sldMk cId="0" sldId="256"/>
            <ac:picMk id="1029" creationId="{00000000-0000-0000-0000-000000000000}"/>
          </ac:picMkLst>
        </pc:picChg>
        <pc:picChg chg="del">
          <ac:chgData name="Nick Maxwell" userId="8614ede61265de7b" providerId="LiveId" clId="{E756AE67-FFAA-47C5-ABFC-9AFCA3772EA9}" dt="2019-03-26T00:09:16.622" v="1182" actId="478"/>
          <ac:picMkLst>
            <pc:docMk/>
            <pc:sldMk cId="0" sldId="256"/>
            <ac:picMk id="1031"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1930382"/>
            <a:ext cx="43525440" cy="8232140"/>
          </a:xfrm>
        </p:spPr>
        <p:txBody>
          <a:bodyPr/>
          <a:lstStyle/>
          <a:p>
            <a:r>
              <a:rPr lang="en-US"/>
              <a:t>Click to edit Master title style</a:t>
            </a:r>
          </a:p>
        </p:txBody>
      </p:sp>
      <p:sp>
        <p:nvSpPr>
          <p:cNvPr id="3" name="Subtitle 2"/>
          <p:cNvSpPr>
            <a:spLocks noGrp="1"/>
          </p:cNvSpPr>
          <p:nvPr>
            <p:ph type="subTitle" idx="1"/>
          </p:nvPr>
        </p:nvSpPr>
        <p:spPr>
          <a:xfrm>
            <a:off x="7680960" y="21762720"/>
            <a:ext cx="35844480" cy="9814560"/>
          </a:xfrm>
        </p:spPr>
        <p:txBody>
          <a:bodyPr/>
          <a:lstStyle>
            <a:lvl1pPr marL="0" indent="0" algn="ctr">
              <a:buNone/>
              <a:defRPr>
                <a:solidFill>
                  <a:schemeClr val="tx1">
                    <a:tint val="75000"/>
                  </a:schemeClr>
                </a:solidFill>
              </a:defRPr>
            </a:lvl1pPr>
            <a:lvl2pPr marL="2559356" indent="0" algn="ctr">
              <a:buNone/>
              <a:defRPr>
                <a:solidFill>
                  <a:schemeClr val="tx1">
                    <a:tint val="75000"/>
                  </a:schemeClr>
                </a:solidFill>
              </a:defRPr>
            </a:lvl2pPr>
            <a:lvl3pPr marL="5118712" indent="0" algn="ctr">
              <a:buNone/>
              <a:defRPr>
                <a:solidFill>
                  <a:schemeClr val="tx1">
                    <a:tint val="75000"/>
                  </a:schemeClr>
                </a:solidFill>
              </a:defRPr>
            </a:lvl3pPr>
            <a:lvl4pPr marL="7678069" indent="0" algn="ctr">
              <a:buNone/>
              <a:defRPr>
                <a:solidFill>
                  <a:schemeClr val="tx1">
                    <a:tint val="75000"/>
                  </a:schemeClr>
                </a:solidFill>
              </a:defRPr>
            </a:lvl4pPr>
            <a:lvl5pPr marL="10237419" indent="0" algn="ctr">
              <a:buNone/>
              <a:defRPr>
                <a:solidFill>
                  <a:schemeClr val="tx1">
                    <a:tint val="75000"/>
                  </a:schemeClr>
                </a:solidFill>
              </a:defRPr>
            </a:lvl5pPr>
            <a:lvl6pPr marL="12796769" indent="0" algn="ctr">
              <a:buNone/>
              <a:defRPr>
                <a:solidFill>
                  <a:schemeClr val="tx1">
                    <a:tint val="75000"/>
                  </a:schemeClr>
                </a:solidFill>
              </a:defRPr>
            </a:lvl6pPr>
            <a:lvl7pPr marL="15356126" indent="0" algn="ctr">
              <a:buNone/>
              <a:defRPr>
                <a:solidFill>
                  <a:schemeClr val="tx1">
                    <a:tint val="75000"/>
                  </a:schemeClr>
                </a:solidFill>
              </a:defRPr>
            </a:lvl7pPr>
            <a:lvl8pPr marL="17915482" indent="0" algn="ctr">
              <a:buNone/>
              <a:defRPr>
                <a:solidFill>
                  <a:schemeClr val="tx1">
                    <a:tint val="75000"/>
                  </a:schemeClr>
                </a:solidFill>
              </a:defRPr>
            </a:lvl8pPr>
            <a:lvl9pPr marL="2047483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B6456AB-DFE2-448E-B519-C03176FC0D7E}" type="datetimeFigureOut">
              <a:rPr lang="en-US" smtClean="0"/>
              <a:pPr/>
              <a:t>3/29/2019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95FFE-7AF2-4E00-91D0-0DF1B8B7711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6456AB-DFE2-448E-B519-C03176FC0D7E}" type="datetimeFigureOut">
              <a:rPr lang="en-US" smtClean="0"/>
              <a:pPr/>
              <a:t>3/29/2019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95FFE-7AF2-4E00-91D0-0DF1B8B7711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4640" y="1537986"/>
            <a:ext cx="11521440" cy="3276854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60320" y="1537986"/>
            <a:ext cx="33710880" cy="327685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6456AB-DFE2-448E-B519-C03176FC0D7E}" type="datetimeFigureOut">
              <a:rPr lang="en-US" smtClean="0"/>
              <a:pPr/>
              <a:t>3/29/2019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95FFE-7AF2-4E00-91D0-0DF1B8B7711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6456AB-DFE2-448E-B519-C03176FC0D7E}" type="datetimeFigureOut">
              <a:rPr lang="en-US" smtClean="0"/>
              <a:pPr/>
              <a:t>3/29/2019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95FFE-7AF2-4E00-91D0-0DF1B8B7711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2" y="24678642"/>
            <a:ext cx="43525440" cy="7627620"/>
          </a:xfrm>
        </p:spPr>
        <p:txBody>
          <a:bodyPr anchor="t"/>
          <a:lstStyle>
            <a:lvl1pPr algn="l">
              <a:defRPr sz="22400" b="1" cap="all"/>
            </a:lvl1pPr>
          </a:lstStyle>
          <a:p>
            <a:r>
              <a:rPr lang="en-US"/>
              <a:t>Click to edit Master title style</a:t>
            </a:r>
          </a:p>
        </p:txBody>
      </p:sp>
      <p:sp>
        <p:nvSpPr>
          <p:cNvPr id="3" name="Text Placeholder 2"/>
          <p:cNvSpPr>
            <a:spLocks noGrp="1"/>
          </p:cNvSpPr>
          <p:nvPr>
            <p:ph type="body" idx="1"/>
          </p:nvPr>
        </p:nvSpPr>
        <p:spPr>
          <a:xfrm>
            <a:off x="4044952" y="16277600"/>
            <a:ext cx="43525440" cy="8401048"/>
          </a:xfrm>
        </p:spPr>
        <p:txBody>
          <a:bodyPr anchor="b"/>
          <a:lstStyle>
            <a:lvl1pPr marL="0" indent="0">
              <a:buNone/>
              <a:defRPr sz="11200">
                <a:solidFill>
                  <a:schemeClr val="tx1">
                    <a:tint val="75000"/>
                  </a:schemeClr>
                </a:solidFill>
              </a:defRPr>
            </a:lvl1pPr>
            <a:lvl2pPr marL="2559356" indent="0">
              <a:buNone/>
              <a:defRPr sz="10000">
                <a:solidFill>
                  <a:schemeClr val="tx1">
                    <a:tint val="75000"/>
                  </a:schemeClr>
                </a:solidFill>
              </a:defRPr>
            </a:lvl2pPr>
            <a:lvl3pPr marL="5118712" indent="0">
              <a:buNone/>
              <a:defRPr sz="9000">
                <a:solidFill>
                  <a:schemeClr val="tx1">
                    <a:tint val="75000"/>
                  </a:schemeClr>
                </a:solidFill>
              </a:defRPr>
            </a:lvl3pPr>
            <a:lvl4pPr marL="7678069" indent="0">
              <a:buNone/>
              <a:defRPr sz="7800">
                <a:solidFill>
                  <a:schemeClr val="tx1">
                    <a:tint val="75000"/>
                  </a:schemeClr>
                </a:solidFill>
              </a:defRPr>
            </a:lvl4pPr>
            <a:lvl5pPr marL="10237419" indent="0">
              <a:buNone/>
              <a:defRPr sz="7800">
                <a:solidFill>
                  <a:schemeClr val="tx1">
                    <a:tint val="75000"/>
                  </a:schemeClr>
                </a:solidFill>
              </a:defRPr>
            </a:lvl5pPr>
            <a:lvl6pPr marL="12796769" indent="0">
              <a:buNone/>
              <a:defRPr sz="7800">
                <a:solidFill>
                  <a:schemeClr val="tx1">
                    <a:tint val="75000"/>
                  </a:schemeClr>
                </a:solidFill>
              </a:defRPr>
            </a:lvl6pPr>
            <a:lvl7pPr marL="15356126" indent="0">
              <a:buNone/>
              <a:defRPr sz="7800">
                <a:solidFill>
                  <a:schemeClr val="tx1">
                    <a:tint val="75000"/>
                  </a:schemeClr>
                </a:solidFill>
              </a:defRPr>
            </a:lvl7pPr>
            <a:lvl8pPr marL="17915482" indent="0">
              <a:buNone/>
              <a:defRPr sz="7800">
                <a:solidFill>
                  <a:schemeClr val="tx1">
                    <a:tint val="75000"/>
                  </a:schemeClr>
                </a:solidFill>
              </a:defRPr>
            </a:lvl8pPr>
            <a:lvl9pPr marL="20474838" indent="0">
              <a:buNone/>
              <a:defRPr sz="7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6456AB-DFE2-448E-B519-C03176FC0D7E}" type="datetimeFigureOut">
              <a:rPr lang="en-US" smtClean="0"/>
              <a:pPr/>
              <a:t>3/29/2019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95FFE-7AF2-4E00-91D0-0DF1B8B7711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60320" y="8961128"/>
            <a:ext cx="22616160" cy="25345392"/>
          </a:xfrm>
        </p:spPr>
        <p:txBody>
          <a:bodyPr/>
          <a:lstStyle>
            <a:lvl1pPr>
              <a:defRPr sz="15600"/>
            </a:lvl1pPr>
            <a:lvl2pPr>
              <a:defRPr sz="13400"/>
            </a:lvl2pPr>
            <a:lvl3pPr>
              <a:defRPr sz="11200"/>
            </a:lvl3pPr>
            <a:lvl4pPr>
              <a:defRPr sz="10000"/>
            </a:lvl4pPr>
            <a:lvl5pPr>
              <a:defRPr sz="10000"/>
            </a:lvl5pPr>
            <a:lvl6pPr>
              <a:defRPr sz="10000"/>
            </a:lvl6pPr>
            <a:lvl7pPr>
              <a:defRPr sz="10000"/>
            </a:lvl7pPr>
            <a:lvl8pPr>
              <a:defRPr sz="10000"/>
            </a:lvl8pPr>
            <a:lvl9pPr>
              <a:defRPr sz="10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6029920" y="8961128"/>
            <a:ext cx="22616160" cy="25345392"/>
          </a:xfrm>
        </p:spPr>
        <p:txBody>
          <a:bodyPr/>
          <a:lstStyle>
            <a:lvl1pPr>
              <a:defRPr sz="15600"/>
            </a:lvl1pPr>
            <a:lvl2pPr>
              <a:defRPr sz="13400"/>
            </a:lvl2pPr>
            <a:lvl3pPr>
              <a:defRPr sz="11200"/>
            </a:lvl3pPr>
            <a:lvl4pPr>
              <a:defRPr sz="10000"/>
            </a:lvl4pPr>
            <a:lvl5pPr>
              <a:defRPr sz="10000"/>
            </a:lvl5pPr>
            <a:lvl6pPr>
              <a:defRPr sz="10000"/>
            </a:lvl6pPr>
            <a:lvl7pPr>
              <a:defRPr sz="10000"/>
            </a:lvl7pPr>
            <a:lvl8pPr>
              <a:defRPr sz="10000"/>
            </a:lvl8pPr>
            <a:lvl9pPr>
              <a:defRPr sz="10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6456AB-DFE2-448E-B519-C03176FC0D7E}" type="datetimeFigureOut">
              <a:rPr lang="en-US" smtClean="0"/>
              <a:pPr/>
              <a:t>3/29/2019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695FFE-7AF2-4E00-91D0-0DF1B8B7711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320" y="8596632"/>
            <a:ext cx="22625052" cy="3582668"/>
          </a:xfrm>
        </p:spPr>
        <p:txBody>
          <a:bodyPr anchor="b"/>
          <a:lstStyle>
            <a:lvl1pPr marL="0" indent="0">
              <a:buNone/>
              <a:defRPr sz="13400" b="1"/>
            </a:lvl1pPr>
            <a:lvl2pPr marL="2559356" indent="0">
              <a:buNone/>
              <a:defRPr sz="11200" b="1"/>
            </a:lvl2pPr>
            <a:lvl3pPr marL="5118712" indent="0">
              <a:buNone/>
              <a:defRPr sz="10000" b="1"/>
            </a:lvl3pPr>
            <a:lvl4pPr marL="7678069" indent="0">
              <a:buNone/>
              <a:defRPr sz="9000" b="1"/>
            </a:lvl4pPr>
            <a:lvl5pPr marL="10237419" indent="0">
              <a:buNone/>
              <a:defRPr sz="9000" b="1"/>
            </a:lvl5pPr>
            <a:lvl6pPr marL="12796769" indent="0">
              <a:buNone/>
              <a:defRPr sz="9000" b="1"/>
            </a:lvl6pPr>
            <a:lvl7pPr marL="15356126" indent="0">
              <a:buNone/>
              <a:defRPr sz="9000" b="1"/>
            </a:lvl7pPr>
            <a:lvl8pPr marL="17915482" indent="0">
              <a:buNone/>
              <a:defRPr sz="9000" b="1"/>
            </a:lvl8pPr>
            <a:lvl9pPr marL="20474838" indent="0">
              <a:buNone/>
              <a:defRPr sz="9000" b="1"/>
            </a:lvl9pPr>
          </a:lstStyle>
          <a:p>
            <a:pPr lvl="0"/>
            <a:r>
              <a:rPr lang="en-US"/>
              <a:t>Click to edit Master text styles</a:t>
            </a:r>
          </a:p>
        </p:txBody>
      </p:sp>
      <p:sp>
        <p:nvSpPr>
          <p:cNvPr id="4" name="Content Placeholder 3"/>
          <p:cNvSpPr>
            <a:spLocks noGrp="1"/>
          </p:cNvSpPr>
          <p:nvPr>
            <p:ph sz="half" idx="2"/>
          </p:nvPr>
        </p:nvSpPr>
        <p:spPr>
          <a:xfrm>
            <a:off x="2560320" y="12179300"/>
            <a:ext cx="22625052" cy="22127212"/>
          </a:xfrm>
        </p:spPr>
        <p:txBody>
          <a:bodyPr/>
          <a:lstStyle>
            <a:lvl1pPr>
              <a:defRPr sz="13400"/>
            </a:lvl1pPr>
            <a:lvl2pPr>
              <a:defRPr sz="11200"/>
            </a:lvl2pPr>
            <a:lvl3pPr>
              <a:defRPr sz="10000"/>
            </a:lvl3pPr>
            <a:lvl4pPr>
              <a:defRPr sz="9000"/>
            </a:lvl4pPr>
            <a:lvl5pPr>
              <a:defRPr sz="9000"/>
            </a:lvl5pPr>
            <a:lvl6pPr>
              <a:defRPr sz="9000"/>
            </a:lvl6pPr>
            <a:lvl7pPr>
              <a:defRPr sz="9000"/>
            </a:lvl7pPr>
            <a:lvl8pPr>
              <a:defRPr sz="9000"/>
            </a:lvl8pPr>
            <a:lvl9pPr>
              <a:defRPr sz="9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142" y="8596632"/>
            <a:ext cx="22633940" cy="3582668"/>
          </a:xfrm>
        </p:spPr>
        <p:txBody>
          <a:bodyPr anchor="b"/>
          <a:lstStyle>
            <a:lvl1pPr marL="0" indent="0">
              <a:buNone/>
              <a:defRPr sz="13400" b="1"/>
            </a:lvl1pPr>
            <a:lvl2pPr marL="2559356" indent="0">
              <a:buNone/>
              <a:defRPr sz="11200" b="1"/>
            </a:lvl2pPr>
            <a:lvl3pPr marL="5118712" indent="0">
              <a:buNone/>
              <a:defRPr sz="10000" b="1"/>
            </a:lvl3pPr>
            <a:lvl4pPr marL="7678069" indent="0">
              <a:buNone/>
              <a:defRPr sz="9000" b="1"/>
            </a:lvl4pPr>
            <a:lvl5pPr marL="10237419" indent="0">
              <a:buNone/>
              <a:defRPr sz="9000" b="1"/>
            </a:lvl5pPr>
            <a:lvl6pPr marL="12796769" indent="0">
              <a:buNone/>
              <a:defRPr sz="9000" b="1"/>
            </a:lvl6pPr>
            <a:lvl7pPr marL="15356126" indent="0">
              <a:buNone/>
              <a:defRPr sz="9000" b="1"/>
            </a:lvl7pPr>
            <a:lvl8pPr marL="17915482" indent="0">
              <a:buNone/>
              <a:defRPr sz="9000" b="1"/>
            </a:lvl8pPr>
            <a:lvl9pPr marL="20474838" indent="0">
              <a:buNone/>
              <a:defRPr sz="9000" b="1"/>
            </a:lvl9pPr>
          </a:lstStyle>
          <a:p>
            <a:pPr lvl="0"/>
            <a:r>
              <a:rPr lang="en-US"/>
              <a:t>Click to edit Master text styles</a:t>
            </a:r>
          </a:p>
        </p:txBody>
      </p:sp>
      <p:sp>
        <p:nvSpPr>
          <p:cNvPr id="6" name="Content Placeholder 5"/>
          <p:cNvSpPr>
            <a:spLocks noGrp="1"/>
          </p:cNvSpPr>
          <p:nvPr>
            <p:ph sz="quarter" idx="4"/>
          </p:nvPr>
        </p:nvSpPr>
        <p:spPr>
          <a:xfrm>
            <a:off x="26012142" y="12179300"/>
            <a:ext cx="22633940" cy="22127212"/>
          </a:xfrm>
        </p:spPr>
        <p:txBody>
          <a:bodyPr/>
          <a:lstStyle>
            <a:lvl1pPr>
              <a:defRPr sz="13400"/>
            </a:lvl1pPr>
            <a:lvl2pPr>
              <a:defRPr sz="11200"/>
            </a:lvl2pPr>
            <a:lvl3pPr>
              <a:defRPr sz="10000"/>
            </a:lvl3pPr>
            <a:lvl4pPr>
              <a:defRPr sz="9000"/>
            </a:lvl4pPr>
            <a:lvl5pPr>
              <a:defRPr sz="9000"/>
            </a:lvl5pPr>
            <a:lvl6pPr>
              <a:defRPr sz="9000"/>
            </a:lvl6pPr>
            <a:lvl7pPr>
              <a:defRPr sz="9000"/>
            </a:lvl7pPr>
            <a:lvl8pPr>
              <a:defRPr sz="9000"/>
            </a:lvl8pPr>
            <a:lvl9pPr>
              <a:defRPr sz="9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6456AB-DFE2-448E-B519-C03176FC0D7E}" type="datetimeFigureOut">
              <a:rPr lang="en-US" smtClean="0"/>
              <a:pPr/>
              <a:t>3/29/2019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695FFE-7AF2-4E00-91D0-0DF1B8B7711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6456AB-DFE2-448E-B519-C03176FC0D7E}" type="datetimeFigureOut">
              <a:rPr lang="en-US" smtClean="0"/>
              <a:pPr/>
              <a:t>3/29/2019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695FFE-7AF2-4E00-91D0-0DF1B8B7711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6456AB-DFE2-448E-B519-C03176FC0D7E}" type="datetimeFigureOut">
              <a:rPr lang="en-US" smtClean="0"/>
              <a:pPr/>
              <a:t>3/29/2019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695FFE-7AF2-4E00-91D0-0DF1B8B7711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8" y="1529080"/>
            <a:ext cx="16846552" cy="6507480"/>
          </a:xfrm>
        </p:spPr>
        <p:txBody>
          <a:bodyPr anchor="b"/>
          <a:lstStyle>
            <a:lvl1pPr algn="l">
              <a:defRPr sz="11200" b="1"/>
            </a:lvl1pPr>
          </a:lstStyle>
          <a:p>
            <a:r>
              <a:rPr lang="en-US"/>
              <a:t>Click to edit Master title style</a:t>
            </a:r>
          </a:p>
        </p:txBody>
      </p:sp>
      <p:sp>
        <p:nvSpPr>
          <p:cNvPr id="3" name="Content Placeholder 2"/>
          <p:cNvSpPr>
            <a:spLocks noGrp="1"/>
          </p:cNvSpPr>
          <p:nvPr>
            <p:ph idx="1"/>
          </p:nvPr>
        </p:nvSpPr>
        <p:spPr>
          <a:xfrm>
            <a:off x="20020280" y="1529088"/>
            <a:ext cx="28625800" cy="32777432"/>
          </a:xfrm>
        </p:spPr>
        <p:txBody>
          <a:bodyPr/>
          <a:lstStyle>
            <a:lvl1pPr>
              <a:defRPr sz="18000"/>
            </a:lvl1pPr>
            <a:lvl2pPr>
              <a:defRPr sz="15600"/>
            </a:lvl2pPr>
            <a:lvl3pPr>
              <a:defRPr sz="13400"/>
            </a:lvl3pPr>
            <a:lvl4pPr>
              <a:defRPr sz="11200"/>
            </a:lvl4pPr>
            <a:lvl5pPr>
              <a:defRPr sz="11200"/>
            </a:lvl5pPr>
            <a:lvl6pPr>
              <a:defRPr sz="11200"/>
            </a:lvl6pPr>
            <a:lvl7pPr>
              <a:defRPr sz="11200"/>
            </a:lvl7pPr>
            <a:lvl8pPr>
              <a:defRPr sz="11200"/>
            </a:lvl8pPr>
            <a:lvl9pPr>
              <a:defRPr sz="1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8" y="8036568"/>
            <a:ext cx="16846552" cy="26269952"/>
          </a:xfrm>
        </p:spPr>
        <p:txBody>
          <a:bodyPr/>
          <a:lstStyle>
            <a:lvl1pPr marL="0" indent="0">
              <a:buNone/>
              <a:defRPr sz="7800"/>
            </a:lvl1pPr>
            <a:lvl2pPr marL="2559356" indent="0">
              <a:buNone/>
              <a:defRPr sz="6800"/>
            </a:lvl2pPr>
            <a:lvl3pPr marL="5118712" indent="0">
              <a:buNone/>
              <a:defRPr sz="5600"/>
            </a:lvl3pPr>
            <a:lvl4pPr marL="7678069" indent="0">
              <a:buNone/>
              <a:defRPr sz="5000"/>
            </a:lvl4pPr>
            <a:lvl5pPr marL="10237419" indent="0">
              <a:buNone/>
              <a:defRPr sz="5000"/>
            </a:lvl5pPr>
            <a:lvl6pPr marL="12796769" indent="0">
              <a:buNone/>
              <a:defRPr sz="5000"/>
            </a:lvl6pPr>
            <a:lvl7pPr marL="15356126" indent="0">
              <a:buNone/>
              <a:defRPr sz="5000"/>
            </a:lvl7pPr>
            <a:lvl8pPr marL="17915482" indent="0">
              <a:buNone/>
              <a:defRPr sz="5000"/>
            </a:lvl8pPr>
            <a:lvl9pPr marL="20474838" indent="0">
              <a:buNone/>
              <a:defRPr sz="5000"/>
            </a:lvl9pPr>
          </a:lstStyle>
          <a:p>
            <a:pPr lvl="0"/>
            <a:r>
              <a:rPr lang="en-US"/>
              <a:t>Click to edit Master text styles</a:t>
            </a:r>
          </a:p>
        </p:txBody>
      </p:sp>
      <p:sp>
        <p:nvSpPr>
          <p:cNvPr id="5" name="Date Placeholder 4"/>
          <p:cNvSpPr>
            <a:spLocks noGrp="1"/>
          </p:cNvSpPr>
          <p:nvPr>
            <p:ph type="dt" sz="half" idx="10"/>
          </p:nvPr>
        </p:nvSpPr>
        <p:spPr/>
        <p:txBody>
          <a:bodyPr/>
          <a:lstStyle/>
          <a:p>
            <a:fld id="{7B6456AB-DFE2-448E-B519-C03176FC0D7E}" type="datetimeFigureOut">
              <a:rPr lang="en-US" smtClean="0"/>
              <a:pPr/>
              <a:t>3/29/2019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695FFE-7AF2-4E00-91D0-0DF1B8B7711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2" y="26883360"/>
            <a:ext cx="30723840" cy="3173732"/>
          </a:xfrm>
        </p:spPr>
        <p:txBody>
          <a:bodyPr anchor="b"/>
          <a:lstStyle>
            <a:lvl1pPr algn="l">
              <a:defRPr sz="11200" b="1"/>
            </a:lvl1pPr>
          </a:lstStyle>
          <a:p>
            <a:r>
              <a:rPr lang="en-US"/>
              <a:t>Click to edit Master title style</a:t>
            </a:r>
          </a:p>
        </p:txBody>
      </p:sp>
      <p:sp>
        <p:nvSpPr>
          <p:cNvPr id="3" name="Picture Placeholder 2"/>
          <p:cNvSpPr>
            <a:spLocks noGrp="1"/>
          </p:cNvSpPr>
          <p:nvPr>
            <p:ph type="pic" idx="1"/>
          </p:nvPr>
        </p:nvSpPr>
        <p:spPr>
          <a:xfrm>
            <a:off x="10036812" y="3431540"/>
            <a:ext cx="30723840" cy="23042880"/>
          </a:xfrm>
        </p:spPr>
        <p:txBody>
          <a:bodyPr/>
          <a:lstStyle>
            <a:lvl1pPr marL="0" indent="0">
              <a:buNone/>
              <a:defRPr sz="18000"/>
            </a:lvl1pPr>
            <a:lvl2pPr marL="2559356" indent="0">
              <a:buNone/>
              <a:defRPr sz="15600"/>
            </a:lvl2pPr>
            <a:lvl3pPr marL="5118712" indent="0">
              <a:buNone/>
              <a:defRPr sz="13400"/>
            </a:lvl3pPr>
            <a:lvl4pPr marL="7678069" indent="0">
              <a:buNone/>
              <a:defRPr sz="11200"/>
            </a:lvl4pPr>
            <a:lvl5pPr marL="10237419" indent="0">
              <a:buNone/>
              <a:defRPr sz="11200"/>
            </a:lvl5pPr>
            <a:lvl6pPr marL="12796769" indent="0">
              <a:buNone/>
              <a:defRPr sz="11200"/>
            </a:lvl6pPr>
            <a:lvl7pPr marL="15356126" indent="0">
              <a:buNone/>
              <a:defRPr sz="11200"/>
            </a:lvl7pPr>
            <a:lvl8pPr marL="17915482" indent="0">
              <a:buNone/>
              <a:defRPr sz="11200"/>
            </a:lvl8pPr>
            <a:lvl9pPr marL="20474838" indent="0">
              <a:buNone/>
              <a:defRPr sz="11200"/>
            </a:lvl9pPr>
          </a:lstStyle>
          <a:p>
            <a:endParaRPr lang="en-US"/>
          </a:p>
        </p:txBody>
      </p:sp>
      <p:sp>
        <p:nvSpPr>
          <p:cNvPr id="4" name="Text Placeholder 3"/>
          <p:cNvSpPr>
            <a:spLocks noGrp="1"/>
          </p:cNvSpPr>
          <p:nvPr>
            <p:ph type="body" sz="half" idx="2"/>
          </p:nvPr>
        </p:nvSpPr>
        <p:spPr>
          <a:xfrm>
            <a:off x="10036812" y="30057092"/>
            <a:ext cx="30723840" cy="4507228"/>
          </a:xfrm>
        </p:spPr>
        <p:txBody>
          <a:bodyPr/>
          <a:lstStyle>
            <a:lvl1pPr marL="0" indent="0">
              <a:buNone/>
              <a:defRPr sz="7800"/>
            </a:lvl1pPr>
            <a:lvl2pPr marL="2559356" indent="0">
              <a:buNone/>
              <a:defRPr sz="6800"/>
            </a:lvl2pPr>
            <a:lvl3pPr marL="5118712" indent="0">
              <a:buNone/>
              <a:defRPr sz="5600"/>
            </a:lvl3pPr>
            <a:lvl4pPr marL="7678069" indent="0">
              <a:buNone/>
              <a:defRPr sz="5000"/>
            </a:lvl4pPr>
            <a:lvl5pPr marL="10237419" indent="0">
              <a:buNone/>
              <a:defRPr sz="5000"/>
            </a:lvl5pPr>
            <a:lvl6pPr marL="12796769" indent="0">
              <a:buNone/>
              <a:defRPr sz="5000"/>
            </a:lvl6pPr>
            <a:lvl7pPr marL="15356126" indent="0">
              <a:buNone/>
              <a:defRPr sz="5000"/>
            </a:lvl7pPr>
            <a:lvl8pPr marL="17915482" indent="0">
              <a:buNone/>
              <a:defRPr sz="5000"/>
            </a:lvl8pPr>
            <a:lvl9pPr marL="20474838" indent="0">
              <a:buNone/>
              <a:defRPr sz="5000"/>
            </a:lvl9pPr>
          </a:lstStyle>
          <a:p>
            <a:pPr lvl="0"/>
            <a:r>
              <a:rPr lang="en-US"/>
              <a:t>Click to edit Master text styles</a:t>
            </a:r>
          </a:p>
        </p:txBody>
      </p:sp>
      <p:sp>
        <p:nvSpPr>
          <p:cNvPr id="5" name="Date Placeholder 4"/>
          <p:cNvSpPr>
            <a:spLocks noGrp="1"/>
          </p:cNvSpPr>
          <p:nvPr>
            <p:ph type="dt" sz="half" idx="10"/>
          </p:nvPr>
        </p:nvSpPr>
        <p:spPr/>
        <p:txBody>
          <a:bodyPr/>
          <a:lstStyle/>
          <a:p>
            <a:fld id="{7B6456AB-DFE2-448E-B519-C03176FC0D7E}" type="datetimeFigureOut">
              <a:rPr lang="en-US" smtClean="0"/>
              <a:pPr/>
              <a:t>3/29/2019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695FFE-7AF2-4E00-91D0-0DF1B8B7711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537972"/>
            <a:ext cx="46085760" cy="6400800"/>
          </a:xfrm>
          <a:prstGeom prst="rect">
            <a:avLst/>
          </a:prstGeom>
        </p:spPr>
        <p:txBody>
          <a:bodyPr vert="horz" lIns="511867" tIns="255939" rIns="511867" bIns="255939" rtlCol="0" anchor="ctr">
            <a:normAutofit/>
          </a:bodyPr>
          <a:lstStyle/>
          <a:p>
            <a:r>
              <a:rPr lang="en-US"/>
              <a:t>Click to edit Master title style</a:t>
            </a:r>
          </a:p>
        </p:txBody>
      </p:sp>
      <p:sp>
        <p:nvSpPr>
          <p:cNvPr id="3" name="Text Placeholder 2"/>
          <p:cNvSpPr>
            <a:spLocks noGrp="1"/>
          </p:cNvSpPr>
          <p:nvPr>
            <p:ph type="body" idx="1"/>
          </p:nvPr>
        </p:nvSpPr>
        <p:spPr>
          <a:xfrm>
            <a:off x="2560320" y="8961128"/>
            <a:ext cx="46085760" cy="25345392"/>
          </a:xfrm>
          <a:prstGeom prst="rect">
            <a:avLst/>
          </a:prstGeom>
        </p:spPr>
        <p:txBody>
          <a:bodyPr vert="horz" lIns="511867" tIns="255939" rIns="511867" bIns="25593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560320" y="35595562"/>
            <a:ext cx="11948160" cy="2044700"/>
          </a:xfrm>
          <a:prstGeom prst="rect">
            <a:avLst/>
          </a:prstGeom>
        </p:spPr>
        <p:txBody>
          <a:bodyPr vert="horz" lIns="511867" tIns="255939" rIns="511867" bIns="255939" rtlCol="0" anchor="ctr"/>
          <a:lstStyle>
            <a:lvl1pPr algn="l">
              <a:defRPr sz="6800">
                <a:solidFill>
                  <a:schemeClr val="tx1">
                    <a:tint val="75000"/>
                  </a:schemeClr>
                </a:solidFill>
              </a:defRPr>
            </a:lvl1pPr>
          </a:lstStyle>
          <a:p>
            <a:fld id="{7B6456AB-DFE2-448E-B519-C03176FC0D7E}" type="datetimeFigureOut">
              <a:rPr lang="en-US" smtClean="0"/>
              <a:pPr/>
              <a:t>3/29/2019</a:t>
            </a:fld>
            <a:endParaRPr lang="en-US"/>
          </a:p>
        </p:txBody>
      </p:sp>
      <p:sp>
        <p:nvSpPr>
          <p:cNvPr id="5" name="Footer Placeholder 4"/>
          <p:cNvSpPr>
            <a:spLocks noGrp="1"/>
          </p:cNvSpPr>
          <p:nvPr>
            <p:ph type="ftr" sz="quarter" idx="3"/>
          </p:nvPr>
        </p:nvSpPr>
        <p:spPr>
          <a:xfrm>
            <a:off x="17495520" y="35595562"/>
            <a:ext cx="16215360" cy="2044700"/>
          </a:xfrm>
          <a:prstGeom prst="rect">
            <a:avLst/>
          </a:prstGeom>
        </p:spPr>
        <p:txBody>
          <a:bodyPr vert="horz" lIns="511867" tIns="255939" rIns="511867" bIns="255939" rtlCol="0" anchor="ctr"/>
          <a:lstStyle>
            <a:lvl1pPr algn="ctr">
              <a:defRPr sz="6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5595562"/>
            <a:ext cx="11948160" cy="2044700"/>
          </a:xfrm>
          <a:prstGeom prst="rect">
            <a:avLst/>
          </a:prstGeom>
        </p:spPr>
        <p:txBody>
          <a:bodyPr vert="horz" lIns="511867" tIns="255939" rIns="511867" bIns="255939" rtlCol="0" anchor="ctr"/>
          <a:lstStyle>
            <a:lvl1pPr algn="r">
              <a:defRPr sz="6800">
                <a:solidFill>
                  <a:schemeClr val="tx1">
                    <a:tint val="75000"/>
                  </a:schemeClr>
                </a:solidFill>
              </a:defRPr>
            </a:lvl1pPr>
          </a:lstStyle>
          <a:p>
            <a:fld id="{5E695FFE-7AF2-4E00-91D0-0DF1B8B7711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defTabSz="5118712" rtl="0" eaLnBrk="1" latinLnBrk="0" hangingPunct="1">
        <a:spcBef>
          <a:spcPct val="0"/>
        </a:spcBef>
        <a:buNone/>
        <a:defRPr sz="24600" kern="1200">
          <a:solidFill>
            <a:schemeClr val="tx1"/>
          </a:solidFill>
          <a:latin typeface="+mj-lt"/>
          <a:ea typeface="+mj-ea"/>
          <a:cs typeface="+mj-cs"/>
        </a:defRPr>
      </a:lvl1pPr>
    </p:titleStyle>
    <p:bodyStyle>
      <a:lvl1pPr marL="1919514" indent="-1919514" algn="l" defTabSz="5118712" rtl="0" eaLnBrk="1" latinLnBrk="0" hangingPunct="1">
        <a:spcBef>
          <a:spcPct val="20000"/>
        </a:spcBef>
        <a:buFont typeface="Arial" pitchFamily="34" charset="0"/>
        <a:buChar char="•"/>
        <a:defRPr sz="18000" kern="1200">
          <a:solidFill>
            <a:schemeClr val="tx1"/>
          </a:solidFill>
          <a:latin typeface="+mn-lt"/>
          <a:ea typeface="+mn-ea"/>
          <a:cs typeface="+mn-cs"/>
        </a:defRPr>
      </a:lvl1pPr>
      <a:lvl2pPr marL="4158950" indent="-1599593" algn="l" defTabSz="5118712" rtl="0" eaLnBrk="1" latinLnBrk="0" hangingPunct="1">
        <a:spcBef>
          <a:spcPct val="20000"/>
        </a:spcBef>
        <a:buFont typeface="Arial" pitchFamily="34" charset="0"/>
        <a:buChar char="–"/>
        <a:defRPr sz="15600" kern="1200">
          <a:solidFill>
            <a:schemeClr val="tx1"/>
          </a:solidFill>
          <a:latin typeface="+mn-lt"/>
          <a:ea typeface="+mn-ea"/>
          <a:cs typeface="+mn-cs"/>
        </a:defRPr>
      </a:lvl2pPr>
      <a:lvl3pPr marL="6398385" indent="-1279673" algn="l" defTabSz="5118712" rtl="0" eaLnBrk="1" latinLnBrk="0" hangingPunct="1">
        <a:spcBef>
          <a:spcPct val="20000"/>
        </a:spcBef>
        <a:buFont typeface="Arial" pitchFamily="34" charset="0"/>
        <a:buChar char="•"/>
        <a:defRPr sz="13400" kern="1200">
          <a:solidFill>
            <a:schemeClr val="tx1"/>
          </a:solidFill>
          <a:latin typeface="+mn-lt"/>
          <a:ea typeface="+mn-ea"/>
          <a:cs typeface="+mn-cs"/>
        </a:defRPr>
      </a:lvl3pPr>
      <a:lvl4pPr marL="8957740" indent="-1279673" algn="l" defTabSz="5118712" rtl="0" eaLnBrk="1" latinLnBrk="0" hangingPunct="1">
        <a:spcBef>
          <a:spcPct val="20000"/>
        </a:spcBef>
        <a:buFont typeface="Arial" pitchFamily="34" charset="0"/>
        <a:buChar char="–"/>
        <a:defRPr sz="11200" kern="1200">
          <a:solidFill>
            <a:schemeClr val="tx1"/>
          </a:solidFill>
          <a:latin typeface="+mn-lt"/>
          <a:ea typeface="+mn-ea"/>
          <a:cs typeface="+mn-cs"/>
        </a:defRPr>
      </a:lvl4pPr>
      <a:lvl5pPr marL="11517098" indent="-1279673" algn="l" defTabSz="5118712" rtl="0" eaLnBrk="1" latinLnBrk="0" hangingPunct="1">
        <a:spcBef>
          <a:spcPct val="20000"/>
        </a:spcBef>
        <a:buFont typeface="Arial" pitchFamily="34" charset="0"/>
        <a:buChar char="»"/>
        <a:defRPr sz="11200" kern="1200">
          <a:solidFill>
            <a:schemeClr val="tx1"/>
          </a:solidFill>
          <a:latin typeface="+mn-lt"/>
          <a:ea typeface="+mn-ea"/>
          <a:cs typeface="+mn-cs"/>
        </a:defRPr>
      </a:lvl5pPr>
      <a:lvl6pPr marL="14076453" indent="-1279673" algn="l" defTabSz="5118712" rtl="0" eaLnBrk="1" latinLnBrk="0" hangingPunct="1">
        <a:spcBef>
          <a:spcPct val="20000"/>
        </a:spcBef>
        <a:buFont typeface="Arial" pitchFamily="34" charset="0"/>
        <a:buChar char="•"/>
        <a:defRPr sz="11200" kern="1200">
          <a:solidFill>
            <a:schemeClr val="tx1"/>
          </a:solidFill>
          <a:latin typeface="+mn-lt"/>
          <a:ea typeface="+mn-ea"/>
          <a:cs typeface="+mn-cs"/>
        </a:defRPr>
      </a:lvl6pPr>
      <a:lvl7pPr marL="16635809" indent="-1279673" algn="l" defTabSz="5118712" rtl="0" eaLnBrk="1" latinLnBrk="0" hangingPunct="1">
        <a:spcBef>
          <a:spcPct val="20000"/>
        </a:spcBef>
        <a:buFont typeface="Arial" pitchFamily="34" charset="0"/>
        <a:buChar char="•"/>
        <a:defRPr sz="11200" kern="1200">
          <a:solidFill>
            <a:schemeClr val="tx1"/>
          </a:solidFill>
          <a:latin typeface="+mn-lt"/>
          <a:ea typeface="+mn-ea"/>
          <a:cs typeface="+mn-cs"/>
        </a:defRPr>
      </a:lvl7pPr>
      <a:lvl8pPr marL="19195155" indent="-1279673" algn="l" defTabSz="5118712" rtl="0" eaLnBrk="1" latinLnBrk="0" hangingPunct="1">
        <a:spcBef>
          <a:spcPct val="20000"/>
        </a:spcBef>
        <a:buFont typeface="Arial" pitchFamily="34" charset="0"/>
        <a:buChar char="•"/>
        <a:defRPr sz="11200" kern="1200">
          <a:solidFill>
            <a:schemeClr val="tx1"/>
          </a:solidFill>
          <a:latin typeface="+mn-lt"/>
          <a:ea typeface="+mn-ea"/>
          <a:cs typeface="+mn-cs"/>
        </a:defRPr>
      </a:lvl8pPr>
      <a:lvl9pPr marL="21754511" indent="-1279673" algn="l" defTabSz="5118712" rtl="0" eaLnBrk="1" latinLnBrk="0" hangingPunct="1">
        <a:spcBef>
          <a:spcPct val="20000"/>
        </a:spcBef>
        <a:buFont typeface="Arial" pitchFamily="34" charset="0"/>
        <a:buChar char="•"/>
        <a:defRPr sz="11200" kern="1200">
          <a:solidFill>
            <a:schemeClr val="tx1"/>
          </a:solidFill>
          <a:latin typeface="+mn-lt"/>
          <a:ea typeface="+mn-ea"/>
          <a:cs typeface="+mn-cs"/>
        </a:defRPr>
      </a:lvl9pPr>
    </p:bodyStyle>
    <p:otherStyle>
      <a:defPPr>
        <a:defRPr lang="en-US"/>
      </a:defPPr>
      <a:lvl1pPr marL="0" algn="l" defTabSz="5118712" rtl="0" eaLnBrk="1" latinLnBrk="0" hangingPunct="1">
        <a:defRPr sz="10000" kern="1200">
          <a:solidFill>
            <a:schemeClr val="tx1"/>
          </a:solidFill>
          <a:latin typeface="+mn-lt"/>
          <a:ea typeface="+mn-ea"/>
          <a:cs typeface="+mn-cs"/>
        </a:defRPr>
      </a:lvl1pPr>
      <a:lvl2pPr marL="2559356" algn="l" defTabSz="5118712" rtl="0" eaLnBrk="1" latinLnBrk="0" hangingPunct="1">
        <a:defRPr sz="10000" kern="1200">
          <a:solidFill>
            <a:schemeClr val="tx1"/>
          </a:solidFill>
          <a:latin typeface="+mn-lt"/>
          <a:ea typeface="+mn-ea"/>
          <a:cs typeface="+mn-cs"/>
        </a:defRPr>
      </a:lvl2pPr>
      <a:lvl3pPr marL="5118712" algn="l" defTabSz="5118712" rtl="0" eaLnBrk="1" latinLnBrk="0" hangingPunct="1">
        <a:defRPr sz="10000" kern="1200">
          <a:solidFill>
            <a:schemeClr val="tx1"/>
          </a:solidFill>
          <a:latin typeface="+mn-lt"/>
          <a:ea typeface="+mn-ea"/>
          <a:cs typeface="+mn-cs"/>
        </a:defRPr>
      </a:lvl3pPr>
      <a:lvl4pPr marL="7678069" algn="l" defTabSz="5118712" rtl="0" eaLnBrk="1" latinLnBrk="0" hangingPunct="1">
        <a:defRPr sz="10000" kern="1200">
          <a:solidFill>
            <a:schemeClr val="tx1"/>
          </a:solidFill>
          <a:latin typeface="+mn-lt"/>
          <a:ea typeface="+mn-ea"/>
          <a:cs typeface="+mn-cs"/>
        </a:defRPr>
      </a:lvl4pPr>
      <a:lvl5pPr marL="10237419" algn="l" defTabSz="5118712" rtl="0" eaLnBrk="1" latinLnBrk="0" hangingPunct="1">
        <a:defRPr sz="10000" kern="1200">
          <a:solidFill>
            <a:schemeClr val="tx1"/>
          </a:solidFill>
          <a:latin typeface="+mn-lt"/>
          <a:ea typeface="+mn-ea"/>
          <a:cs typeface="+mn-cs"/>
        </a:defRPr>
      </a:lvl5pPr>
      <a:lvl6pPr marL="12796769" algn="l" defTabSz="5118712" rtl="0" eaLnBrk="1" latinLnBrk="0" hangingPunct="1">
        <a:defRPr sz="10000" kern="1200">
          <a:solidFill>
            <a:schemeClr val="tx1"/>
          </a:solidFill>
          <a:latin typeface="+mn-lt"/>
          <a:ea typeface="+mn-ea"/>
          <a:cs typeface="+mn-cs"/>
        </a:defRPr>
      </a:lvl6pPr>
      <a:lvl7pPr marL="15356126" algn="l" defTabSz="5118712" rtl="0" eaLnBrk="1" latinLnBrk="0" hangingPunct="1">
        <a:defRPr sz="10000" kern="1200">
          <a:solidFill>
            <a:schemeClr val="tx1"/>
          </a:solidFill>
          <a:latin typeface="+mn-lt"/>
          <a:ea typeface="+mn-ea"/>
          <a:cs typeface="+mn-cs"/>
        </a:defRPr>
      </a:lvl7pPr>
      <a:lvl8pPr marL="17915482" algn="l" defTabSz="5118712" rtl="0" eaLnBrk="1" latinLnBrk="0" hangingPunct="1">
        <a:defRPr sz="10000" kern="1200">
          <a:solidFill>
            <a:schemeClr val="tx1"/>
          </a:solidFill>
          <a:latin typeface="+mn-lt"/>
          <a:ea typeface="+mn-ea"/>
          <a:cs typeface="+mn-cs"/>
        </a:defRPr>
      </a:lvl8pPr>
      <a:lvl9pPr marL="20474838" algn="l" defTabSz="5118712" rtl="0" eaLnBrk="1" latinLnBrk="0" hangingPunct="1">
        <a:defRPr sz="10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p:cNvSpPr txBox="1">
            <a:spLocks noChangeArrowheads="1"/>
          </p:cNvSpPr>
          <p:nvPr/>
        </p:nvSpPr>
        <p:spPr>
          <a:xfrm>
            <a:off x="1333500" y="1535378"/>
            <a:ext cx="48539400" cy="6400800"/>
          </a:xfrm>
          <a:prstGeom prst="rect">
            <a:avLst/>
          </a:prstGeom>
          <a:solidFill>
            <a:srgbClr val="FF0000"/>
          </a:solidFill>
        </p:spPr>
        <p:txBody>
          <a:bodyPr vert="horz" lIns="512035" tIns="256017" rIns="512035" bIns="256017" rtlCol="0" anchor="ctr">
            <a:normAutofit/>
          </a:bodyPr>
          <a:lstStyle/>
          <a:p>
            <a:pPr lvl="0" algn="ctr">
              <a:spcBef>
                <a:spcPct val="0"/>
              </a:spcBef>
              <a:defRPr/>
            </a:pPr>
            <a:endParaRPr lang="en-US" sz="7000" i="1" dirty="0">
              <a:solidFill>
                <a:schemeClr val="bg1"/>
              </a:solidFill>
              <a:latin typeface="+mj-lt"/>
              <a:ea typeface="+mj-ea"/>
              <a:cs typeface="+mj-cs"/>
            </a:endParaRPr>
          </a:p>
        </p:txBody>
      </p:sp>
      <p:sp>
        <p:nvSpPr>
          <p:cNvPr id="7" name="Rectangle 19"/>
          <p:cNvSpPr>
            <a:spLocks noChangeArrowheads="1"/>
          </p:cNvSpPr>
          <p:nvPr/>
        </p:nvSpPr>
        <p:spPr bwMode="auto">
          <a:xfrm>
            <a:off x="13773944" y="8967547"/>
            <a:ext cx="11295856" cy="1600200"/>
          </a:xfrm>
          <a:prstGeom prst="rect">
            <a:avLst/>
          </a:prstGeom>
          <a:solidFill>
            <a:srgbClr val="FF0000"/>
          </a:solidFill>
          <a:ln w="9525">
            <a:solidFill>
              <a:schemeClr val="tx1"/>
            </a:solidFill>
            <a:miter lim="800000"/>
            <a:headEnd/>
            <a:tailEnd/>
          </a:ln>
          <a:effectLst/>
        </p:spPr>
        <p:txBody>
          <a:bodyPr wrap="none" lIns="199977" tIns="99992" rIns="199977" bIns="99992" anchor="ctr"/>
          <a:lstStyle/>
          <a:p>
            <a:pPr algn="ctr" defTabSz="5487410"/>
            <a:r>
              <a:rPr lang="en-US" sz="6300" b="1" dirty="0">
                <a:solidFill>
                  <a:schemeClr val="bg1"/>
                </a:solidFill>
              </a:rPr>
              <a:t>Methods </a:t>
            </a:r>
          </a:p>
        </p:txBody>
      </p:sp>
      <p:sp>
        <p:nvSpPr>
          <p:cNvPr id="8" name="Rectangle 20"/>
          <p:cNvSpPr>
            <a:spLocks noChangeArrowheads="1"/>
          </p:cNvSpPr>
          <p:nvPr/>
        </p:nvSpPr>
        <p:spPr bwMode="auto">
          <a:xfrm>
            <a:off x="13597996" y="23114000"/>
            <a:ext cx="11647752" cy="1600200"/>
          </a:xfrm>
          <a:prstGeom prst="rect">
            <a:avLst/>
          </a:prstGeom>
          <a:solidFill>
            <a:srgbClr val="FF0000"/>
          </a:solidFill>
          <a:ln w="9525">
            <a:solidFill>
              <a:schemeClr val="tx1"/>
            </a:solidFill>
            <a:miter lim="800000"/>
            <a:headEnd/>
            <a:tailEnd/>
          </a:ln>
          <a:effectLst/>
        </p:spPr>
        <p:txBody>
          <a:bodyPr wrap="none" lIns="199977" tIns="99992" rIns="199977" bIns="99992" anchor="ctr"/>
          <a:lstStyle/>
          <a:p>
            <a:pPr algn="ctr" defTabSz="5487410"/>
            <a:r>
              <a:rPr lang="en-US" sz="6300" b="1" dirty="0">
                <a:solidFill>
                  <a:schemeClr val="bg1"/>
                </a:solidFill>
              </a:rPr>
              <a:t>Results</a:t>
            </a:r>
          </a:p>
        </p:txBody>
      </p:sp>
      <p:sp>
        <p:nvSpPr>
          <p:cNvPr id="9" name="Rectangle 25"/>
          <p:cNvSpPr>
            <a:spLocks noChangeArrowheads="1"/>
          </p:cNvSpPr>
          <p:nvPr/>
        </p:nvSpPr>
        <p:spPr bwMode="auto">
          <a:xfrm>
            <a:off x="1381209" y="23114000"/>
            <a:ext cx="10751343" cy="1600200"/>
          </a:xfrm>
          <a:prstGeom prst="rect">
            <a:avLst/>
          </a:prstGeom>
          <a:solidFill>
            <a:srgbClr val="FF0000"/>
          </a:solidFill>
          <a:ln w="9525">
            <a:solidFill>
              <a:schemeClr val="tx1"/>
            </a:solidFill>
            <a:miter lim="800000"/>
            <a:headEnd/>
            <a:tailEnd/>
          </a:ln>
          <a:effectLst/>
        </p:spPr>
        <p:txBody>
          <a:bodyPr wrap="none" lIns="199977" tIns="99992" rIns="199977" bIns="99992" anchor="ctr"/>
          <a:lstStyle/>
          <a:p>
            <a:pPr algn="ctr" defTabSz="5487410"/>
            <a:r>
              <a:rPr lang="en-US" sz="6300" b="1" dirty="0">
                <a:solidFill>
                  <a:schemeClr val="bg1"/>
                </a:solidFill>
              </a:rPr>
              <a:t>Introduction</a:t>
            </a:r>
          </a:p>
        </p:txBody>
      </p:sp>
      <p:sp>
        <p:nvSpPr>
          <p:cNvPr id="14" name="Rectangle 2348"/>
          <p:cNvSpPr>
            <a:spLocks noChangeArrowheads="1"/>
          </p:cNvSpPr>
          <p:nvPr/>
        </p:nvSpPr>
        <p:spPr bwMode="auto">
          <a:xfrm>
            <a:off x="39328223" y="9042178"/>
            <a:ext cx="10936552" cy="1600200"/>
          </a:xfrm>
          <a:prstGeom prst="rect">
            <a:avLst/>
          </a:prstGeom>
          <a:solidFill>
            <a:srgbClr val="FF0000"/>
          </a:solidFill>
          <a:ln w="9525">
            <a:solidFill>
              <a:schemeClr val="tx1"/>
            </a:solidFill>
            <a:miter lim="800000"/>
            <a:headEnd/>
            <a:tailEnd/>
          </a:ln>
          <a:effectLst/>
        </p:spPr>
        <p:txBody>
          <a:bodyPr wrap="none" lIns="199977" tIns="99992" rIns="199977" bIns="99992" anchor="ctr"/>
          <a:lstStyle/>
          <a:p>
            <a:pPr algn="ctr" defTabSz="5487410"/>
            <a:r>
              <a:rPr lang="en-US" sz="6300" b="1" dirty="0">
                <a:solidFill>
                  <a:schemeClr val="bg1"/>
                </a:solidFill>
              </a:rPr>
              <a:t>Discussion</a:t>
            </a:r>
          </a:p>
        </p:txBody>
      </p:sp>
      <p:sp>
        <p:nvSpPr>
          <p:cNvPr id="281" name="Rectangle 25"/>
          <p:cNvSpPr>
            <a:spLocks noChangeArrowheads="1"/>
          </p:cNvSpPr>
          <p:nvPr/>
        </p:nvSpPr>
        <p:spPr bwMode="auto">
          <a:xfrm>
            <a:off x="1333501" y="8961120"/>
            <a:ext cx="10751343" cy="1600200"/>
          </a:xfrm>
          <a:prstGeom prst="rect">
            <a:avLst/>
          </a:prstGeom>
          <a:solidFill>
            <a:srgbClr val="FF0000"/>
          </a:solidFill>
          <a:ln w="9525">
            <a:solidFill>
              <a:schemeClr val="tx1"/>
            </a:solidFill>
            <a:miter lim="800000"/>
            <a:headEnd/>
            <a:tailEnd/>
          </a:ln>
          <a:effectLst/>
        </p:spPr>
        <p:txBody>
          <a:bodyPr wrap="none" lIns="199977" tIns="99992" rIns="199977" bIns="99992" anchor="ctr"/>
          <a:lstStyle/>
          <a:p>
            <a:pPr algn="ctr" defTabSz="5487410"/>
            <a:r>
              <a:rPr lang="en-US" sz="6300" b="1" dirty="0">
                <a:solidFill>
                  <a:schemeClr val="bg1"/>
                </a:solidFill>
              </a:rPr>
              <a:t>Abstract</a:t>
            </a:r>
          </a:p>
        </p:txBody>
      </p:sp>
      <p:sp>
        <p:nvSpPr>
          <p:cNvPr id="282" name="Text Box 3506"/>
          <p:cNvSpPr txBox="1">
            <a:spLocks noChangeArrowheads="1"/>
          </p:cNvSpPr>
          <p:nvPr/>
        </p:nvSpPr>
        <p:spPr bwMode="auto">
          <a:xfrm>
            <a:off x="1371600" y="10896600"/>
            <a:ext cx="10734675" cy="940601"/>
          </a:xfrm>
          <a:prstGeom prst="rect">
            <a:avLst/>
          </a:prstGeom>
          <a:noFill/>
          <a:ln w="9525" algn="ctr">
            <a:noFill/>
            <a:miter lim="800000"/>
            <a:headEnd/>
            <a:tailEnd/>
          </a:ln>
          <a:effectLst/>
        </p:spPr>
        <p:txBody>
          <a:bodyPr lIns="199977" tIns="99992" rIns="199977" bIns="99992">
            <a:spAutoFit/>
          </a:bodyPr>
          <a:lstStyle/>
          <a:p>
            <a:endParaRPr lang="en-US" sz="2400" dirty="0"/>
          </a:p>
          <a:p>
            <a:endParaRPr lang="en-US" sz="2400" dirty="0"/>
          </a:p>
        </p:txBody>
      </p:sp>
      <p:sp>
        <p:nvSpPr>
          <p:cNvPr id="304" name="Rectangle 20"/>
          <p:cNvSpPr>
            <a:spLocks noChangeArrowheads="1"/>
          </p:cNvSpPr>
          <p:nvPr/>
        </p:nvSpPr>
        <p:spPr bwMode="auto">
          <a:xfrm>
            <a:off x="26581881" y="9008029"/>
            <a:ext cx="11647752" cy="1600200"/>
          </a:xfrm>
          <a:prstGeom prst="rect">
            <a:avLst/>
          </a:prstGeom>
          <a:solidFill>
            <a:srgbClr val="FF0000"/>
          </a:solidFill>
          <a:ln w="9525">
            <a:solidFill>
              <a:schemeClr val="tx1"/>
            </a:solidFill>
            <a:miter lim="800000"/>
            <a:headEnd/>
            <a:tailEnd/>
          </a:ln>
          <a:effectLst/>
        </p:spPr>
        <p:txBody>
          <a:bodyPr wrap="none" lIns="199977" tIns="99992" rIns="199977" bIns="99992" anchor="ctr"/>
          <a:lstStyle/>
          <a:p>
            <a:pPr algn="ctr" defTabSz="5487410"/>
            <a:r>
              <a:rPr lang="en-US" sz="6300" b="1" dirty="0">
                <a:solidFill>
                  <a:schemeClr val="bg1"/>
                </a:solidFill>
              </a:rPr>
              <a:t>Results (continued)</a:t>
            </a:r>
          </a:p>
        </p:txBody>
      </p:sp>
      <p:sp>
        <p:nvSpPr>
          <p:cNvPr id="306" name="Rectangle 2348"/>
          <p:cNvSpPr>
            <a:spLocks noChangeArrowheads="1"/>
          </p:cNvSpPr>
          <p:nvPr/>
        </p:nvSpPr>
        <p:spPr bwMode="auto">
          <a:xfrm>
            <a:off x="39395400" y="30022800"/>
            <a:ext cx="10936552" cy="1600200"/>
          </a:xfrm>
          <a:prstGeom prst="rect">
            <a:avLst/>
          </a:prstGeom>
          <a:solidFill>
            <a:srgbClr val="FF0000"/>
          </a:solidFill>
          <a:ln w="9525">
            <a:solidFill>
              <a:schemeClr val="tx1"/>
            </a:solidFill>
            <a:miter lim="800000"/>
            <a:headEnd/>
            <a:tailEnd/>
          </a:ln>
          <a:effectLst/>
        </p:spPr>
        <p:txBody>
          <a:bodyPr wrap="none" lIns="199977" tIns="99992" rIns="199977" bIns="99992" anchor="ctr"/>
          <a:lstStyle/>
          <a:p>
            <a:pPr algn="ctr" defTabSz="5487410"/>
            <a:r>
              <a:rPr lang="en-US" sz="6300" b="1" dirty="0">
                <a:solidFill>
                  <a:schemeClr val="bg1"/>
                </a:solidFill>
              </a:rPr>
              <a:t>References</a:t>
            </a:r>
            <a:r>
              <a:rPr lang="en-US" sz="6300" b="1" dirty="0">
                <a:solidFill>
                  <a:srgbClr val="FFB90F"/>
                </a:solidFill>
              </a:rPr>
              <a:t> </a:t>
            </a:r>
          </a:p>
        </p:txBody>
      </p:sp>
      <p:sp>
        <p:nvSpPr>
          <p:cNvPr id="37" name="Rectangle 2348"/>
          <p:cNvSpPr>
            <a:spLocks noChangeArrowheads="1"/>
          </p:cNvSpPr>
          <p:nvPr/>
        </p:nvSpPr>
        <p:spPr bwMode="auto">
          <a:xfrm>
            <a:off x="39395400" y="21869400"/>
            <a:ext cx="10936552" cy="1600200"/>
          </a:xfrm>
          <a:prstGeom prst="rect">
            <a:avLst/>
          </a:prstGeom>
          <a:solidFill>
            <a:srgbClr val="FF0000"/>
          </a:solidFill>
          <a:ln w="9525">
            <a:solidFill>
              <a:schemeClr val="tx1"/>
            </a:solidFill>
            <a:miter lim="800000"/>
            <a:headEnd/>
            <a:tailEnd/>
          </a:ln>
          <a:effectLst/>
        </p:spPr>
        <p:txBody>
          <a:bodyPr wrap="none" lIns="199977" tIns="99992" rIns="199977" bIns="99992" anchor="ctr"/>
          <a:lstStyle/>
          <a:p>
            <a:pPr algn="ctr" defTabSz="5487410"/>
            <a:r>
              <a:rPr lang="en-US" sz="6300" b="1" dirty="0">
                <a:solidFill>
                  <a:schemeClr val="bg1"/>
                </a:solidFill>
              </a:rPr>
              <a:t>Conclusions </a:t>
            </a:r>
          </a:p>
        </p:txBody>
      </p:sp>
      <p:pic>
        <p:nvPicPr>
          <p:cNvPr id="1026" name="Picture 2" descr="C:\Users\eroark\Pictures\Seal - no ribb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235084"/>
            <a:ext cx="4881166" cy="4881166"/>
          </a:xfrm>
          <a:prstGeom prst="rect">
            <a:avLst/>
          </a:prstGeom>
          <a:noFill/>
          <a:extLst>
            <a:ext uri="{909E8E84-426E-40DD-AFC4-6F175D3DCCD1}">
              <a14:hiddenFill xmlns:a14="http://schemas.microsoft.com/office/drawing/2010/main">
                <a:solidFill>
                  <a:srgbClr val="FFFFFF"/>
                </a:solidFill>
              </a14:hiddenFill>
            </a:ext>
          </a:extLst>
        </p:spPr>
      </p:pic>
      <p:sp>
        <p:nvSpPr>
          <p:cNvPr id="44" name="Text Box 3504"/>
          <p:cNvSpPr txBox="1">
            <a:spLocks noChangeArrowheads="1"/>
          </p:cNvSpPr>
          <p:nvPr/>
        </p:nvSpPr>
        <p:spPr bwMode="auto">
          <a:xfrm>
            <a:off x="39166800" y="11201400"/>
            <a:ext cx="11214364" cy="846379"/>
          </a:xfrm>
          <a:prstGeom prst="rect">
            <a:avLst/>
          </a:prstGeom>
          <a:noFill/>
          <a:ln w="9525">
            <a:noFill/>
            <a:miter lim="800000"/>
            <a:headEnd/>
            <a:tailEnd/>
          </a:ln>
          <a:effectLst/>
        </p:spPr>
        <p:txBody>
          <a:bodyPr wrap="square" lIns="106674" tIns="53337" rIns="106674" bIns="53337">
            <a:spAutoFit/>
          </a:bodyPr>
          <a:lstStyle/>
          <a:p>
            <a:endParaRPr lang="en-US" sz="2400" dirty="0"/>
          </a:p>
          <a:p>
            <a:endParaRPr lang="en-US" sz="2400" dirty="0"/>
          </a:p>
        </p:txBody>
      </p:sp>
      <p:sp>
        <p:nvSpPr>
          <p:cNvPr id="13" name="Rectangle 12"/>
          <p:cNvSpPr/>
          <p:nvPr/>
        </p:nvSpPr>
        <p:spPr>
          <a:xfrm>
            <a:off x="14773672" y="33505048"/>
            <a:ext cx="9296400" cy="830997"/>
          </a:xfrm>
          <a:prstGeom prst="rect">
            <a:avLst/>
          </a:prstGeom>
        </p:spPr>
        <p:txBody>
          <a:bodyPr wrap="square">
            <a:spAutoFit/>
          </a:bodyPr>
          <a:lstStyle/>
          <a:p>
            <a:pPr lvl="0"/>
            <a:endParaRPr lang="en-US" sz="2400" dirty="0">
              <a:solidFill>
                <a:prstClr val="black"/>
              </a:solidFill>
            </a:endParaRPr>
          </a:p>
          <a:p>
            <a:pPr lvl="0"/>
            <a:endParaRPr lang="en-US" sz="2400" dirty="0">
              <a:solidFill>
                <a:prstClr val="black"/>
              </a:solidFill>
            </a:endParaRPr>
          </a:p>
        </p:txBody>
      </p:sp>
      <p:sp>
        <p:nvSpPr>
          <p:cNvPr id="18" name="Rectangle 17"/>
          <p:cNvSpPr/>
          <p:nvPr/>
        </p:nvSpPr>
        <p:spPr>
          <a:xfrm>
            <a:off x="39395400" y="23774400"/>
            <a:ext cx="10801808" cy="830997"/>
          </a:xfrm>
          <a:prstGeom prst="rect">
            <a:avLst/>
          </a:prstGeom>
        </p:spPr>
        <p:txBody>
          <a:bodyPr wrap="square">
            <a:spAutoFit/>
          </a:bodyPr>
          <a:lstStyle/>
          <a:p>
            <a:endParaRPr lang="en-US" sz="2400" dirty="0"/>
          </a:p>
          <a:p>
            <a:endParaRPr lang="en-US" sz="2400" dirty="0"/>
          </a:p>
        </p:txBody>
      </p:sp>
      <p:sp>
        <p:nvSpPr>
          <p:cNvPr id="11" name="TextBox 10"/>
          <p:cNvSpPr txBox="1"/>
          <p:nvPr/>
        </p:nvSpPr>
        <p:spPr>
          <a:xfrm>
            <a:off x="39395400" y="32080200"/>
            <a:ext cx="10591800" cy="830997"/>
          </a:xfrm>
          <a:prstGeom prst="rect">
            <a:avLst/>
          </a:prstGeom>
          <a:noFill/>
        </p:spPr>
        <p:txBody>
          <a:bodyPr wrap="square" rtlCol="0">
            <a:spAutoFit/>
          </a:bodyPr>
          <a:lstStyle/>
          <a:p>
            <a:endParaRPr lang="en-US" sz="2400" dirty="0"/>
          </a:p>
          <a:p>
            <a:endParaRPr lang="en-US" sz="2400" dirty="0"/>
          </a:p>
        </p:txBody>
      </p:sp>
      <p:sp>
        <p:nvSpPr>
          <p:cNvPr id="3" name="TextBox 2">
            <a:extLst>
              <a:ext uri="{FF2B5EF4-FFF2-40B4-BE49-F238E27FC236}">
                <a16:creationId xmlns:a16="http://schemas.microsoft.com/office/drawing/2014/main" id="{E0C1E3EE-2F1B-4219-BB81-A795A2DA4490}"/>
              </a:ext>
            </a:extLst>
          </p:cNvPr>
          <p:cNvSpPr txBox="1"/>
          <p:nvPr/>
        </p:nvSpPr>
        <p:spPr>
          <a:xfrm>
            <a:off x="6249571" y="1758848"/>
            <a:ext cx="40664619" cy="3170099"/>
          </a:xfrm>
          <a:prstGeom prst="rect">
            <a:avLst/>
          </a:prstGeom>
          <a:noFill/>
        </p:spPr>
        <p:txBody>
          <a:bodyPr wrap="square" rtlCol="0">
            <a:spAutoFit/>
          </a:bodyPr>
          <a:lstStyle/>
          <a:p>
            <a:pPr algn="ctr"/>
            <a:r>
              <a:rPr lang="en-US" dirty="0">
                <a:solidFill>
                  <a:schemeClr val="bg1"/>
                </a:solidFill>
              </a:rPr>
              <a:t>The CVOE Assessment: A Novel Non-Invasive Neurocognitive Detector of Preclinical Alzheimer's</a:t>
            </a:r>
            <a:endParaRPr lang="en-US" b="1" dirty="0">
              <a:solidFill>
                <a:schemeClr val="bg1"/>
              </a:solidFill>
            </a:endParaRPr>
          </a:p>
        </p:txBody>
      </p:sp>
      <p:sp>
        <p:nvSpPr>
          <p:cNvPr id="12" name="TextBox 11">
            <a:extLst>
              <a:ext uri="{FF2B5EF4-FFF2-40B4-BE49-F238E27FC236}">
                <a16:creationId xmlns:a16="http://schemas.microsoft.com/office/drawing/2014/main" id="{B11DFB68-5BEB-42ED-BDF5-6715B2B09355}"/>
              </a:ext>
            </a:extLst>
          </p:cNvPr>
          <p:cNvSpPr txBox="1"/>
          <p:nvPr/>
        </p:nvSpPr>
        <p:spPr>
          <a:xfrm>
            <a:off x="6815137" y="5218444"/>
            <a:ext cx="40664619" cy="2246769"/>
          </a:xfrm>
          <a:prstGeom prst="rect">
            <a:avLst/>
          </a:prstGeom>
          <a:noFill/>
        </p:spPr>
        <p:txBody>
          <a:bodyPr wrap="square" rtlCol="0">
            <a:spAutoFit/>
          </a:bodyPr>
          <a:lstStyle/>
          <a:p>
            <a:pPr lvl="0" algn="ctr">
              <a:spcBef>
                <a:spcPct val="0"/>
              </a:spcBef>
              <a:defRPr/>
            </a:pPr>
            <a:r>
              <a:rPr lang="en-US" sz="7000" i="1" dirty="0">
                <a:solidFill>
                  <a:prstClr val="white"/>
                </a:solidFill>
              </a:rPr>
              <a:t>Mark J. Huff, Ronald Schwartz, Nicholas P. Maxwell, &amp; Cheryl </a:t>
            </a:r>
            <a:r>
              <a:rPr lang="en-US" sz="7000" i="1" dirty="0" err="1">
                <a:solidFill>
                  <a:prstClr val="white"/>
                </a:solidFill>
              </a:rPr>
              <a:t>Obiadi</a:t>
            </a:r>
            <a:br>
              <a:rPr lang="en-US" sz="7000" i="1" dirty="0">
                <a:solidFill>
                  <a:prstClr val="white"/>
                </a:solidFill>
              </a:rPr>
            </a:br>
            <a:r>
              <a:rPr lang="en-US" sz="7000" i="1" dirty="0">
                <a:solidFill>
                  <a:prstClr val="white"/>
                </a:solidFill>
              </a:rPr>
              <a:t>William Carey University – Master of Biomedical Science</a:t>
            </a:r>
          </a:p>
        </p:txBody>
      </p:sp>
      <p:sp>
        <p:nvSpPr>
          <p:cNvPr id="25" name="Text Box 3506">
            <a:extLst>
              <a:ext uri="{FF2B5EF4-FFF2-40B4-BE49-F238E27FC236}">
                <a16:creationId xmlns:a16="http://schemas.microsoft.com/office/drawing/2014/main" id="{4ADB8060-8F13-4DE7-BE6A-D31B51A625DE}"/>
              </a:ext>
            </a:extLst>
          </p:cNvPr>
          <p:cNvSpPr txBox="1">
            <a:spLocks noChangeArrowheads="1"/>
          </p:cNvSpPr>
          <p:nvPr/>
        </p:nvSpPr>
        <p:spPr bwMode="auto">
          <a:xfrm>
            <a:off x="13710511" y="10617482"/>
            <a:ext cx="11647752" cy="8573459"/>
          </a:xfrm>
          <a:prstGeom prst="rect">
            <a:avLst/>
          </a:prstGeom>
          <a:noFill/>
          <a:ln w="9525" algn="ctr">
            <a:noFill/>
            <a:miter lim="800000"/>
            <a:headEnd/>
            <a:tailEnd/>
          </a:ln>
          <a:effectLst/>
        </p:spPr>
        <p:txBody>
          <a:bodyPr wrap="square" lIns="199977" tIns="99992" rIns="199977" bIns="99992">
            <a:spAutoFit/>
          </a:bodyPr>
          <a:lstStyle/>
          <a:p>
            <a:endParaRPr lang="en-US" sz="3200" b="1" i="1" dirty="0"/>
          </a:p>
          <a:p>
            <a:r>
              <a:rPr lang="en-US" sz="3200" b="1" i="1" dirty="0"/>
              <a:t>Participants</a:t>
            </a:r>
            <a:r>
              <a:rPr lang="en-US" sz="3200" b="1" dirty="0"/>
              <a:t> </a:t>
            </a:r>
            <a:r>
              <a:rPr lang="en-US" sz="3200" dirty="0"/>
              <a:t>XX undergraduate students were recruited from the University of Southern Mississippi psychology research subject pool.</a:t>
            </a:r>
          </a:p>
          <a:p>
            <a:endParaRPr lang="en-US" sz="3200" dirty="0"/>
          </a:p>
          <a:p>
            <a:r>
              <a:rPr lang="en-US" sz="3200" b="1" i="1" dirty="0"/>
              <a:t>Material  </a:t>
            </a:r>
            <a:r>
              <a:rPr lang="en-US" sz="3200" dirty="0"/>
              <a:t>Combinations of letters and numbers were used as stimuli (e.g., A 15). Following the design of Huff et al. (2013), these pairs by randomly pairing letters (A, D, E, H, I, J, O, P, S, or U) with numbers randomly selected from 1 and 99. Pairs were selected so that half contained odd numbers.</a:t>
            </a:r>
          </a:p>
          <a:p>
            <a:endParaRPr lang="en-US" sz="3200" b="1" i="1" dirty="0"/>
          </a:p>
          <a:p>
            <a:r>
              <a:rPr lang="en-US" sz="3200" b="1" i="1" dirty="0"/>
              <a:t>Procedure </a:t>
            </a:r>
            <a:r>
              <a:rPr lang="en-US" sz="3200" dirty="0"/>
              <a:t>Participants completed four sets of trials. The first two blocks always contained pure trials in which subjects either completed the CV or OE task. The final two blocks were switch blocks in which subjects completed both tasks, either in an alternating runs sequence (e.g., CV, CV, OE, OE, CV, CV) or in a randomized sequence (e.g., CV, OE, OE, OE, CV, OE). Each pure block contained 96 trials, while each switch block contained 120 trials. </a:t>
            </a:r>
            <a:endParaRPr lang="en-US" sz="3200" b="1" i="1" dirty="0"/>
          </a:p>
        </p:txBody>
      </p:sp>
      <p:sp>
        <p:nvSpPr>
          <p:cNvPr id="27" name="Text Box 3506">
            <a:extLst>
              <a:ext uri="{FF2B5EF4-FFF2-40B4-BE49-F238E27FC236}">
                <a16:creationId xmlns:a16="http://schemas.microsoft.com/office/drawing/2014/main" id="{19CEE092-E315-45B9-8220-BB09A9EC15D2}"/>
              </a:ext>
            </a:extLst>
          </p:cNvPr>
          <p:cNvSpPr txBox="1">
            <a:spLocks noChangeArrowheads="1"/>
          </p:cNvSpPr>
          <p:nvPr/>
        </p:nvSpPr>
        <p:spPr bwMode="auto">
          <a:xfrm>
            <a:off x="1477108" y="24866199"/>
            <a:ext cx="10680406" cy="1556154"/>
          </a:xfrm>
          <a:prstGeom prst="rect">
            <a:avLst/>
          </a:prstGeom>
          <a:noFill/>
          <a:ln w="9525" algn="ctr">
            <a:noFill/>
            <a:miter lim="800000"/>
            <a:headEnd/>
            <a:tailEnd/>
          </a:ln>
          <a:effectLst/>
        </p:spPr>
        <p:txBody>
          <a:bodyPr wrap="square" lIns="199977" tIns="99992" rIns="199977" bIns="99992">
            <a:spAutoFit/>
          </a:bodyPr>
          <a:lstStyle/>
          <a:p>
            <a:r>
              <a:rPr lang="en-US" sz="3200" dirty="0"/>
              <a:t>Background research here. We can use the Huff et al. Article as a resource for this section</a:t>
            </a:r>
          </a:p>
          <a:p>
            <a:endParaRPr lang="en-US" sz="2400" dirty="0"/>
          </a:p>
        </p:txBody>
      </p:sp>
      <p:sp>
        <p:nvSpPr>
          <p:cNvPr id="28" name="Text Box 3506">
            <a:extLst>
              <a:ext uri="{FF2B5EF4-FFF2-40B4-BE49-F238E27FC236}">
                <a16:creationId xmlns:a16="http://schemas.microsoft.com/office/drawing/2014/main" id="{35675E1F-69FC-42EF-927B-3301EBB241DD}"/>
              </a:ext>
            </a:extLst>
          </p:cNvPr>
          <p:cNvSpPr txBox="1">
            <a:spLocks noChangeArrowheads="1"/>
          </p:cNvSpPr>
          <p:nvPr/>
        </p:nvSpPr>
        <p:spPr bwMode="auto">
          <a:xfrm>
            <a:off x="26593603" y="10896600"/>
            <a:ext cx="11647752" cy="1679264"/>
          </a:xfrm>
          <a:prstGeom prst="rect">
            <a:avLst/>
          </a:prstGeom>
          <a:noFill/>
          <a:ln w="9525" algn="ctr">
            <a:noFill/>
            <a:miter lim="800000"/>
            <a:headEnd/>
            <a:tailEnd/>
          </a:ln>
          <a:effectLst/>
        </p:spPr>
        <p:txBody>
          <a:bodyPr wrap="square" lIns="199977" tIns="99992" rIns="199977" bIns="99992">
            <a:spAutoFit/>
          </a:bodyPr>
          <a:lstStyle/>
          <a:p>
            <a:r>
              <a:rPr lang="en-US" sz="3200" dirty="0"/>
              <a:t>Figures can go over here</a:t>
            </a:r>
          </a:p>
          <a:p>
            <a:endParaRPr lang="en-US" sz="3200" dirty="0"/>
          </a:p>
          <a:p>
            <a:endParaRPr lang="en-US"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2718</TotalTime>
  <Words>257</Words>
  <Application>Microsoft Office PowerPoint</Application>
  <PresentationFormat>Custom</PresentationFormat>
  <Paragraphs>18</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LSU Health Sciences Center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Bronson, Megan H.</dc:creator>
  <cp:lastModifiedBy>Nick Maxwell</cp:lastModifiedBy>
  <cp:revision>146</cp:revision>
  <cp:lastPrinted>2015-03-30T13:40:17Z</cp:lastPrinted>
  <dcterms:created xsi:type="dcterms:W3CDTF">2011-04-19T19:46:52Z</dcterms:created>
  <dcterms:modified xsi:type="dcterms:W3CDTF">2019-03-29T15:21:06Z</dcterms:modified>
</cp:coreProperties>
</file>