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51206400" cy="38404800"/>
  <p:notesSz cx="6934200" cy="9220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096">
          <p15:clr>
            <a:srgbClr val="A4A3A4"/>
          </p15:clr>
        </p15:guide>
        <p15:guide id="2" pos="16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4D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F0EA07-B8E3-42FD-8756-518B5C006D52}" v="3653" dt="2019-04-19T23:02:02.4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73" autoAdjust="0"/>
  </p:normalViewPr>
  <p:slideViewPr>
    <p:cSldViewPr snapToGrid="0">
      <p:cViewPr>
        <p:scale>
          <a:sx n="33" d="100"/>
          <a:sy n="33" d="100"/>
        </p:scale>
        <p:origin x="-2851" y="-1723"/>
      </p:cViewPr>
      <p:guideLst>
        <p:guide orient="horz" pos="12096"/>
        <p:guide pos="161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3499301354930805E-2"/>
          <c:y val="2.0395562056807686E-2"/>
          <c:w val="0.8295145294423738"/>
          <c:h val="0.74093117258548169"/>
        </c:manualLayout>
      </c:layout>
      <c:barChart>
        <c:barDir val="col"/>
        <c:grouping val="clustered"/>
        <c:varyColors val="0"/>
        <c:ser>
          <c:idx val="0"/>
          <c:order val="0"/>
          <c:tx>
            <c:strRef>
              <c:f>Sheet1!$B$1</c:f>
              <c:strCache>
                <c:ptCount val="1"/>
                <c:pt idx="0">
                  <c:v>Young Adults</c:v>
                </c:pt>
              </c:strCache>
            </c:strRef>
          </c:tx>
          <c:spPr>
            <a:solidFill>
              <a:srgbClr val="FF0000"/>
            </a:solidFill>
            <a:ln>
              <a:solidFill>
                <a:srgbClr val="FF0000">
                  <a:alpha val="96000"/>
                </a:srgbClr>
              </a:solidFill>
            </a:ln>
            <a:effectLst/>
          </c:spPr>
          <c:invertIfNegative val="0"/>
          <c:dPt>
            <c:idx val="0"/>
            <c:invertIfNegative val="0"/>
            <c:bubble3D val="0"/>
            <c:spPr>
              <a:solidFill>
                <a:srgbClr val="FF0000"/>
              </a:solidFill>
              <a:ln>
                <a:solidFill>
                  <a:srgbClr val="FF0000">
                    <a:alpha val="96000"/>
                  </a:srgbClr>
                </a:solidFill>
              </a:ln>
              <a:effectLst/>
            </c:spPr>
            <c:extLst>
              <c:ext xmlns:c16="http://schemas.microsoft.com/office/drawing/2014/chart" uri="{C3380CC4-5D6E-409C-BE32-E72D297353CC}">
                <c16:uniqueId val="{00000005-D70C-4324-828A-6415BC2AFF69}"/>
              </c:ext>
            </c:extLst>
          </c:dPt>
          <c:dPt>
            <c:idx val="1"/>
            <c:invertIfNegative val="0"/>
            <c:bubble3D val="0"/>
            <c:spPr>
              <a:solidFill>
                <a:srgbClr val="FF0000"/>
              </a:solidFill>
              <a:ln>
                <a:solidFill>
                  <a:srgbClr val="FF0000">
                    <a:alpha val="96000"/>
                  </a:srgbClr>
                </a:solidFill>
              </a:ln>
              <a:effectLst/>
            </c:spPr>
            <c:extLst>
              <c:ext xmlns:c16="http://schemas.microsoft.com/office/drawing/2014/chart" uri="{C3380CC4-5D6E-409C-BE32-E72D297353CC}">
                <c16:uniqueId val="{00000004-D70C-4324-828A-6415BC2AFF69}"/>
              </c:ext>
            </c:extLst>
          </c:dPt>
          <c:dPt>
            <c:idx val="2"/>
            <c:invertIfNegative val="0"/>
            <c:bubble3D val="0"/>
            <c:spPr>
              <a:solidFill>
                <a:srgbClr val="FF0000"/>
              </a:solidFill>
              <a:ln>
                <a:solidFill>
                  <a:srgbClr val="FF0000">
                    <a:alpha val="96000"/>
                  </a:srgbClr>
                </a:solidFill>
              </a:ln>
              <a:effectLst/>
            </c:spPr>
            <c:extLst>
              <c:ext xmlns:c16="http://schemas.microsoft.com/office/drawing/2014/chart" uri="{C3380CC4-5D6E-409C-BE32-E72D297353CC}">
                <c16:uniqueId val="{00000003-D70C-4324-828A-6415BC2AFF69}"/>
              </c:ext>
            </c:extLst>
          </c:dPt>
          <c:errBars>
            <c:errBarType val="both"/>
            <c:errValType val="percentage"/>
            <c:noEndCap val="0"/>
            <c:val val="5"/>
            <c:spPr>
              <a:noFill/>
              <a:ln w="19050" cap="flat" cmpd="sng" algn="ctr">
                <a:solidFill>
                  <a:schemeClr val="tx1">
                    <a:lumMod val="65000"/>
                    <a:lumOff val="35000"/>
                  </a:schemeClr>
                </a:solidFill>
                <a:round/>
              </a:ln>
              <a:effectLst/>
            </c:spPr>
          </c:errBars>
          <c:cat>
            <c:strRef>
              <c:f>Sheet1!$A$2:$A$6</c:f>
              <c:strCache>
                <c:ptCount val="5"/>
                <c:pt idx="0">
                  <c:v>Pure</c:v>
                </c:pt>
                <c:pt idx="1">
                  <c:v>NS Alt Run</c:v>
                </c:pt>
                <c:pt idx="2">
                  <c:v>Switch Alt Run</c:v>
                </c:pt>
                <c:pt idx="3">
                  <c:v>NS Random</c:v>
                </c:pt>
                <c:pt idx="4">
                  <c:v>Switch Random</c:v>
                </c:pt>
              </c:strCache>
            </c:strRef>
          </c:cat>
          <c:val>
            <c:numRef>
              <c:f>Sheet1!$B$2:$B$6</c:f>
              <c:numCache>
                <c:formatCode>General</c:formatCode>
                <c:ptCount val="5"/>
                <c:pt idx="0">
                  <c:v>3.2000000000000001E-2</c:v>
                </c:pt>
                <c:pt idx="1">
                  <c:v>4.6696128983661371E-2</c:v>
                </c:pt>
                <c:pt idx="2">
                  <c:v>3.5941737260689874E-2</c:v>
                </c:pt>
                <c:pt idx="3">
                  <c:v>2.4821619245022304E-2</c:v>
                </c:pt>
                <c:pt idx="4">
                  <c:v>5.1641032627956877E-2</c:v>
                </c:pt>
              </c:numCache>
            </c:numRef>
          </c:val>
          <c:extLst>
            <c:ext xmlns:c16="http://schemas.microsoft.com/office/drawing/2014/chart" uri="{C3380CC4-5D6E-409C-BE32-E72D297353CC}">
              <c16:uniqueId val="{00000000-D70C-4324-828A-6415BC2AFF69}"/>
            </c:ext>
          </c:extLst>
        </c:ser>
        <c:ser>
          <c:idx val="1"/>
          <c:order val="1"/>
          <c:tx>
            <c:strRef>
              <c:f>Sheet1!$C$1</c:f>
              <c:strCache>
                <c:ptCount val="1"/>
                <c:pt idx="0">
                  <c:v>Older Adults</c:v>
                </c:pt>
              </c:strCache>
            </c:strRef>
          </c:tx>
          <c:spPr>
            <a:solidFill>
              <a:schemeClr val="bg1">
                <a:lumMod val="65000"/>
              </a:schemeClr>
            </a:solidFill>
            <a:ln>
              <a:noFill/>
            </a:ln>
            <a:effectLst/>
          </c:spPr>
          <c:invertIfNegative val="0"/>
          <c:errBars>
            <c:errBarType val="both"/>
            <c:errValType val="percentage"/>
            <c:noEndCap val="0"/>
            <c:val val="5"/>
            <c:spPr>
              <a:noFill/>
              <a:ln w="9525" cap="flat" cmpd="sng" algn="ctr">
                <a:solidFill>
                  <a:schemeClr val="tx1">
                    <a:lumMod val="65000"/>
                    <a:lumOff val="35000"/>
                  </a:schemeClr>
                </a:solidFill>
                <a:round/>
              </a:ln>
              <a:effectLst/>
            </c:spPr>
          </c:errBars>
          <c:cat>
            <c:strRef>
              <c:f>Sheet1!$A$2:$A$6</c:f>
              <c:strCache>
                <c:ptCount val="5"/>
                <c:pt idx="0">
                  <c:v>Pure</c:v>
                </c:pt>
                <c:pt idx="1">
                  <c:v>NS Alt Run</c:v>
                </c:pt>
                <c:pt idx="2">
                  <c:v>Switch Alt Run</c:v>
                </c:pt>
                <c:pt idx="3">
                  <c:v>NS Random</c:v>
                </c:pt>
                <c:pt idx="4">
                  <c:v>Switch Random</c:v>
                </c:pt>
              </c:strCache>
            </c:strRef>
          </c:cat>
          <c:val>
            <c:numRef>
              <c:f>Sheet1!$C$2:$C$6</c:f>
              <c:numCache>
                <c:formatCode>General</c:formatCode>
                <c:ptCount val="5"/>
                <c:pt idx="0">
                  <c:v>8.6999999999999994E-2</c:v>
                </c:pt>
                <c:pt idx="1">
                  <c:v>0.19700000000000001</c:v>
                </c:pt>
                <c:pt idx="2">
                  <c:v>0.193</c:v>
                </c:pt>
                <c:pt idx="3">
                  <c:v>0.13</c:v>
                </c:pt>
                <c:pt idx="4">
                  <c:v>0.192</c:v>
                </c:pt>
              </c:numCache>
            </c:numRef>
          </c:val>
          <c:extLst>
            <c:ext xmlns:c16="http://schemas.microsoft.com/office/drawing/2014/chart" uri="{C3380CC4-5D6E-409C-BE32-E72D297353CC}">
              <c16:uniqueId val="{00000001-D70C-4324-828A-6415BC2AFF69}"/>
            </c:ext>
          </c:extLst>
        </c:ser>
        <c:dLbls>
          <c:showLegendKey val="0"/>
          <c:showVal val="0"/>
          <c:showCatName val="0"/>
          <c:showSerName val="0"/>
          <c:showPercent val="0"/>
          <c:showBubbleSize val="0"/>
        </c:dLbls>
        <c:gapWidth val="219"/>
        <c:overlap val="-27"/>
        <c:axId val="388064960"/>
        <c:axId val="388065616"/>
      </c:barChart>
      <c:catAx>
        <c:axId val="388064960"/>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800" b="1" i="0" u="none" strike="noStrike" kern="1200" baseline="0">
                <a:solidFill>
                  <a:schemeClr val="tx1"/>
                </a:solidFill>
                <a:latin typeface="+mn-lt"/>
                <a:ea typeface="+mn-ea"/>
                <a:cs typeface="+mn-cs"/>
              </a:defRPr>
            </a:pPr>
            <a:endParaRPr lang="en-US"/>
          </a:p>
        </c:txPr>
        <c:crossAx val="388065616"/>
        <c:crosses val="autoZero"/>
        <c:auto val="1"/>
        <c:lblAlgn val="ctr"/>
        <c:lblOffset val="100"/>
        <c:noMultiLvlLbl val="0"/>
      </c:catAx>
      <c:valAx>
        <c:axId val="388065616"/>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388064960"/>
        <c:crosses val="autoZero"/>
        <c:crossBetween val="between"/>
      </c:valAx>
      <c:spPr>
        <a:noFill/>
        <a:ln>
          <a:noFill/>
        </a:ln>
        <a:effectLst/>
      </c:spPr>
    </c:plotArea>
    <c:legend>
      <c:legendPos val="b"/>
      <c:layout>
        <c:manualLayout>
          <c:xMode val="edge"/>
          <c:yMode val="edge"/>
          <c:x val="0.89626890026236872"/>
          <c:y val="0.12464194194158215"/>
          <c:w val="0.10373109973763124"/>
          <c:h val="0.3619112483242703"/>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9941036803197201E-2"/>
          <c:y val="0.13012056892553273"/>
          <c:w val="0.75436010421179056"/>
          <c:h val="0.79266164867720734"/>
        </c:manualLayout>
      </c:layout>
      <c:barChart>
        <c:barDir val="col"/>
        <c:grouping val="clustered"/>
        <c:varyColors val="0"/>
        <c:ser>
          <c:idx val="0"/>
          <c:order val="0"/>
          <c:tx>
            <c:strRef>
              <c:f>Sheet1!$B$1</c:f>
              <c:strCache>
                <c:ptCount val="1"/>
                <c:pt idx="0">
                  <c:v>Young Adults</c:v>
                </c:pt>
              </c:strCache>
            </c:strRef>
          </c:tx>
          <c:spPr>
            <a:solidFill>
              <a:srgbClr val="FF0000"/>
            </a:solidFill>
            <a:ln>
              <a:solidFill>
                <a:srgbClr val="FF0000">
                  <a:alpha val="96000"/>
                </a:srgbClr>
              </a:solidFill>
            </a:ln>
            <a:effectLst/>
          </c:spPr>
          <c:invertIfNegative val="0"/>
          <c:dPt>
            <c:idx val="0"/>
            <c:invertIfNegative val="0"/>
            <c:bubble3D val="0"/>
            <c:spPr>
              <a:solidFill>
                <a:srgbClr val="FF0000"/>
              </a:solidFill>
              <a:ln>
                <a:solidFill>
                  <a:srgbClr val="FF0000">
                    <a:alpha val="96000"/>
                  </a:srgbClr>
                </a:solidFill>
              </a:ln>
              <a:effectLst/>
            </c:spPr>
            <c:extLst>
              <c:ext xmlns:c16="http://schemas.microsoft.com/office/drawing/2014/chart" uri="{C3380CC4-5D6E-409C-BE32-E72D297353CC}">
                <c16:uniqueId val="{00000001-D5A9-46D7-9BF4-F3EAE87553D0}"/>
              </c:ext>
            </c:extLst>
          </c:dPt>
          <c:dPt>
            <c:idx val="1"/>
            <c:invertIfNegative val="0"/>
            <c:bubble3D val="0"/>
            <c:spPr>
              <a:solidFill>
                <a:srgbClr val="FF0000"/>
              </a:solidFill>
              <a:ln>
                <a:solidFill>
                  <a:srgbClr val="FF0000">
                    <a:alpha val="96000"/>
                  </a:srgbClr>
                </a:solidFill>
              </a:ln>
              <a:effectLst/>
            </c:spPr>
            <c:extLst>
              <c:ext xmlns:c16="http://schemas.microsoft.com/office/drawing/2014/chart" uri="{C3380CC4-5D6E-409C-BE32-E72D297353CC}">
                <c16:uniqueId val="{00000003-D5A9-46D7-9BF4-F3EAE87553D0}"/>
              </c:ext>
            </c:extLst>
          </c:dPt>
          <c:dPt>
            <c:idx val="2"/>
            <c:invertIfNegative val="0"/>
            <c:bubble3D val="0"/>
            <c:spPr>
              <a:solidFill>
                <a:srgbClr val="FF0000"/>
              </a:solidFill>
              <a:ln>
                <a:solidFill>
                  <a:srgbClr val="FF0000">
                    <a:alpha val="96000"/>
                  </a:srgbClr>
                </a:solidFill>
              </a:ln>
              <a:effectLst/>
            </c:spPr>
            <c:extLst>
              <c:ext xmlns:c16="http://schemas.microsoft.com/office/drawing/2014/chart" uri="{C3380CC4-5D6E-409C-BE32-E72D297353CC}">
                <c16:uniqueId val="{00000005-D5A9-46D7-9BF4-F3EAE87553D0}"/>
              </c:ext>
            </c:extLst>
          </c:dPt>
          <c:errBars>
            <c:errBarType val="both"/>
            <c:errValType val="percentage"/>
            <c:noEndCap val="0"/>
            <c:val val="5"/>
            <c:spPr>
              <a:noFill/>
              <a:ln w="19050" cap="flat" cmpd="sng" algn="ctr">
                <a:solidFill>
                  <a:schemeClr val="tx1">
                    <a:lumMod val="65000"/>
                    <a:lumOff val="35000"/>
                  </a:schemeClr>
                </a:solidFill>
                <a:round/>
              </a:ln>
              <a:effectLst/>
            </c:spPr>
          </c:errBars>
          <c:cat>
            <c:strRef>
              <c:f>Sheet1!$A$2:$A$3</c:f>
              <c:strCache>
                <c:ptCount val="2"/>
                <c:pt idx="0">
                  <c:v>Local Cost</c:v>
                </c:pt>
                <c:pt idx="1">
                  <c:v>Global Cost</c:v>
                </c:pt>
              </c:strCache>
            </c:strRef>
          </c:cat>
          <c:val>
            <c:numRef>
              <c:f>Sheet1!$B$2:$B$3</c:f>
              <c:numCache>
                <c:formatCode>General</c:formatCode>
                <c:ptCount val="2"/>
                <c:pt idx="0">
                  <c:v>-6.2186930783241163E-3</c:v>
                </c:pt>
                <c:pt idx="1">
                  <c:v>3.2875306E-2</c:v>
                </c:pt>
              </c:numCache>
            </c:numRef>
          </c:val>
          <c:extLst>
            <c:ext xmlns:c16="http://schemas.microsoft.com/office/drawing/2014/chart" uri="{C3380CC4-5D6E-409C-BE32-E72D297353CC}">
              <c16:uniqueId val="{00000006-D5A9-46D7-9BF4-F3EAE87553D0}"/>
            </c:ext>
          </c:extLst>
        </c:ser>
        <c:ser>
          <c:idx val="1"/>
          <c:order val="1"/>
          <c:tx>
            <c:strRef>
              <c:f>Sheet1!$C$1</c:f>
              <c:strCache>
                <c:ptCount val="1"/>
                <c:pt idx="0">
                  <c:v>Older Adults</c:v>
                </c:pt>
              </c:strCache>
            </c:strRef>
          </c:tx>
          <c:spPr>
            <a:solidFill>
              <a:schemeClr val="bg1">
                <a:lumMod val="65000"/>
              </a:schemeClr>
            </a:solidFill>
            <a:ln>
              <a:noFill/>
            </a:ln>
            <a:effectLst/>
          </c:spPr>
          <c:invertIfNegative val="0"/>
          <c:errBars>
            <c:errBarType val="both"/>
            <c:errValType val="percentage"/>
            <c:noEndCap val="0"/>
            <c:val val="5"/>
            <c:spPr>
              <a:noFill/>
              <a:ln w="9525" cap="flat" cmpd="sng" algn="ctr">
                <a:solidFill>
                  <a:schemeClr val="tx1">
                    <a:lumMod val="65000"/>
                    <a:lumOff val="35000"/>
                  </a:schemeClr>
                </a:solidFill>
                <a:round/>
              </a:ln>
              <a:effectLst/>
            </c:spPr>
          </c:errBars>
          <c:cat>
            <c:strRef>
              <c:f>Sheet1!$A$2:$A$3</c:f>
              <c:strCache>
                <c:ptCount val="2"/>
                <c:pt idx="0">
                  <c:v>Local Cost</c:v>
                </c:pt>
                <c:pt idx="1">
                  <c:v>Global Cost</c:v>
                </c:pt>
              </c:strCache>
            </c:strRef>
          </c:cat>
          <c:val>
            <c:numRef>
              <c:f>Sheet1!$C$2:$C$3</c:f>
              <c:numCache>
                <c:formatCode>General</c:formatCode>
                <c:ptCount val="2"/>
                <c:pt idx="0">
                  <c:v>2.5905999999999998E-2</c:v>
                </c:pt>
                <c:pt idx="1">
                  <c:v>7.9861000000000001E-2</c:v>
                </c:pt>
              </c:numCache>
            </c:numRef>
          </c:val>
          <c:extLst>
            <c:ext xmlns:c16="http://schemas.microsoft.com/office/drawing/2014/chart" uri="{C3380CC4-5D6E-409C-BE32-E72D297353CC}">
              <c16:uniqueId val="{00000007-D5A9-46D7-9BF4-F3EAE87553D0}"/>
            </c:ext>
          </c:extLst>
        </c:ser>
        <c:dLbls>
          <c:showLegendKey val="0"/>
          <c:showVal val="0"/>
          <c:showCatName val="0"/>
          <c:showSerName val="0"/>
          <c:showPercent val="0"/>
          <c:showBubbleSize val="0"/>
        </c:dLbls>
        <c:gapWidth val="219"/>
        <c:overlap val="-27"/>
        <c:axId val="388064960"/>
        <c:axId val="388065616"/>
      </c:barChart>
      <c:catAx>
        <c:axId val="388064960"/>
        <c:scaling>
          <c:orientation val="minMax"/>
        </c:scaling>
        <c:delete val="0"/>
        <c:axPos val="b"/>
        <c:numFmt formatCode="General" sourceLinked="1"/>
        <c:majorTickMark val="none"/>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2800" b="1" i="0" u="none" strike="noStrike" kern="1200" baseline="0">
                <a:solidFill>
                  <a:schemeClr val="tx1"/>
                </a:solidFill>
                <a:latin typeface="+mn-lt"/>
                <a:ea typeface="+mn-ea"/>
                <a:cs typeface="+mn-cs"/>
              </a:defRPr>
            </a:pPr>
            <a:endParaRPr lang="en-US"/>
          </a:p>
        </c:txPr>
        <c:crossAx val="388065616"/>
        <c:crosses val="autoZero"/>
        <c:auto val="1"/>
        <c:lblAlgn val="ctr"/>
        <c:lblOffset val="100"/>
        <c:noMultiLvlLbl val="0"/>
      </c:catAx>
      <c:valAx>
        <c:axId val="388065616"/>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388064960"/>
        <c:crosses val="autoZero"/>
        <c:crossBetween val="between"/>
      </c:valAx>
      <c:spPr>
        <a:noFill/>
        <a:ln>
          <a:noFill/>
        </a:ln>
        <a:effectLst/>
      </c:spPr>
    </c:plotArea>
    <c:legend>
      <c:legendPos val="b"/>
      <c:layout>
        <c:manualLayout>
          <c:xMode val="edge"/>
          <c:yMode val="edge"/>
          <c:x val="0.80080246821270895"/>
          <c:y val="0.32055291313166928"/>
          <c:w val="0.12912110826147694"/>
          <c:h val="0.25845023402018641"/>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9941036803197201E-2"/>
          <c:y val="0.13012056892553273"/>
          <c:w val="0.75436010421179056"/>
          <c:h val="0.79266164867720734"/>
        </c:manualLayout>
      </c:layout>
      <c:barChart>
        <c:barDir val="col"/>
        <c:grouping val="clustered"/>
        <c:varyColors val="0"/>
        <c:ser>
          <c:idx val="0"/>
          <c:order val="0"/>
          <c:tx>
            <c:strRef>
              <c:f>Sheet1!$B$1</c:f>
              <c:strCache>
                <c:ptCount val="1"/>
                <c:pt idx="0">
                  <c:v>Young Adults</c:v>
                </c:pt>
              </c:strCache>
            </c:strRef>
          </c:tx>
          <c:spPr>
            <a:solidFill>
              <a:srgbClr val="FF0000"/>
            </a:solidFill>
            <a:ln>
              <a:solidFill>
                <a:srgbClr val="FF0000">
                  <a:alpha val="96000"/>
                </a:srgbClr>
              </a:solidFill>
            </a:ln>
            <a:effectLst/>
          </c:spPr>
          <c:invertIfNegative val="0"/>
          <c:dPt>
            <c:idx val="0"/>
            <c:invertIfNegative val="0"/>
            <c:bubble3D val="0"/>
            <c:spPr>
              <a:solidFill>
                <a:srgbClr val="FF0000"/>
              </a:solidFill>
              <a:ln>
                <a:solidFill>
                  <a:srgbClr val="FF0000">
                    <a:alpha val="96000"/>
                  </a:srgbClr>
                </a:solidFill>
              </a:ln>
              <a:effectLst/>
            </c:spPr>
            <c:extLst>
              <c:ext xmlns:c16="http://schemas.microsoft.com/office/drawing/2014/chart" uri="{C3380CC4-5D6E-409C-BE32-E72D297353CC}">
                <c16:uniqueId val="{00000001-7BE9-4FD5-8865-0CC8E4117E6A}"/>
              </c:ext>
            </c:extLst>
          </c:dPt>
          <c:dPt>
            <c:idx val="1"/>
            <c:invertIfNegative val="0"/>
            <c:bubble3D val="0"/>
            <c:spPr>
              <a:solidFill>
                <a:srgbClr val="FF0000"/>
              </a:solidFill>
              <a:ln>
                <a:solidFill>
                  <a:srgbClr val="FF0000">
                    <a:alpha val="96000"/>
                  </a:srgbClr>
                </a:solidFill>
              </a:ln>
              <a:effectLst/>
            </c:spPr>
            <c:extLst>
              <c:ext xmlns:c16="http://schemas.microsoft.com/office/drawing/2014/chart" uri="{C3380CC4-5D6E-409C-BE32-E72D297353CC}">
                <c16:uniqueId val="{00000003-7BE9-4FD5-8865-0CC8E4117E6A}"/>
              </c:ext>
            </c:extLst>
          </c:dPt>
          <c:dPt>
            <c:idx val="2"/>
            <c:invertIfNegative val="0"/>
            <c:bubble3D val="0"/>
            <c:spPr>
              <a:solidFill>
                <a:srgbClr val="FF0000"/>
              </a:solidFill>
              <a:ln>
                <a:solidFill>
                  <a:srgbClr val="FF0000">
                    <a:alpha val="96000"/>
                  </a:srgbClr>
                </a:solidFill>
              </a:ln>
              <a:effectLst/>
            </c:spPr>
            <c:extLst>
              <c:ext xmlns:c16="http://schemas.microsoft.com/office/drawing/2014/chart" uri="{C3380CC4-5D6E-409C-BE32-E72D297353CC}">
                <c16:uniqueId val="{00000005-7BE9-4FD5-8865-0CC8E4117E6A}"/>
              </c:ext>
            </c:extLst>
          </c:dPt>
          <c:errBars>
            <c:errBarType val="both"/>
            <c:errValType val="percentage"/>
            <c:noEndCap val="0"/>
            <c:val val="5"/>
            <c:spPr>
              <a:noFill/>
              <a:ln w="19050" cap="flat" cmpd="sng" algn="ctr">
                <a:solidFill>
                  <a:schemeClr val="tx1">
                    <a:lumMod val="65000"/>
                    <a:lumOff val="35000"/>
                  </a:schemeClr>
                </a:solidFill>
                <a:round/>
              </a:ln>
              <a:effectLst/>
            </c:spPr>
          </c:errBars>
          <c:cat>
            <c:strRef>
              <c:f>Sheet1!$A$2:$A$3</c:f>
              <c:strCache>
                <c:ptCount val="2"/>
                <c:pt idx="0">
                  <c:v>Local Cost</c:v>
                </c:pt>
                <c:pt idx="1">
                  <c:v>Global Cost</c:v>
                </c:pt>
              </c:strCache>
            </c:strRef>
          </c:cat>
          <c:val>
            <c:numRef>
              <c:f>Sheet1!$B$2:$B$3</c:f>
              <c:numCache>
                <c:formatCode>General</c:formatCode>
                <c:ptCount val="2"/>
                <c:pt idx="0">
                  <c:v>268.95857162474812</c:v>
                </c:pt>
                <c:pt idx="1">
                  <c:v>1331.8008983680024</c:v>
                </c:pt>
              </c:numCache>
            </c:numRef>
          </c:val>
          <c:extLst>
            <c:ext xmlns:c16="http://schemas.microsoft.com/office/drawing/2014/chart" uri="{C3380CC4-5D6E-409C-BE32-E72D297353CC}">
              <c16:uniqueId val="{00000006-7BE9-4FD5-8865-0CC8E4117E6A}"/>
            </c:ext>
          </c:extLst>
        </c:ser>
        <c:ser>
          <c:idx val="1"/>
          <c:order val="1"/>
          <c:tx>
            <c:strRef>
              <c:f>Sheet1!$C$1</c:f>
              <c:strCache>
                <c:ptCount val="1"/>
                <c:pt idx="0">
                  <c:v>Older Adults</c:v>
                </c:pt>
              </c:strCache>
            </c:strRef>
          </c:tx>
          <c:spPr>
            <a:solidFill>
              <a:schemeClr val="bg1">
                <a:lumMod val="65000"/>
              </a:schemeClr>
            </a:solidFill>
            <a:ln>
              <a:noFill/>
            </a:ln>
            <a:effectLst/>
          </c:spPr>
          <c:invertIfNegative val="0"/>
          <c:errBars>
            <c:errBarType val="both"/>
            <c:errValType val="percentage"/>
            <c:noEndCap val="0"/>
            <c:val val="5"/>
            <c:spPr>
              <a:noFill/>
              <a:ln w="9525" cap="flat" cmpd="sng" algn="ctr">
                <a:solidFill>
                  <a:schemeClr val="tx1">
                    <a:lumMod val="65000"/>
                    <a:lumOff val="35000"/>
                  </a:schemeClr>
                </a:solidFill>
                <a:round/>
              </a:ln>
              <a:effectLst/>
            </c:spPr>
          </c:errBars>
          <c:cat>
            <c:strRef>
              <c:f>Sheet1!$A$2:$A$3</c:f>
              <c:strCache>
                <c:ptCount val="2"/>
                <c:pt idx="0">
                  <c:v>Local Cost</c:v>
                </c:pt>
                <c:pt idx="1">
                  <c:v>Global Cost</c:v>
                </c:pt>
              </c:strCache>
            </c:strRef>
          </c:cat>
          <c:val>
            <c:numRef>
              <c:f>Sheet1!$C$2:$C$3</c:f>
              <c:numCache>
                <c:formatCode>General</c:formatCode>
                <c:ptCount val="2"/>
                <c:pt idx="0">
                  <c:v>362.08499999999998</c:v>
                </c:pt>
                <c:pt idx="1">
                  <c:v>609.63840000000005</c:v>
                </c:pt>
              </c:numCache>
            </c:numRef>
          </c:val>
          <c:extLst>
            <c:ext xmlns:c16="http://schemas.microsoft.com/office/drawing/2014/chart" uri="{C3380CC4-5D6E-409C-BE32-E72D297353CC}">
              <c16:uniqueId val="{00000007-7BE9-4FD5-8865-0CC8E4117E6A}"/>
            </c:ext>
          </c:extLst>
        </c:ser>
        <c:dLbls>
          <c:showLegendKey val="0"/>
          <c:showVal val="0"/>
          <c:showCatName val="0"/>
          <c:showSerName val="0"/>
          <c:showPercent val="0"/>
          <c:showBubbleSize val="0"/>
        </c:dLbls>
        <c:gapWidth val="219"/>
        <c:overlap val="-27"/>
        <c:axId val="388064960"/>
        <c:axId val="388065616"/>
      </c:barChart>
      <c:catAx>
        <c:axId val="388064960"/>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800" b="1" i="0" u="none" strike="noStrike" kern="1200" baseline="0">
                <a:solidFill>
                  <a:schemeClr val="tx1"/>
                </a:solidFill>
                <a:latin typeface="+mn-lt"/>
                <a:ea typeface="+mn-ea"/>
                <a:cs typeface="+mn-cs"/>
              </a:defRPr>
            </a:pPr>
            <a:endParaRPr lang="en-US"/>
          </a:p>
        </c:txPr>
        <c:crossAx val="388065616"/>
        <c:crosses val="autoZero"/>
        <c:auto val="1"/>
        <c:lblAlgn val="ctr"/>
        <c:lblOffset val="100"/>
        <c:noMultiLvlLbl val="0"/>
      </c:catAx>
      <c:valAx>
        <c:axId val="388065616"/>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388064960"/>
        <c:crosses val="autoZero"/>
        <c:crossBetween val="between"/>
      </c:valAx>
      <c:spPr>
        <a:noFill/>
        <a:ln>
          <a:noFill/>
        </a:ln>
        <a:effectLst/>
      </c:spPr>
    </c:plotArea>
    <c:legend>
      <c:legendPos val="b"/>
      <c:layout>
        <c:manualLayout>
          <c:xMode val="edge"/>
          <c:yMode val="edge"/>
          <c:x val="0.80080246821270895"/>
          <c:y val="0.32055291313166928"/>
          <c:w val="0.12912110826147694"/>
          <c:h val="0.25845023402018641"/>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932850573033585E-2"/>
          <c:y val="9.6661819913222962E-3"/>
          <c:w val="0.8295145294423738"/>
          <c:h val="0.79266164867720734"/>
        </c:manualLayout>
      </c:layout>
      <c:barChart>
        <c:barDir val="col"/>
        <c:grouping val="clustered"/>
        <c:varyColors val="0"/>
        <c:ser>
          <c:idx val="0"/>
          <c:order val="0"/>
          <c:tx>
            <c:strRef>
              <c:f>Sheet1!$B$1</c:f>
              <c:strCache>
                <c:ptCount val="1"/>
                <c:pt idx="0">
                  <c:v>Young Adults</c:v>
                </c:pt>
              </c:strCache>
            </c:strRef>
          </c:tx>
          <c:spPr>
            <a:solidFill>
              <a:srgbClr val="FF0000"/>
            </a:solidFill>
            <a:ln>
              <a:solidFill>
                <a:srgbClr val="FF0000">
                  <a:alpha val="96000"/>
                </a:srgbClr>
              </a:solidFill>
            </a:ln>
            <a:effectLst/>
          </c:spPr>
          <c:invertIfNegative val="0"/>
          <c:dPt>
            <c:idx val="0"/>
            <c:invertIfNegative val="0"/>
            <c:bubble3D val="0"/>
            <c:spPr>
              <a:solidFill>
                <a:srgbClr val="FF0000"/>
              </a:solidFill>
              <a:ln>
                <a:solidFill>
                  <a:srgbClr val="FF0000">
                    <a:alpha val="96000"/>
                  </a:srgbClr>
                </a:solidFill>
              </a:ln>
              <a:effectLst/>
            </c:spPr>
            <c:extLst>
              <c:ext xmlns:c16="http://schemas.microsoft.com/office/drawing/2014/chart" uri="{C3380CC4-5D6E-409C-BE32-E72D297353CC}">
                <c16:uniqueId val="{00000001-281A-447E-BC17-730CD66E433E}"/>
              </c:ext>
            </c:extLst>
          </c:dPt>
          <c:dPt>
            <c:idx val="1"/>
            <c:invertIfNegative val="0"/>
            <c:bubble3D val="0"/>
            <c:spPr>
              <a:solidFill>
                <a:srgbClr val="FF0000"/>
              </a:solidFill>
              <a:ln>
                <a:solidFill>
                  <a:srgbClr val="FF0000">
                    <a:alpha val="96000"/>
                  </a:srgbClr>
                </a:solidFill>
              </a:ln>
              <a:effectLst/>
            </c:spPr>
            <c:extLst>
              <c:ext xmlns:c16="http://schemas.microsoft.com/office/drawing/2014/chart" uri="{C3380CC4-5D6E-409C-BE32-E72D297353CC}">
                <c16:uniqueId val="{00000003-281A-447E-BC17-730CD66E433E}"/>
              </c:ext>
            </c:extLst>
          </c:dPt>
          <c:dPt>
            <c:idx val="2"/>
            <c:invertIfNegative val="0"/>
            <c:bubble3D val="0"/>
            <c:spPr>
              <a:solidFill>
                <a:srgbClr val="FF0000"/>
              </a:solidFill>
              <a:ln>
                <a:solidFill>
                  <a:srgbClr val="FF0000">
                    <a:alpha val="96000"/>
                  </a:srgbClr>
                </a:solidFill>
              </a:ln>
              <a:effectLst/>
            </c:spPr>
            <c:extLst>
              <c:ext xmlns:c16="http://schemas.microsoft.com/office/drawing/2014/chart" uri="{C3380CC4-5D6E-409C-BE32-E72D297353CC}">
                <c16:uniqueId val="{00000005-281A-447E-BC17-730CD66E433E}"/>
              </c:ext>
            </c:extLst>
          </c:dPt>
          <c:errBars>
            <c:errBarType val="both"/>
            <c:errValType val="percentage"/>
            <c:noEndCap val="0"/>
            <c:val val="5"/>
            <c:spPr>
              <a:noFill/>
              <a:ln w="19050" cap="flat" cmpd="sng" algn="ctr">
                <a:solidFill>
                  <a:schemeClr val="tx1">
                    <a:lumMod val="65000"/>
                    <a:lumOff val="35000"/>
                  </a:schemeClr>
                </a:solidFill>
                <a:round/>
              </a:ln>
              <a:effectLst/>
            </c:spPr>
          </c:errBars>
          <c:cat>
            <c:strRef>
              <c:f>Sheet1!$A$2:$A$6</c:f>
              <c:strCache>
                <c:ptCount val="5"/>
                <c:pt idx="0">
                  <c:v>Pure</c:v>
                </c:pt>
                <c:pt idx="1">
                  <c:v>NS Alt Run</c:v>
                </c:pt>
                <c:pt idx="2">
                  <c:v>Switch Alt Run</c:v>
                </c:pt>
                <c:pt idx="3">
                  <c:v>NS Random</c:v>
                </c:pt>
                <c:pt idx="4">
                  <c:v>Switch Random</c:v>
                </c:pt>
              </c:strCache>
            </c:strRef>
          </c:cat>
          <c:val>
            <c:numRef>
              <c:f>Sheet1!$B$2:$B$6</c:f>
              <c:numCache>
                <c:formatCode>General</c:formatCode>
                <c:ptCount val="5"/>
                <c:pt idx="0">
                  <c:v>718.48100635569176</c:v>
                </c:pt>
                <c:pt idx="1">
                  <c:v>1415.3772511468139</c:v>
                </c:pt>
                <c:pt idx="2">
                  <c:v>1465.0243804717741</c:v>
                </c:pt>
                <c:pt idx="3">
                  <c:v>1338.0325337956574</c:v>
                </c:pt>
                <c:pt idx="4">
                  <c:v>1548.2124582343722</c:v>
                </c:pt>
              </c:numCache>
            </c:numRef>
          </c:val>
          <c:extLst>
            <c:ext xmlns:c16="http://schemas.microsoft.com/office/drawing/2014/chart" uri="{C3380CC4-5D6E-409C-BE32-E72D297353CC}">
              <c16:uniqueId val="{00000006-281A-447E-BC17-730CD66E433E}"/>
            </c:ext>
          </c:extLst>
        </c:ser>
        <c:ser>
          <c:idx val="1"/>
          <c:order val="1"/>
          <c:tx>
            <c:strRef>
              <c:f>Sheet1!$C$1</c:f>
              <c:strCache>
                <c:ptCount val="1"/>
                <c:pt idx="0">
                  <c:v>Older Adults</c:v>
                </c:pt>
              </c:strCache>
            </c:strRef>
          </c:tx>
          <c:spPr>
            <a:solidFill>
              <a:schemeClr val="bg1">
                <a:lumMod val="65000"/>
              </a:schemeClr>
            </a:solidFill>
            <a:ln>
              <a:noFill/>
            </a:ln>
            <a:effectLst/>
          </c:spPr>
          <c:invertIfNegative val="0"/>
          <c:errBars>
            <c:errBarType val="both"/>
            <c:errValType val="percentage"/>
            <c:noEndCap val="0"/>
            <c:val val="5"/>
            <c:spPr>
              <a:noFill/>
              <a:ln w="9525" cap="flat" cmpd="sng" algn="ctr">
                <a:solidFill>
                  <a:schemeClr val="tx1">
                    <a:lumMod val="65000"/>
                    <a:lumOff val="35000"/>
                  </a:schemeClr>
                </a:solidFill>
                <a:round/>
              </a:ln>
              <a:effectLst/>
            </c:spPr>
          </c:errBars>
          <c:cat>
            <c:strRef>
              <c:f>Sheet1!$A$2:$A$6</c:f>
              <c:strCache>
                <c:ptCount val="5"/>
                <c:pt idx="0">
                  <c:v>Pure</c:v>
                </c:pt>
                <c:pt idx="1">
                  <c:v>NS Alt Run</c:v>
                </c:pt>
                <c:pt idx="2">
                  <c:v>Switch Alt Run</c:v>
                </c:pt>
                <c:pt idx="3">
                  <c:v>NS Random</c:v>
                </c:pt>
                <c:pt idx="4">
                  <c:v>Switch Random</c:v>
                </c:pt>
              </c:strCache>
            </c:strRef>
          </c:cat>
          <c:val>
            <c:numRef>
              <c:f>Sheet1!$C$2:$C$6</c:f>
              <c:numCache>
                <c:formatCode>General</c:formatCode>
                <c:ptCount val="5"/>
                <c:pt idx="0">
                  <c:v>1536.528</c:v>
                </c:pt>
                <c:pt idx="1">
                  <c:v>2515.8429999999998</c:v>
                </c:pt>
                <c:pt idx="2">
                  <c:v>2911.895</c:v>
                </c:pt>
                <c:pt idx="3">
                  <c:v>1776.491</c:v>
                </c:pt>
                <c:pt idx="4">
                  <c:v>2104.6080000000002</c:v>
                </c:pt>
              </c:numCache>
            </c:numRef>
          </c:val>
          <c:extLst>
            <c:ext xmlns:c16="http://schemas.microsoft.com/office/drawing/2014/chart" uri="{C3380CC4-5D6E-409C-BE32-E72D297353CC}">
              <c16:uniqueId val="{00000007-281A-447E-BC17-730CD66E433E}"/>
            </c:ext>
          </c:extLst>
        </c:ser>
        <c:dLbls>
          <c:showLegendKey val="0"/>
          <c:showVal val="0"/>
          <c:showCatName val="0"/>
          <c:showSerName val="0"/>
          <c:showPercent val="0"/>
          <c:showBubbleSize val="0"/>
        </c:dLbls>
        <c:gapWidth val="219"/>
        <c:overlap val="-27"/>
        <c:axId val="388064960"/>
        <c:axId val="388065616"/>
      </c:barChart>
      <c:catAx>
        <c:axId val="388064960"/>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800" b="1" i="0" u="none" strike="noStrike" kern="1200" baseline="0">
                <a:solidFill>
                  <a:schemeClr val="tx1"/>
                </a:solidFill>
                <a:latin typeface="+mn-lt"/>
                <a:ea typeface="+mn-ea"/>
                <a:cs typeface="+mn-cs"/>
              </a:defRPr>
            </a:pPr>
            <a:endParaRPr lang="en-US"/>
          </a:p>
        </c:txPr>
        <c:crossAx val="388065616"/>
        <c:crosses val="autoZero"/>
        <c:auto val="1"/>
        <c:lblAlgn val="ctr"/>
        <c:lblOffset val="100"/>
        <c:noMultiLvlLbl val="0"/>
      </c:catAx>
      <c:valAx>
        <c:axId val="388065616"/>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388064960"/>
        <c:crosses val="autoZero"/>
        <c:crossBetween val="between"/>
      </c:valAx>
      <c:spPr>
        <a:noFill/>
        <a:ln>
          <a:noFill/>
        </a:ln>
        <a:effectLst/>
      </c:spPr>
    </c:plotArea>
    <c:legend>
      <c:legendPos val="b"/>
      <c:layout>
        <c:manualLayout>
          <c:xMode val="edge"/>
          <c:yMode val="edge"/>
          <c:x val="0.89626890026236872"/>
          <c:y val="0.21440953815152788"/>
          <c:w val="0.10373109973763124"/>
          <c:h val="0.3619112483242703"/>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55925" y="691500"/>
            <a:ext cx="4623025"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93400" y="4379575"/>
            <a:ext cx="5547350" cy="4149075"/>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93400" y="4379575"/>
            <a:ext cx="5547350" cy="414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840480" y="11930382"/>
            <a:ext cx="43525440" cy="8232140"/>
          </a:xfrm>
          <a:prstGeom prst="rect">
            <a:avLst/>
          </a:prstGeom>
          <a:noFill/>
          <a:ln>
            <a:noFill/>
          </a:ln>
        </p:spPr>
        <p:txBody>
          <a:bodyPr spcFirstLastPara="1" wrap="square" lIns="511850" tIns="255925" rIns="511850" bIns="255925"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7680960" y="21762720"/>
            <a:ext cx="35844481" cy="9814560"/>
          </a:xfrm>
          <a:prstGeom prst="rect">
            <a:avLst/>
          </a:prstGeom>
          <a:noFill/>
          <a:ln>
            <a:noFill/>
          </a:ln>
        </p:spPr>
        <p:txBody>
          <a:bodyPr spcFirstLastPara="1" wrap="square" lIns="511850" tIns="255925" rIns="511850" bIns="255925" anchor="t" anchorCtr="0"/>
          <a:lstStyle>
            <a:lvl1pPr lvl="0" algn="ctr">
              <a:spcBef>
                <a:spcPts val="3600"/>
              </a:spcBef>
              <a:spcAft>
                <a:spcPts val="0"/>
              </a:spcAft>
              <a:buClr>
                <a:srgbClr val="888888"/>
              </a:buClr>
              <a:buSzPts val="18000"/>
              <a:buNone/>
              <a:defRPr>
                <a:solidFill>
                  <a:srgbClr val="888888"/>
                </a:solidFill>
              </a:defRPr>
            </a:lvl1pPr>
            <a:lvl2pPr lvl="1" algn="ctr">
              <a:spcBef>
                <a:spcPts val="3120"/>
              </a:spcBef>
              <a:spcAft>
                <a:spcPts val="0"/>
              </a:spcAft>
              <a:buClr>
                <a:srgbClr val="888888"/>
              </a:buClr>
              <a:buSzPts val="15600"/>
              <a:buNone/>
              <a:defRPr>
                <a:solidFill>
                  <a:srgbClr val="888888"/>
                </a:solidFill>
              </a:defRPr>
            </a:lvl2pPr>
            <a:lvl3pPr lvl="2" algn="ctr">
              <a:spcBef>
                <a:spcPts val="2680"/>
              </a:spcBef>
              <a:spcAft>
                <a:spcPts val="0"/>
              </a:spcAft>
              <a:buClr>
                <a:srgbClr val="888888"/>
              </a:buClr>
              <a:buSzPts val="13400"/>
              <a:buNone/>
              <a:defRPr>
                <a:solidFill>
                  <a:srgbClr val="888888"/>
                </a:solidFill>
              </a:defRPr>
            </a:lvl3pPr>
            <a:lvl4pPr lvl="3" algn="ctr">
              <a:spcBef>
                <a:spcPts val="2240"/>
              </a:spcBef>
              <a:spcAft>
                <a:spcPts val="0"/>
              </a:spcAft>
              <a:buClr>
                <a:srgbClr val="888888"/>
              </a:buClr>
              <a:buSzPts val="11200"/>
              <a:buNone/>
              <a:defRPr>
                <a:solidFill>
                  <a:srgbClr val="888888"/>
                </a:solidFill>
              </a:defRPr>
            </a:lvl4pPr>
            <a:lvl5pPr lvl="4" algn="ctr">
              <a:spcBef>
                <a:spcPts val="2240"/>
              </a:spcBef>
              <a:spcAft>
                <a:spcPts val="0"/>
              </a:spcAft>
              <a:buClr>
                <a:srgbClr val="888888"/>
              </a:buClr>
              <a:buSzPts val="11200"/>
              <a:buNone/>
              <a:defRPr>
                <a:solidFill>
                  <a:srgbClr val="888888"/>
                </a:solidFill>
              </a:defRPr>
            </a:lvl5pPr>
            <a:lvl6pPr lvl="5" algn="ctr">
              <a:spcBef>
                <a:spcPts val="2240"/>
              </a:spcBef>
              <a:spcAft>
                <a:spcPts val="0"/>
              </a:spcAft>
              <a:buClr>
                <a:srgbClr val="888888"/>
              </a:buClr>
              <a:buSzPts val="11200"/>
              <a:buNone/>
              <a:defRPr>
                <a:solidFill>
                  <a:srgbClr val="888888"/>
                </a:solidFill>
              </a:defRPr>
            </a:lvl6pPr>
            <a:lvl7pPr lvl="6" algn="ctr">
              <a:spcBef>
                <a:spcPts val="2240"/>
              </a:spcBef>
              <a:spcAft>
                <a:spcPts val="0"/>
              </a:spcAft>
              <a:buClr>
                <a:srgbClr val="888888"/>
              </a:buClr>
              <a:buSzPts val="11200"/>
              <a:buNone/>
              <a:defRPr>
                <a:solidFill>
                  <a:srgbClr val="888888"/>
                </a:solidFill>
              </a:defRPr>
            </a:lvl7pPr>
            <a:lvl8pPr lvl="7" algn="ctr">
              <a:spcBef>
                <a:spcPts val="2240"/>
              </a:spcBef>
              <a:spcAft>
                <a:spcPts val="0"/>
              </a:spcAft>
              <a:buClr>
                <a:srgbClr val="888888"/>
              </a:buClr>
              <a:buSzPts val="11200"/>
              <a:buNone/>
              <a:defRPr>
                <a:solidFill>
                  <a:srgbClr val="888888"/>
                </a:solidFill>
              </a:defRPr>
            </a:lvl8pPr>
            <a:lvl9pPr lvl="8" algn="ctr">
              <a:spcBef>
                <a:spcPts val="2240"/>
              </a:spcBef>
              <a:spcAft>
                <a:spcPts val="0"/>
              </a:spcAft>
              <a:buClr>
                <a:srgbClr val="888888"/>
              </a:buClr>
              <a:buSzPts val="11200"/>
              <a:buNone/>
              <a:defRPr>
                <a:solidFill>
                  <a:srgbClr val="888888"/>
                </a:solidFill>
              </a:defRPr>
            </a:lvl9pPr>
          </a:lstStyle>
          <a:p>
            <a:endParaRPr/>
          </a:p>
        </p:txBody>
      </p:sp>
      <p:sp>
        <p:nvSpPr>
          <p:cNvPr id="14" name="Google Shape;14;p2"/>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26501091" y="12161536"/>
            <a:ext cx="32768540" cy="11521440"/>
          </a:xfrm>
          <a:prstGeom prst="rect">
            <a:avLst/>
          </a:prstGeom>
          <a:noFill/>
          <a:ln>
            <a:noFill/>
          </a:ln>
        </p:spPr>
        <p:txBody>
          <a:bodyPr spcFirstLastPara="1" wrap="square" lIns="511850" tIns="255925" rIns="511850" bIns="255925"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3031489" y="1066816"/>
            <a:ext cx="32768540" cy="33710881"/>
          </a:xfrm>
          <a:prstGeom prst="rect">
            <a:avLst/>
          </a:prstGeom>
          <a:noFill/>
          <a:ln>
            <a:noFill/>
          </a:ln>
        </p:spPr>
        <p:txBody>
          <a:bodyPr spcFirstLastPara="1" wrap="square" lIns="511850" tIns="255925" rIns="511850" bIns="255925"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4044952" y="24678642"/>
            <a:ext cx="43525440" cy="7627620"/>
          </a:xfrm>
          <a:prstGeom prst="rect">
            <a:avLst/>
          </a:prstGeom>
          <a:noFill/>
          <a:ln>
            <a:noFill/>
          </a:ln>
        </p:spPr>
        <p:txBody>
          <a:bodyPr spcFirstLastPara="1" wrap="square" lIns="511850" tIns="255925" rIns="511850" bIns="255925" anchor="t" anchorCtr="0"/>
          <a:lstStyle>
            <a:lvl1pPr lvl="0" algn="l">
              <a:spcBef>
                <a:spcPts val="0"/>
              </a:spcBef>
              <a:spcAft>
                <a:spcPts val="0"/>
              </a:spcAft>
              <a:buClr>
                <a:schemeClr val="dk1"/>
              </a:buClr>
              <a:buSzPts val="22400"/>
              <a:buFont typeface="Calibri"/>
              <a:buNone/>
              <a:defRPr sz="224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4044952" y="16277600"/>
            <a:ext cx="43525440" cy="8401048"/>
          </a:xfrm>
          <a:prstGeom prst="rect">
            <a:avLst/>
          </a:prstGeom>
          <a:noFill/>
          <a:ln>
            <a:noFill/>
          </a:ln>
        </p:spPr>
        <p:txBody>
          <a:bodyPr spcFirstLastPara="1" wrap="square" lIns="511850" tIns="255925" rIns="511850" bIns="255925" anchor="b" anchorCtr="0"/>
          <a:lstStyle>
            <a:lvl1pPr marL="457200" lvl="0" indent="-228600" algn="l">
              <a:spcBef>
                <a:spcPts val="2240"/>
              </a:spcBef>
              <a:spcAft>
                <a:spcPts val="0"/>
              </a:spcAft>
              <a:buClr>
                <a:srgbClr val="888888"/>
              </a:buClr>
              <a:buSzPts val="11200"/>
              <a:buNone/>
              <a:defRPr sz="11200">
                <a:solidFill>
                  <a:srgbClr val="888888"/>
                </a:solidFill>
              </a:defRPr>
            </a:lvl1pPr>
            <a:lvl2pPr marL="914400" lvl="1" indent="-228600" algn="l">
              <a:spcBef>
                <a:spcPts val="2000"/>
              </a:spcBef>
              <a:spcAft>
                <a:spcPts val="0"/>
              </a:spcAft>
              <a:buClr>
                <a:srgbClr val="888888"/>
              </a:buClr>
              <a:buSzPts val="10000"/>
              <a:buNone/>
              <a:defRPr sz="10000">
                <a:solidFill>
                  <a:srgbClr val="888888"/>
                </a:solidFill>
              </a:defRPr>
            </a:lvl2pPr>
            <a:lvl3pPr marL="1371600" lvl="2" indent="-228600" algn="l">
              <a:spcBef>
                <a:spcPts val="1800"/>
              </a:spcBef>
              <a:spcAft>
                <a:spcPts val="0"/>
              </a:spcAft>
              <a:buClr>
                <a:srgbClr val="888888"/>
              </a:buClr>
              <a:buSzPts val="9000"/>
              <a:buNone/>
              <a:defRPr sz="9000">
                <a:solidFill>
                  <a:srgbClr val="888888"/>
                </a:solidFill>
              </a:defRPr>
            </a:lvl3pPr>
            <a:lvl4pPr marL="1828800" lvl="3" indent="-228600" algn="l">
              <a:spcBef>
                <a:spcPts val="1560"/>
              </a:spcBef>
              <a:spcAft>
                <a:spcPts val="0"/>
              </a:spcAft>
              <a:buClr>
                <a:srgbClr val="888888"/>
              </a:buClr>
              <a:buSzPts val="7800"/>
              <a:buNone/>
              <a:defRPr sz="7800">
                <a:solidFill>
                  <a:srgbClr val="888888"/>
                </a:solidFill>
              </a:defRPr>
            </a:lvl4pPr>
            <a:lvl5pPr marL="2286000" lvl="4" indent="-228600" algn="l">
              <a:spcBef>
                <a:spcPts val="1560"/>
              </a:spcBef>
              <a:spcAft>
                <a:spcPts val="0"/>
              </a:spcAft>
              <a:buClr>
                <a:srgbClr val="888888"/>
              </a:buClr>
              <a:buSzPts val="7800"/>
              <a:buNone/>
              <a:defRPr sz="7800">
                <a:solidFill>
                  <a:srgbClr val="888888"/>
                </a:solidFill>
              </a:defRPr>
            </a:lvl5pPr>
            <a:lvl6pPr marL="2743200" lvl="5" indent="-228600" algn="l">
              <a:spcBef>
                <a:spcPts val="1560"/>
              </a:spcBef>
              <a:spcAft>
                <a:spcPts val="0"/>
              </a:spcAft>
              <a:buClr>
                <a:srgbClr val="888888"/>
              </a:buClr>
              <a:buSzPts val="7800"/>
              <a:buNone/>
              <a:defRPr sz="7800">
                <a:solidFill>
                  <a:srgbClr val="888888"/>
                </a:solidFill>
              </a:defRPr>
            </a:lvl6pPr>
            <a:lvl7pPr marL="3200400" lvl="6" indent="-228600" algn="l">
              <a:spcBef>
                <a:spcPts val="1560"/>
              </a:spcBef>
              <a:spcAft>
                <a:spcPts val="0"/>
              </a:spcAft>
              <a:buClr>
                <a:srgbClr val="888888"/>
              </a:buClr>
              <a:buSzPts val="7800"/>
              <a:buNone/>
              <a:defRPr sz="7800">
                <a:solidFill>
                  <a:srgbClr val="888888"/>
                </a:solidFill>
              </a:defRPr>
            </a:lvl7pPr>
            <a:lvl8pPr marL="3657600" lvl="7" indent="-228600" algn="l">
              <a:spcBef>
                <a:spcPts val="1560"/>
              </a:spcBef>
              <a:spcAft>
                <a:spcPts val="0"/>
              </a:spcAft>
              <a:buClr>
                <a:srgbClr val="888888"/>
              </a:buClr>
              <a:buSzPts val="7800"/>
              <a:buNone/>
              <a:defRPr sz="7800">
                <a:solidFill>
                  <a:srgbClr val="888888"/>
                </a:solidFill>
              </a:defRPr>
            </a:lvl8pPr>
            <a:lvl9pPr marL="4114800" lvl="8" indent="-228600" algn="l">
              <a:spcBef>
                <a:spcPts val="1560"/>
              </a:spcBef>
              <a:spcAft>
                <a:spcPts val="0"/>
              </a:spcAft>
              <a:buClr>
                <a:srgbClr val="888888"/>
              </a:buClr>
              <a:buSzPts val="7800"/>
              <a:buNone/>
              <a:defRPr sz="7800">
                <a:solidFill>
                  <a:srgbClr val="888888"/>
                </a:solidFill>
              </a:defRPr>
            </a:lvl9pPr>
          </a:lstStyle>
          <a:p>
            <a:endParaRPr/>
          </a:p>
        </p:txBody>
      </p:sp>
      <p:sp>
        <p:nvSpPr>
          <p:cNvPr id="26" name="Google Shape;26;p4"/>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2560320" y="8961128"/>
            <a:ext cx="22616160" cy="25345393"/>
          </a:xfrm>
          <a:prstGeom prst="rect">
            <a:avLst/>
          </a:prstGeom>
          <a:noFill/>
          <a:ln>
            <a:noFill/>
          </a:ln>
        </p:spPr>
        <p:txBody>
          <a:bodyPr spcFirstLastPara="1" wrap="square" lIns="511850" tIns="255925" rIns="511850" bIns="255925" anchor="t" anchorCtr="0"/>
          <a:lstStyle>
            <a:lvl1pPr marL="457200" lvl="0" indent="-1219200" algn="l">
              <a:spcBef>
                <a:spcPts val="3120"/>
              </a:spcBef>
              <a:spcAft>
                <a:spcPts val="0"/>
              </a:spcAft>
              <a:buClr>
                <a:schemeClr val="dk1"/>
              </a:buClr>
              <a:buSzPts val="15600"/>
              <a:buChar char="•"/>
              <a:defRPr sz="15600"/>
            </a:lvl1pPr>
            <a:lvl2pPr marL="914400" lvl="1" indent="-1079500" algn="l">
              <a:spcBef>
                <a:spcPts val="2680"/>
              </a:spcBef>
              <a:spcAft>
                <a:spcPts val="0"/>
              </a:spcAft>
              <a:buClr>
                <a:schemeClr val="dk1"/>
              </a:buClr>
              <a:buSzPts val="13400"/>
              <a:buChar char="–"/>
              <a:defRPr sz="13400"/>
            </a:lvl2pPr>
            <a:lvl3pPr marL="1371600" lvl="2" indent="-939800" algn="l">
              <a:spcBef>
                <a:spcPts val="2240"/>
              </a:spcBef>
              <a:spcAft>
                <a:spcPts val="0"/>
              </a:spcAft>
              <a:buClr>
                <a:schemeClr val="dk1"/>
              </a:buClr>
              <a:buSzPts val="11200"/>
              <a:buChar char="•"/>
              <a:defRPr sz="11200"/>
            </a:lvl3pPr>
            <a:lvl4pPr marL="1828800" lvl="3" indent="-863600" algn="l">
              <a:spcBef>
                <a:spcPts val="2000"/>
              </a:spcBef>
              <a:spcAft>
                <a:spcPts val="0"/>
              </a:spcAft>
              <a:buClr>
                <a:schemeClr val="dk1"/>
              </a:buClr>
              <a:buSzPts val="10000"/>
              <a:buChar char="–"/>
              <a:defRPr sz="10000"/>
            </a:lvl4pPr>
            <a:lvl5pPr marL="2286000" lvl="4" indent="-863600" algn="l">
              <a:spcBef>
                <a:spcPts val="2000"/>
              </a:spcBef>
              <a:spcAft>
                <a:spcPts val="0"/>
              </a:spcAft>
              <a:buClr>
                <a:schemeClr val="dk1"/>
              </a:buClr>
              <a:buSzPts val="10000"/>
              <a:buChar char="»"/>
              <a:defRPr sz="10000"/>
            </a:lvl5pPr>
            <a:lvl6pPr marL="2743200" lvl="5" indent="-863600" algn="l">
              <a:spcBef>
                <a:spcPts val="2000"/>
              </a:spcBef>
              <a:spcAft>
                <a:spcPts val="0"/>
              </a:spcAft>
              <a:buClr>
                <a:schemeClr val="dk1"/>
              </a:buClr>
              <a:buSzPts val="10000"/>
              <a:buChar char="•"/>
              <a:defRPr sz="10000"/>
            </a:lvl6pPr>
            <a:lvl7pPr marL="3200400" lvl="6" indent="-863600" algn="l">
              <a:spcBef>
                <a:spcPts val="2000"/>
              </a:spcBef>
              <a:spcAft>
                <a:spcPts val="0"/>
              </a:spcAft>
              <a:buClr>
                <a:schemeClr val="dk1"/>
              </a:buClr>
              <a:buSzPts val="10000"/>
              <a:buChar char="•"/>
              <a:defRPr sz="10000"/>
            </a:lvl7pPr>
            <a:lvl8pPr marL="3657600" lvl="7" indent="-863600" algn="l">
              <a:spcBef>
                <a:spcPts val="2000"/>
              </a:spcBef>
              <a:spcAft>
                <a:spcPts val="0"/>
              </a:spcAft>
              <a:buClr>
                <a:schemeClr val="dk1"/>
              </a:buClr>
              <a:buSzPts val="10000"/>
              <a:buChar char="•"/>
              <a:defRPr sz="10000"/>
            </a:lvl8pPr>
            <a:lvl9pPr marL="4114800" lvl="8" indent="-863600" algn="l">
              <a:spcBef>
                <a:spcPts val="2000"/>
              </a:spcBef>
              <a:spcAft>
                <a:spcPts val="0"/>
              </a:spcAft>
              <a:buClr>
                <a:schemeClr val="dk1"/>
              </a:buClr>
              <a:buSzPts val="10000"/>
              <a:buChar char="•"/>
              <a:defRPr sz="10000"/>
            </a:lvl9pPr>
          </a:lstStyle>
          <a:p>
            <a:endParaRPr/>
          </a:p>
        </p:txBody>
      </p:sp>
      <p:sp>
        <p:nvSpPr>
          <p:cNvPr id="32" name="Google Shape;32;p5"/>
          <p:cNvSpPr txBox="1">
            <a:spLocks noGrp="1"/>
          </p:cNvSpPr>
          <p:nvPr>
            <p:ph type="body" idx="2"/>
          </p:nvPr>
        </p:nvSpPr>
        <p:spPr>
          <a:xfrm>
            <a:off x="26029920" y="8961128"/>
            <a:ext cx="22616160" cy="25345393"/>
          </a:xfrm>
          <a:prstGeom prst="rect">
            <a:avLst/>
          </a:prstGeom>
          <a:noFill/>
          <a:ln>
            <a:noFill/>
          </a:ln>
        </p:spPr>
        <p:txBody>
          <a:bodyPr spcFirstLastPara="1" wrap="square" lIns="511850" tIns="255925" rIns="511850" bIns="255925" anchor="t" anchorCtr="0"/>
          <a:lstStyle>
            <a:lvl1pPr marL="457200" lvl="0" indent="-1219200" algn="l">
              <a:spcBef>
                <a:spcPts val="3120"/>
              </a:spcBef>
              <a:spcAft>
                <a:spcPts val="0"/>
              </a:spcAft>
              <a:buClr>
                <a:schemeClr val="dk1"/>
              </a:buClr>
              <a:buSzPts val="15600"/>
              <a:buChar char="•"/>
              <a:defRPr sz="15600"/>
            </a:lvl1pPr>
            <a:lvl2pPr marL="914400" lvl="1" indent="-1079500" algn="l">
              <a:spcBef>
                <a:spcPts val="2680"/>
              </a:spcBef>
              <a:spcAft>
                <a:spcPts val="0"/>
              </a:spcAft>
              <a:buClr>
                <a:schemeClr val="dk1"/>
              </a:buClr>
              <a:buSzPts val="13400"/>
              <a:buChar char="–"/>
              <a:defRPr sz="13400"/>
            </a:lvl2pPr>
            <a:lvl3pPr marL="1371600" lvl="2" indent="-939800" algn="l">
              <a:spcBef>
                <a:spcPts val="2240"/>
              </a:spcBef>
              <a:spcAft>
                <a:spcPts val="0"/>
              </a:spcAft>
              <a:buClr>
                <a:schemeClr val="dk1"/>
              </a:buClr>
              <a:buSzPts val="11200"/>
              <a:buChar char="•"/>
              <a:defRPr sz="11200"/>
            </a:lvl3pPr>
            <a:lvl4pPr marL="1828800" lvl="3" indent="-863600" algn="l">
              <a:spcBef>
                <a:spcPts val="2000"/>
              </a:spcBef>
              <a:spcAft>
                <a:spcPts val="0"/>
              </a:spcAft>
              <a:buClr>
                <a:schemeClr val="dk1"/>
              </a:buClr>
              <a:buSzPts val="10000"/>
              <a:buChar char="–"/>
              <a:defRPr sz="10000"/>
            </a:lvl4pPr>
            <a:lvl5pPr marL="2286000" lvl="4" indent="-863600" algn="l">
              <a:spcBef>
                <a:spcPts val="2000"/>
              </a:spcBef>
              <a:spcAft>
                <a:spcPts val="0"/>
              </a:spcAft>
              <a:buClr>
                <a:schemeClr val="dk1"/>
              </a:buClr>
              <a:buSzPts val="10000"/>
              <a:buChar char="»"/>
              <a:defRPr sz="10000"/>
            </a:lvl5pPr>
            <a:lvl6pPr marL="2743200" lvl="5" indent="-863600" algn="l">
              <a:spcBef>
                <a:spcPts val="2000"/>
              </a:spcBef>
              <a:spcAft>
                <a:spcPts val="0"/>
              </a:spcAft>
              <a:buClr>
                <a:schemeClr val="dk1"/>
              </a:buClr>
              <a:buSzPts val="10000"/>
              <a:buChar char="•"/>
              <a:defRPr sz="10000"/>
            </a:lvl6pPr>
            <a:lvl7pPr marL="3200400" lvl="6" indent="-863600" algn="l">
              <a:spcBef>
                <a:spcPts val="2000"/>
              </a:spcBef>
              <a:spcAft>
                <a:spcPts val="0"/>
              </a:spcAft>
              <a:buClr>
                <a:schemeClr val="dk1"/>
              </a:buClr>
              <a:buSzPts val="10000"/>
              <a:buChar char="•"/>
              <a:defRPr sz="10000"/>
            </a:lvl7pPr>
            <a:lvl8pPr marL="3657600" lvl="7" indent="-863600" algn="l">
              <a:spcBef>
                <a:spcPts val="2000"/>
              </a:spcBef>
              <a:spcAft>
                <a:spcPts val="0"/>
              </a:spcAft>
              <a:buClr>
                <a:schemeClr val="dk1"/>
              </a:buClr>
              <a:buSzPts val="10000"/>
              <a:buChar char="•"/>
              <a:defRPr sz="10000"/>
            </a:lvl8pPr>
            <a:lvl9pPr marL="4114800" lvl="8" indent="-863600" algn="l">
              <a:spcBef>
                <a:spcPts val="2000"/>
              </a:spcBef>
              <a:spcAft>
                <a:spcPts val="0"/>
              </a:spcAft>
              <a:buClr>
                <a:schemeClr val="dk1"/>
              </a:buClr>
              <a:buSzPts val="10000"/>
              <a:buChar char="•"/>
              <a:defRPr sz="10000"/>
            </a:lvl9pPr>
          </a:lstStyle>
          <a:p>
            <a:endParaRPr/>
          </a:p>
        </p:txBody>
      </p:sp>
      <p:sp>
        <p:nvSpPr>
          <p:cNvPr id="33" name="Google Shape;33;p5"/>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lvl="0" algn="ctr">
              <a:spcBef>
                <a:spcPts val="0"/>
              </a:spcBef>
              <a:spcAft>
                <a:spcPts val="0"/>
              </a:spcAft>
              <a:buClr>
                <a:schemeClr val="dk1"/>
              </a:buClr>
              <a:buSzPts val="24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2560320" y="8596632"/>
            <a:ext cx="22625052" cy="3582668"/>
          </a:xfrm>
          <a:prstGeom prst="rect">
            <a:avLst/>
          </a:prstGeom>
          <a:noFill/>
          <a:ln>
            <a:noFill/>
          </a:ln>
        </p:spPr>
        <p:txBody>
          <a:bodyPr spcFirstLastPara="1" wrap="square" lIns="511850" tIns="255925" rIns="511850" bIns="255925" anchor="b" anchorCtr="0"/>
          <a:lstStyle>
            <a:lvl1pPr marL="457200" lvl="0" indent="-228600" algn="l">
              <a:spcBef>
                <a:spcPts val="2680"/>
              </a:spcBef>
              <a:spcAft>
                <a:spcPts val="0"/>
              </a:spcAft>
              <a:buClr>
                <a:schemeClr val="dk1"/>
              </a:buClr>
              <a:buSzPts val="13400"/>
              <a:buNone/>
              <a:defRPr sz="13400" b="1"/>
            </a:lvl1pPr>
            <a:lvl2pPr marL="914400" lvl="1" indent="-228600" algn="l">
              <a:spcBef>
                <a:spcPts val="2240"/>
              </a:spcBef>
              <a:spcAft>
                <a:spcPts val="0"/>
              </a:spcAft>
              <a:buClr>
                <a:schemeClr val="dk1"/>
              </a:buClr>
              <a:buSzPts val="11200"/>
              <a:buNone/>
              <a:defRPr sz="11200" b="1"/>
            </a:lvl2pPr>
            <a:lvl3pPr marL="1371600" lvl="2" indent="-228600" algn="l">
              <a:spcBef>
                <a:spcPts val="2000"/>
              </a:spcBef>
              <a:spcAft>
                <a:spcPts val="0"/>
              </a:spcAft>
              <a:buClr>
                <a:schemeClr val="dk1"/>
              </a:buClr>
              <a:buSzPts val="10000"/>
              <a:buNone/>
              <a:defRPr sz="10000" b="1"/>
            </a:lvl3pPr>
            <a:lvl4pPr marL="1828800" lvl="3" indent="-228600" algn="l">
              <a:spcBef>
                <a:spcPts val="1800"/>
              </a:spcBef>
              <a:spcAft>
                <a:spcPts val="0"/>
              </a:spcAft>
              <a:buClr>
                <a:schemeClr val="dk1"/>
              </a:buClr>
              <a:buSzPts val="9000"/>
              <a:buNone/>
              <a:defRPr sz="9000" b="1"/>
            </a:lvl4pPr>
            <a:lvl5pPr marL="2286000" lvl="4" indent="-228600" algn="l">
              <a:spcBef>
                <a:spcPts val="1800"/>
              </a:spcBef>
              <a:spcAft>
                <a:spcPts val="0"/>
              </a:spcAft>
              <a:buClr>
                <a:schemeClr val="dk1"/>
              </a:buClr>
              <a:buSzPts val="9000"/>
              <a:buNone/>
              <a:defRPr sz="9000" b="1"/>
            </a:lvl5pPr>
            <a:lvl6pPr marL="2743200" lvl="5" indent="-228600" algn="l">
              <a:spcBef>
                <a:spcPts val="1800"/>
              </a:spcBef>
              <a:spcAft>
                <a:spcPts val="0"/>
              </a:spcAft>
              <a:buClr>
                <a:schemeClr val="dk1"/>
              </a:buClr>
              <a:buSzPts val="9000"/>
              <a:buNone/>
              <a:defRPr sz="9000" b="1"/>
            </a:lvl6pPr>
            <a:lvl7pPr marL="3200400" lvl="6" indent="-228600" algn="l">
              <a:spcBef>
                <a:spcPts val="1800"/>
              </a:spcBef>
              <a:spcAft>
                <a:spcPts val="0"/>
              </a:spcAft>
              <a:buClr>
                <a:schemeClr val="dk1"/>
              </a:buClr>
              <a:buSzPts val="9000"/>
              <a:buNone/>
              <a:defRPr sz="9000" b="1"/>
            </a:lvl7pPr>
            <a:lvl8pPr marL="3657600" lvl="7" indent="-228600" algn="l">
              <a:spcBef>
                <a:spcPts val="1800"/>
              </a:spcBef>
              <a:spcAft>
                <a:spcPts val="0"/>
              </a:spcAft>
              <a:buClr>
                <a:schemeClr val="dk1"/>
              </a:buClr>
              <a:buSzPts val="9000"/>
              <a:buNone/>
              <a:defRPr sz="9000" b="1"/>
            </a:lvl8pPr>
            <a:lvl9pPr marL="4114800" lvl="8" indent="-228600" algn="l">
              <a:spcBef>
                <a:spcPts val="1800"/>
              </a:spcBef>
              <a:spcAft>
                <a:spcPts val="0"/>
              </a:spcAft>
              <a:buClr>
                <a:schemeClr val="dk1"/>
              </a:buClr>
              <a:buSzPts val="9000"/>
              <a:buNone/>
              <a:defRPr sz="9000" b="1"/>
            </a:lvl9pPr>
          </a:lstStyle>
          <a:p>
            <a:endParaRPr/>
          </a:p>
        </p:txBody>
      </p:sp>
      <p:sp>
        <p:nvSpPr>
          <p:cNvPr id="39" name="Google Shape;39;p6"/>
          <p:cNvSpPr txBox="1">
            <a:spLocks noGrp="1"/>
          </p:cNvSpPr>
          <p:nvPr>
            <p:ph type="body" idx="2"/>
          </p:nvPr>
        </p:nvSpPr>
        <p:spPr>
          <a:xfrm>
            <a:off x="2560320" y="12179300"/>
            <a:ext cx="22625052" cy="22127212"/>
          </a:xfrm>
          <a:prstGeom prst="rect">
            <a:avLst/>
          </a:prstGeom>
          <a:noFill/>
          <a:ln>
            <a:noFill/>
          </a:ln>
        </p:spPr>
        <p:txBody>
          <a:bodyPr spcFirstLastPara="1" wrap="square" lIns="511850" tIns="255925" rIns="511850" bIns="255925" anchor="t" anchorCtr="0"/>
          <a:lstStyle>
            <a:lvl1pPr marL="457200" lvl="0" indent="-1079500" algn="l">
              <a:spcBef>
                <a:spcPts val="2680"/>
              </a:spcBef>
              <a:spcAft>
                <a:spcPts val="0"/>
              </a:spcAft>
              <a:buClr>
                <a:schemeClr val="dk1"/>
              </a:buClr>
              <a:buSzPts val="13400"/>
              <a:buChar char="•"/>
              <a:defRPr sz="13400"/>
            </a:lvl1pPr>
            <a:lvl2pPr marL="914400" lvl="1" indent="-939800" algn="l">
              <a:spcBef>
                <a:spcPts val="2240"/>
              </a:spcBef>
              <a:spcAft>
                <a:spcPts val="0"/>
              </a:spcAft>
              <a:buClr>
                <a:schemeClr val="dk1"/>
              </a:buClr>
              <a:buSzPts val="11200"/>
              <a:buChar char="–"/>
              <a:defRPr sz="11200"/>
            </a:lvl2pPr>
            <a:lvl3pPr marL="1371600" lvl="2" indent="-863600" algn="l">
              <a:spcBef>
                <a:spcPts val="2000"/>
              </a:spcBef>
              <a:spcAft>
                <a:spcPts val="0"/>
              </a:spcAft>
              <a:buClr>
                <a:schemeClr val="dk1"/>
              </a:buClr>
              <a:buSzPts val="10000"/>
              <a:buChar char="•"/>
              <a:defRPr sz="10000"/>
            </a:lvl3pPr>
            <a:lvl4pPr marL="1828800" lvl="3" indent="-800100" algn="l">
              <a:spcBef>
                <a:spcPts val="1800"/>
              </a:spcBef>
              <a:spcAft>
                <a:spcPts val="0"/>
              </a:spcAft>
              <a:buClr>
                <a:schemeClr val="dk1"/>
              </a:buClr>
              <a:buSzPts val="9000"/>
              <a:buChar char="–"/>
              <a:defRPr sz="9000"/>
            </a:lvl4pPr>
            <a:lvl5pPr marL="2286000" lvl="4" indent="-800100" algn="l">
              <a:spcBef>
                <a:spcPts val="1800"/>
              </a:spcBef>
              <a:spcAft>
                <a:spcPts val="0"/>
              </a:spcAft>
              <a:buClr>
                <a:schemeClr val="dk1"/>
              </a:buClr>
              <a:buSzPts val="9000"/>
              <a:buChar char="»"/>
              <a:defRPr sz="9000"/>
            </a:lvl5pPr>
            <a:lvl6pPr marL="2743200" lvl="5" indent="-800100" algn="l">
              <a:spcBef>
                <a:spcPts val="1800"/>
              </a:spcBef>
              <a:spcAft>
                <a:spcPts val="0"/>
              </a:spcAft>
              <a:buClr>
                <a:schemeClr val="dk1"/>
              </a:buClr>
              <a:buSzPts val="9000"/>
              <a:buChar char="•"/>
              <a:defRPr sz="9000"/>
            </a:lvl6pPr>
            <a:lvl7pPr marL="3200400" lvl="6" indent="-800100" algn="l">
              <a:spcBef>
                <a:spcPts val="1800"/>
              </a:spcBef>
              <a:spcAft>
                <a:spcPts val="0"/>
              </a:spcAft>
              <a:buClr>
                <a:schemeClr val="dk1"/>
              </a:buClr>
              <a:buSzPts val="9000"/>
              <a:buChar char="•"/>
              <a:defRPr sz="9000"/>
            </a:lvl7pPr>
            <a:lvl8pPr marL="3657600" lvl="7" indent="-800100" algn="l">
              <a:spcBef>
                <a:spcPts val="1800"/>
              </a:spcBef>
              <a:spcAft>
                <a:spcPts val="0"/>
              </a:spcAft>
              <a:buClr>
                <a:schemeClr val="dk1"/>
              </a:buClr>
              <a:buSzPts val="9000"/>
              <a:buChar char="•"/>
              <a:defRPr sz="9000"/>
            </a:lvl8pPr>
            <a:lvl9pPr marL="4114800" lvl="8" indent="-800100" algn="l">
              <a:spcBef>
                <a:spcPts val="1800"/>
              </a:spcBef>
              <a:spcAft>
                <a:spcPts val="0"/>
              </a:spcAft>
              <a:buClr>
                <a:schemeClr val="dk1"/>
              </a:buClr>
              <a:buSzPts val="9000"/>
              <a:buChar char="•"/>
              <a:defRPr sz="9000"/>
            </a:lvl9pPr>
          </a:lstStyle>
          <a:p>
            <a:endParaRPr/>
          </a:p>
        </p:txBody>
      </p:sp>
      <p:sp>
        <p:nvSpPr>
          <p:cNvPr id="40" name="Google Shape;40;p6"/>
          <p:cNvSpPr txBox="1">
            <a:spLocks noGrp="1"/>
          </p:cNvSpPr>
          <p:nvPr>
            <p:ph type="body" idx="3"/>
          </p:nvPr>
        </p:nvSpPr>
        <p:spPr>
          <a:xfrm>
            <a:off x="26012142" y="8596632"/>
            <a:ext cx="22633940" cy="3582668"/>
          </a:xfrm>
          <a:prstGeom prst="rect">
            <a:avLst/>
          </a:prstGeom>
          <a:noFill/>
          <a:ln>
            <a:noFill/>
          </a:ln>
        </p:spPr>
        <p:txBody>
          <a:bodyPr spcFirstLastPara="1" wrap="square" lIns="511850" tIns="255925" rIns="511850" bIns="255925" anchor="b" anchorCtr="0"/>
          <a:lstStyle>
            <a:lvl1pPr marL="457200" lvl="0" indent="-228600" algn="l">
              <a:spcBef>
                <a:spcPts val="2680"/>
              </a:spcBef>
              <a:spcAft>
                <a:spcPts val="0"/>
              </a:spcAft>
              <a:buClr>
                <a:schemeClr val="dk1"/>
              </a:buClr>
              <a:buSzPts val="13400"/>
              <a:buNone/>
              <a:defRPr sz="13400" b="1"/>
            </a:lvl1pPr>
            <a:lvl2pPr marL="914400" lvl="1" indent="-228600" algn="l">
              <a:spcBef>
                <a:spcPts val="2240"/>
              </a:spcBef>
              <a:spcAft>
                <a:spcPts val="0"/>
              </a:spcAft>
              <a:buClr>
                <a:schemeClr val="dk1"/>
              </a:buClr>
              <a:buSzPts val="11200"/>
              <a:buNone/>
              <a:defRPr sz="11200" b="1"/>
            </a:lvl2pPr>
            <a:lvl3pPr marL="1371600" lvl="2" indent="-228600" algn="l">
              <a:spcBef>
                <a:spcPts val="2000"/>
              </a:spcBef>
              <a:spcAft>
                <a:spcPts val="0"/>
              </a:spcAft>
              <a:buClr>
                <a:schemeClr val="dk1"/>
              </a:buClr>
              <a:buSzPts val="10000"/>
              <a:buNone/>
              <a:defRPr sz="10000" b="1"/>
            </a:lvl3pPr>
            <a:lvl4pPr marL="1828800" lvl="3" indent="-228600" algn="l">
              <a:spcBef>
                <a:spcPts val="1800"/>
              </a:spcBef>
              <a:spcAft>
                <a:spcPts val="0"/>
              </a:spcAft>
              <a:buClr>
                <a:schemeClr val="dk1"/>
              </a:buClr>
              <a:buSzPts val="9000"/>
              <a:buNone/>
              <a:defRPr sz="9000" b="1"/>
            </a:lvl4pPr>
            <a:lvl5pPr marL="2286000" lvl="4" indent="-228600" algn="l">
              <a:spcBef>
                <a:spcPts val="1800"/>
              </a:spcBef>
              <a:spcAft>
                <a:spcPts val="0"/>
              </a:spcAft>
              <a:buClr>
                <a:schemeClr val="dk1"/>
              </a:buClr>
              <a:buSzPts val="9000"/>
              <a:buNone/>
              <a:defRPr sz="9000" b="1"/>
            </a:lvl5pPr>
            <a:lvl6pPr marL="2743200" lvl="5" indent="-228600" algn="l">
              <a:spcBef>
                <a:spcPts val="1800"/>
              </a:spcBef>
              <a:spcAft>
                <a:spcPts val="0"/>
              </a:spcAft>
              <a:buClr>
                <a:schemeClr val="dk1"/>
              </a:buClr>
              <a:buSzPts val="9000"/>
              <a:buNone/>
              <a:defRPr sz="9000" b="1"/>
            </a:lvl6pPr>
            <a:lvl7pPr marL="3200400" lvl="6" indent="-228600" algn="l">
              <a:spcBef>
                <a:spcPts val="1800"/>
              </a:spcBef>
              <a:spcAft>
                <a:spcPts val="0"/>
              </a:spcAft>
              <a:buClr>
                <a:schemeClr val="dk1"/>
              </a:buClr>
              <a:buSzPts val="9000"/>
              <a:buNone/>
              <a:defRPr sz="9000" b="1"/>
            </a:lvl7pPr>
            <a:lvl8pPr marL="3657600" lvl="7" indent="-228600" algn="l">
              <a:spcBef>
                <a:spcPts val="1800"/>
              </a:spcBef>
              <a:spcAft>
                <a:spcPts val="0"/>
              </a:spcAft>
              <a:buClr>
                <a:schemeClr val="dk1"/>
              </a:buClr>
              <a:buSzPts val="9000"/>
              <a:buNone/>
              <a:defRPr sz="9000" b="1"/>
            </a:lvl8pPr>
            <a:lvl9pPr marL="4114800" lvl="8" indent="-228600" algn="l">
              <a:spcBef>
                <a:spcPts val="1800"/>
              </a:spcBef>
              <a:spcAft>
                <a:spcPts val="0"/>
              </a:spcAft>
              <a:buClr>
                <a:schemeClr val="dk1"/>
              </a:buClr>
              <a:buSzPts val="9000"/>
              <a:buNone/>
              <a:defRPr sz="9000" b="1"/>
            </a:lvl9pPr>
          </a:lstStyle>
          <a:p>
            <a:endParaRPr/>
          </a:p>
        </p:txBody>
      </p:sp>
      <p:sp>
        <p:nvSpPr>
          <p:cNvPr id="41" name="Google Shape;41;p6"/>
          <p:cNvSpPr txBox="1">
            <a:spLocks noGrp="1"/>
          </p:cNvSpPr>
          <p:nvPr>
            <p:ph type="body" idx="4"/>
          </p:nvPr>
        </p:nvSpPr>
        <p:spPr>
          <a:xfrm>
            <a:off x="26012142" y="12179300"/>
            <a:ext cx="22633940" cy="22127212"/>
          </a:xfrm>
          <a:prstGeom prst="rect">
            <a:avLst/>
          </a:prstGeom>
          <a:noFill/>
          <a:ln>
            <a:noFill/>
          </a:ln>
        </p:spPr>
        <p:txBody>
          <a:bodyPr spcFirstLastPara="1" wrap="square" lIns="511850" tIns="255925" rIns="511850" bIns="255925" anchor="t" anchorCtr="0"/>
          <a:lstStyle>
            <a:lvl1pPr marL="457200" lvl="0" indent="-1079500" algn="l">
              <a:spcBef>
                <a:spcPts val="2680"/>
              </a:spcBef>
              <a:spcAft>
                <a:spcPts val="0"/>
              </a:spcAft>
              <a:buClr>
                <a:schemeClr val="dk1"/>
              </a:buClr>
              <a:buSzPts val="13400"/>
              <a:buChar char="•"/>
              <a:defRPr sz="13400"/>
            </a:lvl1pPr>
            <a:lvl2pPr marL="914400" lvl="1" indent="-939800" algn="l">
              <a:spcBef>
                <a:spcPts val="2240"/>
              </a:spcBef>
              <a:spcAft>
                <a:spcPts val="0"/>
              </a:spcAft>
              <a:buClr>
                <a:schemeClr val="dk1"/>
              </a:buClr>
              <a:buSzPts val="11200"/>
              <a:buChar char="–"/>
              <a:defRPr sz="11200"/>
            </a:lvl2pPr>
            <a:lvl3pPr marL="1371600" lvl="2" indent="-863600" algn="l">
              <a:spcBef>
                <a:spcPts val="2000"/>
              </a:spcBef>
              <a:spcAft>
                <a:spcPts val="0"/>
              </a:spcAft>
              <a:buClr>
                <a:schemeClr val="dk1"/>
              </a:buClr>
              <a:buSzPts val="10000"/>
              <a:buChar char="•"/>
              <a:defRPr sz="10000"/>
            </a:lvl3pPr>
            <a:lvl4pPr marL="1828800" lvl="3" indent="-800100" algn="l">
              <a:spcBef>
                <a:spcPts val="1800"/>
              </a:spcBef>
              <a:spcAft>
                <a:spcPts val="0"/>
              </a:spcAft>
              <a:buClr>
                <a:schemeClr val="dk1"/>
              </a:buClr>
              <a:buSzPts val="9000"/>
              <a:buChar char="–"/>
              <a:defRPr sz="9000"/>
            </a:lvl4pPr>
            <a:lvl5pPr marL="2286000" lvl="4" indent="-800100" algn="l">
              <a:spcBef>
                <a:spcPts val="1800"/>
              </a:spcBef>
              <a:spcAft>
                <a:spcPts val="0"/>
              </a:spcAft>
              <a:buClr>
                <a:schemeClr val="dk1"/>
              </a:buClr>
              <a:buSzPts val="9000"/>
              <a:buChar char="»"/>
              <a:defRPr sz="9000"/>
            </a:lvl5pPr>
            <a:lvl6pPr marL="2743200" lvl="5" indent="-800100" algn="l">
              <a:spcBef>
                <a:spcPts val="1800"/>
              </a:spcBef>
              <a:spcAft>
                <a:spcPts val="0"/>
              </a:spcAft>
              <a:buClr>
                <a:schemeClr val="dk1"/>
              </a:buClr>
              <a:buSzPts val="9000"/>
              <a:buChar char="•"/>
              <a:defRPr sz="9000"/>
            </a:lvl6pPr>
            <a:lvl7pPr marL="3200400" lvl="6" indent="-800100" algn="l">
              <a:spcBef>
                <a:spcPts val="1800"/>
              </a:spcBef>
              <a:spcAft>
                <a:spcPts val="0"/>
              </a:spcAft>
              <a:buClr>
                <a:schemeClr val="dk1"/>
              </a:buClr>
              <a:buSzPts val="9000"/>
              <a:buChar char="•"/>
              <a:defRPr sz="9000"/>
            </a:lvl7pPr>
            <a:lvl8pPr marL="3657600" lvl="7" indent="-800100" algn="l">
              <a:spcBef>
                <a:spcPts val="1800"/>
              </a:spcBef>
              <a:spcAft>
                <a:spcPts val="0"/>
              </a:spcAft>
              <a:buClr>
                <a:schemeClr val="dk1"/>
              </a:buClr>
              <a:buSzPts val="9000"/>
              <a:buChar char="•"/>
              <a:defRPr sz="9000"/>
            </a:lvl8pPr>
            <a:lvl9pPr marL="4114800" lvl="8" indent="-800100" algn="l">
              <a:spcBef>
                <a:spcPts val="1800"/>
              </a:spcBef>
              <a:spcAft>
                <a:spcPts val="0"/>
              </a:spcAft>
              <a:buClr>
                <a:schemeClr val="dk1"/>
              </a:buClr>
              <a:buSzPts val="9000"/>
              <a:buChar char="•"/>
              <a:defRPr sz="9000"/>
            </a:lvl9pPr>
          </a:lstStyle>
          <a:p>
            <a:endParaRPr/>
          </a:p>
        </p:txBody>
      </p:sp>
      <p:sp>
        <p:nvSpPr>
          <p:cNvPr id="42" name="Google Shape;42;p6"/>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2560328" y="1529080"/>
            <a:ext cx="16846551" cy="6507480"/>
          </a:xfrm>
          <a:prstGeom prst="rect">
            <a:avLst/>
          </a:prstGeom>
          <a:noFill/>
          <a:ln>
            <a:noFill/>
          </a:ln>
        </p:spPr>
        <p:txBody>
          <a:bodyPr spcFirstLastPara="1" wrap="square" lIns="511850" tIns="255925" rIns="511850" bIns="255925" anchor="b" anchorCtr="0"/>
          <a:lstStyle>
            <a:lvl1pPr lvl="0" algn="l">
              <a:spcBef>
                <a:spcPts val="0"/>
              </a:spcBef>
              <a:spcAft>
                <a:spcPts val="0"/>
              </a:spcAft>
              <a:buClr>
                <a:schemeClr val="dk1"/>
              </a:buClr>
              <a:buSzPts val="11200"/>
              <a:buFont typeface="Calibri"/>
              <a:buNone/>
              <a:defRPr sz="11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20020280" y="1529088"/>
            <a:ext cx="28625799" cy="32777432"/>
          </a:xfrm>
          <a:prstGeom prst="rect">
            <a:avLst/>
          </a:prstGeom>
          <a:noFill/>
          <a:ln>
            <a:noFill/>
          </a:ln>
        </p:spPr>
        <p:txBody>
          <a:bodyPr spcFirstLastPara="1" wrap="square" lIns="511850" tIns="255925" rIns="511850" bIns="255925" anchor="t" anchorCtr="0"/>
          <a:lstStyle>
            <a:lvl1pPr marL="457200" lvl="0" indent="-1371600" algn="l">
              <a:spcBef>
                <a:spcPts val="3600"/>
              </a:spcBef>
              <a:spcAft>
                <a:spcPts val="0"/>
              </a:spcAft>
              <a:buClr>
                <a:schemeClr val="dk1"/>
              </a:buClr>
              <a:buSzPts val="18000"/>
              <a:buChar char="•"/>
              <a:defRPr sz="18000"/>
            </a:lvl1pPr>
            <a:lvl2pPr marL="914400" lvl="1" indent="-1219200" algn="l">
              <a:spcBef>
                <a:spcPts val="3120"/>
              </a:spcBef>
              <a:spcAft>
                <a:spcPts val="0"/>
              </a:spcAft>
              <a:buClr>
                <a:schemeClr val="dk1"/>
              </a:buClr>
              <a:buSzPts val="15600"/>
              <a:buChar char="–"/>
              <a:defRPr sz="15600"/>
            </a:lvl2pPr>
            <a:lvl3pPr marL="1371600" lvl="2" indent="-1079500" algn="l">
              <a:spcBef>
                <a:spcPts val="2680"/>
              </a:spcBef>
              <a:spcAft>
                <a:spcPts val="0"/>
              </a:spcAft>
              <a:buClr>
                <a:schemeClr val="dk1"/>
              </a:buClr>
              <a:buSzPts val="13400"/>
              <a:buChar char="•"/>
              <a:defRPr sz="13400"/>
            </a:lvl3pPr>
            <a:lvl4pPr marL="1828800" lvl="3" indent="-939800" algn="l">
              <a:spcBef>
                <a:spcPts val="2240"/>
              </a:spcBef>
              <a:spcAft>
                <a:spcPts val="0"/>
              </a:spcAft>
              <a:buClr>
                <a:schemeClr val="dk1"/>
              </a:buClr>
              <a:buSzPts val="11200"/>
              <a:buChar char="–"/>
              <a:defRPr sz="11200"/>
            </a:lvl4pPr>
            <a:lvl5pPr marL="2286000" lvl="4" indent="-939800" algn="l">
              <a:spcBef>
                <a:spcPts val="2240"/>
              </a:spcBef>
              <a:spcAft>
                <a:spcPts val="0"/>
              </a:spcAft>
              <a:buClr>
                <a:schemeClr val="dk1"/>
              </a:buClr>
              <a:buSzPts val="11200"/>
              <a:buChar char="»"/>
              <a:defRPr sz="11200"/>
            </a:lvl5pPr>
            <a:lvl6pPr marL="2743200" lvl="5" indent="-939800" algn="l">
              <a:spcBef>
                <a:spcPts val="2240"/>
              </a:spcBef>
              <a:spcAft>
                <a:spcPts val="0"/>
              </a:spcAft>
              <a:buClr>
                <a:schemeClr val="dk1"/>
              </a:buClr>
              <a:buSzPts val="11200"/>
              <a:buChar char="•"/>
              <a:defRPr sz="11200"/>
            </a:lvl6pPr>
            <a:lvl7pPr marL="3200400" lvl="6" indent="-939800" algn="l">
              <a:spcBef>
                <a:spcPts val="2240"/>
              </a:spcBef>
              <a:spcAft>
                <a:spcPts val="0"/>
              </a:spcAft>
              <a:buClr>
                <a:schemeClr val="dk1"/>
              </a:buClr>
              <a:buSzPts val="11200"/>
              <a:buChar char="•"/>
              <a:defRPr sz="11200"/>
            </a:lvl7pPr>
            <a:lvl8pPr marL="3657600" lvl="7" indent="-939800" algn="l">
              <a:spcBef>
                <a:spcPts val="2240"/>
              </a:spcBef>
              <a:spcAft>
                <a:spcPts val="0"/>
              </a:spcAft>
              <a:buClr>
                <a:schemeClr val="dk1"/>
              </a:buClr>
              <a:buSzPts val="11200"/>
              <a:buChar char="•"/>
              <a:defRPr sz="11200"/>
            </a:lvl8pPr>
            <a:lvl9pPr marL="4114800" lvl="8" indent="-939800" algn="l">
              <a:spcBef>
                <a:spcPts val="2240"/>
              </a:spcBef>
              <a:spcAft>
                <a:spcPts val="0"/>
              </a:spcAft>
              <a:buClr>
                <a:schemeClr val="dk1"/>
              </a:buClr>
              <a:buSzPts val="11200"/>
              <a:buChar char="•"/>
              <a:defRPr sz="11200"/>
            </a:lvl9pPr>
          </a:lstStyle>
          <a:p>
            <a:endParaRPr/>
          </a:p>
        </p:txBody>
      </p:sp>
      <p:sp>
        <p:nvSpPr>
          <p:cNvPr id="57" name="Google Shape;57;p9"/>
          <p:cNvSpPr txBox="1">
            <a:spLocks noGrp="1"/>
          </p:cNvSpPr>
          <p:nvPr>
            <p:ph type="body" idx="2"/>
          </p:nvPr>
        </p:nvSpPr>
        <p:spPr>
          <a:xfrm>
            <a:off x="2560328" y="8036568"/>
            <a:ext cx="16846551" cy="26269953"/>
          </a:xfrm>
          <a:prstGeom prst="rect">
            <a:avLst/>
          </a:prstGeom>
          <a:noFill/>
          <a:ln>
            <a:noFill/>
          </a:ln>
        </p:spPr>
        <p:txBody>
          <a:bodyPr spcFirstLastPara="1" wrap="square" lIns="511850" tIns="255925" rIns="511850" bIns="255925" anchor="t" anchorCtr="0"/>
          <a:lstStyle>
            <a:lvl1pPr marL="457200" lvl="0" indent="-228600" algn="l">
              <a:spcBef>
                <a:spcPts val="1560"/>
              </a:spcBef>
              <a:spcAft>
                <a:spcPts val="0"/>
              </a:spcAft>
              <a:buClr>
                <a:schemeClr val="dk1"/>
              </a:buClr>
              <a:buSzPts val="7800"/>
              <a:buNone/>
              <a:defRPr sz="7800"/>
            </a:lvl1pPr>
            <a:lvl2pPr marL="914400" lvl="1" indent="-228600" algn="l">
              <a:spcBef>
                <a:spcPts val="1360"/>
              </a:spcBef>
              <a:spcAft>
                <a:spcPts val="0"/>
              </a:spcAft>
              <a:buClr>
                <a:schemeClr val="dk1"/>
              </a:buClr>
              <a:buSzPts val="6800"/>
              <a:buNone/>
              <a:defRPr sz="6800"/>
            </a:lvl2pPr>
            <a:lvl3pPr marL="1371600" lvl="2" indent="-228600" algn="l">
              <a:spcBef>
                <a:spcPts val="1120"/>
              </a:spcBef>
              <a:spcAft>
                <a:spcPts val="0"/>
              </a:spcAft>
              <a:buClr>
                <a:schemeClr val="dk1"/>
              </a:buClr>
              <a:buSzPts val="5600"/>
              <a:buNone/>
              <a:defRPr sz="5600"/>
            </a:lvl3pPr>
            <a:lvl4pPr marL="1828800" lvl="3" indent="-228600" algn="l">
              <a:spcBef>
                <a:spcPts val="1000"/>
              </a:spcBef>
              <a:spcAft>
                <a:spcPts val="0"/>
              </a:spcAft>
              <a:buClr>
                <a:schemeClr val="dk1"/>
              </a:buClr>
              <a:buSzPts val="5000"/>
              <a:buNone/>
              <a:defRPr sz="5000"/>
            </a:lvl4pPr>
            <a:lvl5pPr marL="2286000" lvl="4" indent="-228600" algn="l">
              <a:spcBef>
                <a:spcPts val="1000"/>
              </a:spcBef>
              <a:spcAft>
                <a:spcPts val="0"/>
              </a:spcAft>
              <a:buClr>
                <a:schemeClr val="dk1"/>
              </a:buClr>
              <a:buSzPts val="5000"/>
              <a:buNone/>
              <a:defRPr sz="5000"/>
            </a:lvl5pPr>
            <a:lvl6pPr marL="2743200" lvl="5" indent="-228600" algn="l">
              <a:spcBef>
                <a:spcPts val="1000"/>
              </a:spcBef>
              <a:spcAft>
                <a:spcPts val="0"/>
              </a:spcAft>
              <a:buClr>
                <a:schemeClr val="dk1"/>
              </a:buClr>
              <a:buSzPts val="5000"/>
              <a:buNone/>
              <a:defRPr sz="5000"/>
            </a:lvl6pPr>
            <a:lvl7pPr marL="3200400" lvl="6" indent="-228600" algn="l">
              <a:spcBef>
                <a:spcPts val="1000"/>
              </a:spcBef>
              <a:spcAft>
                <a:spcPts val="0"/>
              </a:spcAft>
              <a:buClr>
                <a:schemeClr val="dk1"/>
              </a:buClr>
              <a:buSzPts val="5000"/>
              <a:buNone/>
              <a:defRPr sz="5000"/>
            </a:lvl7pPr>
            <a:lvl8pPr marL="3657600" lvl="7" indent="-228600" algn="l">
              <a:spcBef>
                <a:spcPts val="1000"/>
              </a:spcBef>
              <a:spcAft>
                <a:spcPts val="0"/>
              </a:spcAft>
              <a:buClr>
                <a:schemeClr val="dk1"/>
              </a:buClr>
              <a:buSzPts val="5000"/>
              <a:buNone/>
              <a:defRPr sz="5000"/>
            </a:lvl8pPr>
            <a:lvl9pPr marL="4114800" lvl="8" indent="-228600" algn="l">
              <a:spcBef>
                <a:spcPts val="1000"/>
              </a:spcBef>
              <a:spcAft>
                <a:spcPts val="0"/>
              </a:spcAft>
              <a:buClr>
                <a:schemeClr val="dk1"/>
              </a:buClr>
              <a:buSzPts val="5000"/>
              <a:buNone/>
              <a:defRPr sz="5000"/>
            </a:lvl9pPr>
          </a:lstStyle>
          <a:p>
            <a:endParaRPr/>
          </a:p>
        </p:txBody>
      </p:sp>
      <p:sp>
        <p:nvSpPr>
          <p:cNvPr id="58" name="Google Shape;58;p9"/>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0036812" y="26883359"/>
            <a:ext cx="30723839" cy="3173732"/>
          </a:xfrm>
          <a:prstGeom prst="rect">
            <a:avLst/>
          </a:prstGeom>
          <a:noFill/>
          <a:ln>
            <a:noFill/>
          </a:ln>
        </p:spPr>
        <p:txBody>
          <a:bodyPr spcFirstLastPara="1" wrap="square" lIns="511850" tIns="255925" rIns="511850" bIns="255925" anchor="b" anchorCtr="0"/>
          <a:lstStyle>
            <a:lvl1pPr lvl="0" algn="l">
              <a:spcBef>
                <a:spcPts val="0"/>
              </a:spcBef>
              <a:spcAft>
                <a:spcPts val="0"/>
              </a:spcAft>
              <a:buClr>
                <a:schemeClr val="dk1"/>
              </a:buClr>
              <a:buSzPts val="11200"/>
              <a:buFont typeface="Calibri"/>
              <a:buNone/>
              <a:defRPr sz="11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0036812" y="3431540"/>
            <a:ext cx="30723839" cy="23042881"/>
          </a:xfrm>
          <a:prstGeom prst="rect">
            <a:avLst/>
          </a:prstGeom>
          <a:noFill/>
          <a:ln>
            <a:noFill/>
          </a:ln>
        </p:spPr>
        <p:txBody>
          <a:bodyPr spcFirstLastPara="1" wrap="square" lIns="511850" tIns="255925" rIns="511850" bIns="255925" anchor="t" anchorCtr="0"/>
          <a:lstStyle>
            <a:lvl1pPr marR="0" lvl="0" algn="l" rtl="0">
              <a:spcBef>
                <a:spcPts val="3600"/>
              </a:spcBef>
              <a:spcAft>
                <a:spcPts val="0"/>
              </a:spcAft>
              <a:buClr>
                <a:schemeClr val="dk1"/>
              </a:buClr>
              <a:buSzPts val="18000"/>
              <a:buFont typeface="Arial"/>
              <a:buNone/>
              <a:defRPr sz="18000" b="0" i="0" u="none" strike="noStrike" cap="none">
                <a:solidFill>
                  <a:schemeClr val="dk1"/>
                </a:solidFill>
                <a:latin typeface="Calibri"/>
                <a:ea typeface="Calibri"/>
                <a:cs typeface="Calibri"/>
                <a:sym typeface="Calibri"/>
              </a:defRPr>
            </a:lvl1pPr>
            <a:lvl2pPr marR="0" lvl="1" algn="l" rtl="0">
              <a:spcBef>
                <a:spcPts val="3120"/>
              </a:spcBef>
              <a:spcAft>
                <a:spcPts val="0"/>
              </a:spcAft>
              <a:buClr>
                <a:schemeClr val="dk1"/>
              </a:buClr>
              <a:buSzPts val="15600"/>
              <a:buFont typeface="Arial"/>
              <a:buNone/>
              <a:defRPr sz="15600" b="0" i="0" u="none" strike="noStrike" cap="none">
                <a:solidFill>
                  <a:schemeClr val="dk1"/>
                </a:solidFill>
                <a:latin typeface="Calibri"/>
                <a:ea typeface="Calibri"/>
                <a:cs typeface="Calibri"/>
                <a:sym typeface="Calibri"/>
              </a:defRPr>
            </a:lvl2pPr>
            <a:lvl3pPr marR="0" lvl="2" algn="l" rtl="0">
              <a:spcBef>
                <a:spcPts val="2680"/>
              </a:spcBef>
              <a:spcAft>
                <a:spcPts val="0"/>
              </a:spcAft>
              <a:buClr>
                <a:schemeClr val="dk1"/>
              </a:buClr>
              <a:buSzPts val="13400"/>
              <a:buFont typeface="Arial"/>
              <a:buNone/>
              <a:defRPr sz="13400" b="0" i="0" u="none" strike="noStrike" cap="none">
                <a:solidFill>
                  <a:schemeClr val="dk1"/>
                </a:solidFill>
                <a:latin typeface="Calibri"/>
                <a:ea typeface="Calibri"/>
                <a:cs typeface="Calibri"/>
                <a:sym typeface="Calibri"/>
              </a:defRPr>
            </a:lvl3pPr>
            <a:lvl4pPr marR="0" lvl="3" algn="l" rtl="0">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4pPr>
            <a:lvl5pPr marR="0" lvl="4" algn="l" rtl="0">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5pPr>
            <a:lvl6pPr marR="0" lvl="5" algn="l" rtl="0">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6pPr>
            <a:lvl7pPr marR="0" lvl="6" algn="l" rtl="0">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7pPr>
            <a:lvl8pPr marR="0" lvl="7" algn="l" rtl="0">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8pPr>
            <a:lvl9pPr marR="0" lvl="8" algn="l" rtl="0">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0036812" y="30057091"/>
            <a:ext cx="30723839" cy="4507228"/>
          </a:xfrm>
          <a:prstGeom prst="rect">
            <a:avLst/>
          </a:prstGeom>
          <a:noFill/>
          <a:ln>
            <a:noFill/>
          </a:ln>
        </p:spPr>
        <p:txBody>
          <a:bodyPr spcFirstLastPara="1" wrap="square" lIns="511850" tIns="255925" rIns="511850" bIns="255925" anchor="t" anchorCtr="0"/>
          <a:lstStyle>
            <a:lvl1pPr marL="457200" lvl="0" indent="-228600" algn="l">
              <a:spcBef>
                <a:spcPts val="1560"/>
              </a:spcBef>
              <a:spcAft>
                <a:spcPts val="0"/>
              </a:spcAft>
              <a:buClr>
                <a:schemeClr val="dk1"/>
              </a:buClr>
              <a:buSzPts val="7800"/>
              <a:buNone/>
              <a:defRPr sz="7800"/>
            </a:lvl1pPr>
            <a:lvl2pPr marL="914400" lvl="1" indent="-228600" algn="l">
              <a:spcBef>
                <a:spcPts val="1360"/>
              </a:spcBef>
              <a:spcAft>
                <a:spcPts val="0"/>
              </a:spcAft>
              <a:buClr>
                <a:schemeClr val="dk1"/>
              </a:buClr>
              <a:buSzPts val="6800"/>
              <a:buNone/>
              <a:defRPr sz="6800"/>
            </a:lvl2pPr>
            <a:lvl3pPr marL="1371600" lvl="2" indent="-228600" algn="l">
              <a:spcBef>
                <a:spcPts val="1120"/>
              </a:spcBef>
              <a:spcAft>
                <a:spcPts val="0"/>
              </a:spcAft>
              <a:buClr>
                <a:schemeClr val="dk1"/>
              </a:buClr>
              <a:buSzPts val="5600"/>
              <a:buNone/>
              <a:defRPr sz="5600"/>
            </a:lvl3pPr>
            <a:lvl4pPr marL="1828800" lvl="3" indent="-228600" algn="l">
              <a:spcBef>
                <a:spcPts val="1000"/>
              </a:spcBef>
              <a:spcAft>
                <a:spcPts val="0"/>
              </a:spcAft>
              <a:buClr>
                <a:schemeClr val="dk1"/>
              </a:buClr>
              <a:buSzPts val="5000"/>
              <a:buNone/>
              <a:defRPr sz="5000"/>
            </a:lvl4pPr>
            <a:lvl5pPr marL="2286000" lvl="4" indent="-228600" algn="l">
              <a:spcBef>
                <a:spcPts val="1000"/>
              </a:spcBef>
              <a:spcAft>
                <a:spcPts val="0"/>
              </a:spcAft>
              <a:buClr>
                <a:schemeClr val="dk1"/>
              </a:buClr>
              <a:buSzPts val="5000"/>
              <a:buNone/>
              <a:defRPr sz="5000"/>
            </a:lvl5pPr>
            <a:lvl6pPr marL="2743200" lvl="5" indent="-228600" algn="l">
              <a:spcBef>
                <a:spcPts val="1000"/>
              </a:spcBef>
              <a:spcAft>
                <a:spcPts val="0"/>
              </a:spcAft>
              <a:buClr>
                <a:schemeClr val="dk1"/>
              </a:buClr>
              <a:buSzPts val="5000"/>
              <a:buNone/>
              <a:defRPr sz="5000"/>
            </a:lvl6pPr>
            <a:lvl7pPr marL="3200400" lvl="6" indent="-228600" algn="l">
              <a:spcBef>
                <a:spcPts val="1000"/>
              </a:spcBef>
              <a:spcAft>
                <a:spcPts val="0"/>
              </a:spcAft>
              <a:buClr>
                <a:schemeClr val="dk1"/>
              </a:buClr>
              <a:buSzPts val="5000"/>
              <a:buNone/>
              <a:defRPr sz="5000"/>
            </a:lvl7pPr>
            <a:lvl8pPr marL="3657600" lvl="7" indent="-228600" algn="l">
              <a:spcBef>
                <a:spcPts val="1000"/>
              </a:spcBef>
              <a:spcAft>
                <a:spcPts val="0"/>
              </a:spcAft>
              <a:buClr>
                <a:schemeClr val="dk1"/>
              </a:buClr>
              <a:buSzPts val="5000"/>
              <a:buNone/>
              <a:defRPr sz="5000"/>
            </a:lvl8pPr>
            <a:lvl9pPr marL="4114800" lvl="8" indent="-228600" algn="l">
              <a:spcBef>
                <a:spcPts val="1000"/>
              </a:spcBef>
              <a:spcAft>
                <a:spcPts val="0"/>
              </a:spcAft>
              <a:buClr>
                <a:schemeClr val="dk1"/>
              </a:buClr>
              <a:buSzPts val="5000"/>
              <a:buNone/>
              <a:defRPr sz="5000"/>
            </a:lvl9pPr>
          </a:lstStyle>
          <a:p>
            <a:endParaRPr/>
          </a:p>
        </p:txBody>
      </p:sp>
      <p:sp>
        <p:nvSpPr>
          <p:cNvPr id="65" name="Google Shape;65;p10"/>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12930504" y="-1409056"/>
            <a:ext cx="25345393" cy="46085761"/>
          </a:xfrm>
          <a:prstGeom prst="rect">
            <a:avLst/>
          </a:prstGeom>
          <a:noFill/>
          <a:ln>
            <a:noFill/>
          </a:ln>
        </p:spPr>
        <p:txBody>
          <a:bodyPr spcFirstLastPara="1" wrap="square" lIns="511850" tIns="255925" rIns="511850" bIns="255925"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marR="0" lvl="0" algn="ctr" rtl="0">
              <a:spcBef>
                <a:spcPts val="0"/>
              </a:spcBef>
              <a:spcAft>
                <a:spcPts val="0"/>
              </a:spcAft>
              <a:buClr>
                <a:schemeClr val="dk1"/>
              </a:buClr>
              <a:buSzPts val="24600"/>
              <a:buFont typeface="Calibri"/>
              <a:buNone/>
              <a:defRPr sz="24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2560320" y="8961128"/>
            <a:ext cx="46085761" cy="25345393"/>
          </a:xfrm>
          <a:prstGeom prst="rect">
            <a:avLst/>
          </a:prstGeom>
          <a:noFill/>
          <a:ln>
            <a:noFill/>
          </a:ln>
        </p:spPr>
        <p:txBody>
          <a:bodyPr spcFirstLastPara="1" wrap="square" lIns="511850" tIns="255925" rIns="511850" bIns="255925" anchor="t" anchorCtr="0"/>
          <a:lstStyle>
            <a:lvl1pPr marL="457200" marR="0" lvl="0" indent="-1371600" algn="l" rtl="0">
              <a:spcBef>
                <a:spcPts val="3600"/>
              </a:spcBef>
              <a:spcAft>
                <a:spcPts val="0"/>
              </a:spcAft>
              <a:buClr>
                <a:schemeClr val="dk1"/>
              </a:buClr>
              <a:buSzPts val="18000"/>
              <a:buFont typeface="Arial"/>
              <a:buChar char="•"/>
              <a:defRPr sz="18000" b="0" i="0" u="none" strike="noStrike" cap="none">
                <a:solidFill>
                  <a:schemeClr val="dk1"/>
                </a:solidFill>
                <a:latin typeface="Calibri"/>
                <a:ea typeface="Calibri"/>
                <a:cs typeface="Calibri"/>
                <a:sym typeface="Calibri"/>
              </a:defRPr>
            </a:lvl1pPr>
            <a:lvl2pPr marL="914400" marR="0" lvl="1" indent="-1219200" algn="l" rtl="0">
              <a:spcBef>
                <a:spcPts val="3120"/>
              </a:spcBef>
              <a:spcAft>
                <a:spcPts val="0"/>
              </a:spcAft>
              <a:buClr>
                <a:schemeClr val="dk1"/>
              </a:buClr>
              <a:buSzPts val="15600"/>
              <a:buFont typeface="Arial"/>
              <a:buChar char="–"/>
              <a:defRPr sz="15600" b="0" i="0" u="none" strike="noStrike" cap="none">
                <a:solidFill>
                  <a:schemeClr val="dk1"/>
                </a:solidFill>
                <a:latin typeface="Calibri"/>
                <a:ea typeface="Calibri"/>
                <a:cs typeface="Calibri"/>
                <a:sym typeface="Calibri"/>
              </a:defRPr>
            </a:lvl2pPr>
            <a:lvl3pPr marL="1371600" marR="0" lvl="2" indent="-1079500" algn="l" rtl="0">
              <a:spcBef>
                <a:spcPts val="2680"/>
              </a:spcBef>
              <a:spcAft>
                <a:spcPts val="0"/>
              </a:spcAft>
              <a:buClr>
                <a:schemeClr val="dk1"/>
              </a:buClr>
              <a:buSzPts val="13400"/>
              <a:buFont typeface="Arial"/>
              <a:buChar char="•"/>
              <a:defRPr sz="13400" b="0" i="0" u="none" strike="noStrike" cap="none">
                <a:solidFill>
                  <a:schemeClr val="dk1"/>
                </a:solidFill>
                <a:latin typeface="Calibri"/>
                <a:ea typeface="Calibri"/>
                <a:cs typeface="Calibri"/>
                <a:sym typeface="Calibri"/>
              </a:defRPr>
            </a:lvl3pPr>
            <a:lvl4pPr marL="1828800" marR="0" lvl="3" indent="-939800" algn="l" rtl="0">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4pPr>
            <a:lvl5pPr marL="2286000" marR="0" lvl="4" indent="-939800" algn="l" rtl="0">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5pPr>
            <a:lvl6pPr marL="2743200" marR="0" lvl="5" indent="-939800" algn="l" rtl="0">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6pPr>
            <a:lvl7pPr marL="3200400" marR="0" lvl="6" indent="-939800" algn="l" rtl="0">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7pPr>
            <a:lvl8pPr marL="3657600" marR="0" lvl="7" indent="-939800" algn="l" rtl="0">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8pPr>
            <a:lvl9pPr marL="4114800" marR="0" lvl="8" indent="-939800" algn="l" rtl="0">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marR="0" lvl="0" algn="l" rtl="0">
              <a:spcBef>
                <a:spcPts val="0"/>
              </a:spcBef>
              <a:spcAft>
                <a:spcPts val="0"/>
              </a:spcAft>
              <a:buSzPts val="1400"/>
              <a:buNone/>
              <a:defRPr sz="6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marR="0" lvl="0" algn="ctr" rtl="0">
              <a:spcBef>
                <a:spcPts val="0"/>
              </a:spcBef>
              <a:spcAft>
                <a:spcPts val="0"/>
              </a:spcAft>
              <a:buSzPts val="1400"/>
              <a:buNone/>
              <a:defRPr sz="6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rtl="0">
              <a:spcBef>
                <a:spcPts val="0"/>
              </a:spcBef>
              <a:buNone/>
              <a:defRPr sz="6800" b="0" i="0" u="none" strike="noStrike" cap="none">
                <a:solidFill>
                  <a:srgbClr val="888888"/>
                </a:solidFill>
                <a:latin typeface="Calibri"/>
                <a:ea typeface="Calibri"/>
                <a:cs typeface="Calibri"/>
                <a:sym typeface="Calibri"/>
              </a:defRPr>
            </a:lvl1pPr>
            <a:lvl2pPr marL="0" marR="0" lvl="1" indent="0" algn="r" rtl="0">
              <a:spcBef>
                <a:spcPts val="0"/>
              </a:spcBef>
              <a:buNone/>
              <a:defRPr sz="6800" b="0" i="0" u="none" strike="noStrike" cap="none">
                <a:solidFill>
                  <a:srgbClr val="888888"/>
                </a:solidFill>
                <a:latin typeface="Calibri"/>
                <a:ea typeface="Calibri"/>
                <a:cs typeface="Calibri"/>
                <a:sym typeface="Calibri"/>
              </a:defRPr>
            </a:lvl2pPr>
            <a:lvl3pPr marL="0" marR="0" lvl="2" indent="0" algn="r" rtl="0">
              <a:spcBef>
                <a:spcPts val="0"/>
              </a:spcBef>
              <a:buNone/>
              <a:defRPr sz="6800" b="0" i="0" u="none" strike="noStrike" cap="none">
                <a:solidFill>
                  <a:srgbClr val="888888"/>
                </a:solidFill>
                <a:latin typeface="Calibri"/>
                <a:ea typeface="Calibri"/>
                <a:cs typeface="Calibri"/>
                <a:sym typeface="Calibri"/>
              </a:defRPr>
            </a:lvl3pPr>
            <a:lvl4pPr marL="0" marR="0" lvl="3" indent="0" algn="r" rtl="0">
              <a:spcBef>
                <a:spcPts val="0"/>
              </a:spcBef>
              <a:buNone/>
              <a:defRPr sz="6800" b="0" i="0" u="none" strike="noStrike" cap="none">
                <a:solidFill>
                  <a:srgbClr val="888888"/>
                </a:solidFill>
                <a:latin typeface="Calibri"/>
                <a:ea typeface="Calibri"/>
                <a:cs typeface="Calibri"/>
                <a:sym typeface="Calibri"/>
              </a:defRPr>
            </a:lvl4pPr>
            <a:lvl5pPr marL="0" marR="0" lvl="4" indent="0" algn="r" rtl="0">
              <a:spcBef>
                <a:spcPts val="0"/>
              </a:spcBef>
              <a:buNone/>
              <a:defRPr sz="6800" b="0" i="0" u="none" strike="noStrike" cap="none">
                <a:solidFill>
                  <a:srgbClr val="888888"/>
                </a:solidFill>
                <a:latin typeface="Calibri"/>
                <a:ea typeface="Calibri"/>
                <a:cs typeface="Calibri"/>
                <a:sym typeface="Calibri"/>
              </a:defRPr>
            </a:lvl5pPr>
            <a:lvl6pPr marL="0" marR="0" lvl="5" indent="0" algn="r" rtl="0">
              <a:spcBef>
                <a:spcPts val="0"/>
              </a:spcBef>
              <a:buNone/>
              <a:defRPr sz="6800" b="0" i="0" u="none" strike="noStrike" cap="none">
                <a:solidFill>
                  <a:srgbClr val="888888"/>
                </a:solidFill>
                <a:latin typeface="Calibri"/>
                <a:ea typeface="Calibri"/>
                <a:cs typeface="Calibri"/>
                <a:sym typeface="Calibri"/>
              </a:defRPr>
            </a:lvl6pPr>
            <a:lvl7pPr marL="0" marR="0" lvl="6" indent="0" algn="r" rtl="0">
              <a:spcBef>
                <a:spcPts val="0"/>
              </a:spcBef>
              <a:buNone/>
              <a:defRPr sz="6800" b="0" i="0" u="none" strike="noStrike" cap="none">
                <a:solidFill>
                  <a:srgbClr val="888888"/>
                </a:solidFill>
                <a:latin typeface="Calibri"/>
                <a:ea typeface="Calibri"/>
                <a:cs typeface="Calibri"/>
                <a:sym typeface="Calibri"/>
              </a:defRPr>
            </a:lvl7pPr>
            <a:lvl8pPr marL="0" marR="0" lvl="7" indent="0" algn="r" rtl="0">
              <a:spcBef>
                <a:spcPts val="0"/>
              </a:spcBef>
              <a:buNone/>
              <a:defRPr sz="6800" b="0" i="0" u="none" strike="noStrike" cap="none">
                <a:solidFill>
                  <a:srgbClr val="888888"/>
                </a:solidFill>
                <a:latin typeface="Calibri"/>
                <a:ea typeface="Calibri"/>
                <a:cs typeface="Calibri"/>
                <a:sym typeface="Calibri"/>
              </a:defRPr>
            </a:lvl8pPr>
            <a:lvl9pPr marL="0" marR="0" lvl="8" indent="0" algn="r" rtl="0">
              <a:spcBef>
                <a:spcPts val="0"/>
              </a:spcBef>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hart" Target="../charts/chart4.xml"/><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chart" Target="../charts/chart3.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chart" Target="../charts/chart2.xml"/><Relationship Id="rId5" Type="http://schemas.openxmlformats.org/officeDocument/2006/relationships/image" Target="../media/image3.png"/><Relationship Id="rId10" Type="http://schemas.openxmlformats.org/officeDocument/2006/relationships/chart" Target="../charts/chart1.xml"/><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83"/>
        <p:cNvGrpSpPr/>
        <p:nvPr/>
      </p:nvGrpSpPr>
      <p:grpSpPr>
        <a:xfrm>
          <a:off x="0" y="0"/>
          <a:ext cx="0" cy="0"/>
          <a:chOff x="0" y="0"/>
          <a:chExt cx="0" cy="0"/>
        </a:xfrm>
      </p:grpSpPr>
      <p:sp>
        <p:nvSpPr>
          <p:cNvPr id="84" name="Google Shape;84;p13"/>
          <p:cNvSpPr txBox="1"/>
          <p:nvPr/>
        </p:nvSpPr>
        <p:spPr>
          <a:xfrm>
            <a:off x="856350" y="884150"/>
            <a:ext cx="49493700" cy="7351200"/>
          </a:xfrm>
          <a:prstGeom prst="rect">
            <a:avLst/>
          </a:prstGeom>
          <a:solidFill>
            <a:srgbClr val="A64D79"/>
          </a:solidFill>
          <a:ln>
            <a:noFill/>
          </a:ln>
        </p:spPr>
        <p:txBody>
          <a:bodyPr spcFirstLastPara="1" wrap="square" lIns="512025" tIns="256000" rIns="512025" bIns="256000" anchor="ctr" anchorCtr="0">
            <a:noAutofit/>
          </a:bodyPr>
          <a:lstStyle/>
          <a:p>
            <a:pPr marL="0" lvl="0" indent="0" algn="ctr" rtl="0">
              <a:lnSpc>
                <a:spcPct val="115000"/>
              </a:lnSpc>
              <a:spcBef>
                <a:spcPts val="2000"/>
              </a:spcBef>
              <a:spcAft>
                <a:spcPts val="0"/>
              </a:spcAft>
              <a:buClr>
                <a:schemeClr val="dk1"/>
              </a:buClr>
              <a:buSzPts val="1100"/>
              <a:buFont typeface="Arial"/>
              <a:buNone/>
            </a:pPr>
            <a:r>
              <a:rPr lang="en-US" sz="6000" b="1">
                <a:solidFill>
                  <a:srgbClr val="FFFFFF"/>
                </a:solidFill>
              </a:rPr>
              <a:t> </a:t>
            </a:r>
            <a:r>
              <a:rPr lang="en-US" sz="7000" b="1">
                <a:solidFill>
                  <a:srgbClr val="FFFFFF"/>
                </a:solidFill>
              </a:rPr>
              <a:t>The CVOE Assessment: A Potential Novel Non-Invasive Neurocognitive Detector of</a:t>
            </a:r>
            <a:endParaRPr sz="7000" b="1">
              <a:solidFill>
                <a:srgbClr val="FFFFFF"/>
              </a:solidFill>
            </a:endParaRPr>
          </a:p>
          <a:p>
            <a:pPr marL="0" lvl="0" indent="0" algn="ctr" rtl="0">
              <a:lnSpc>
                <a:spcPct val="115000"/>
              </a:lnSpc>
              <a:spcBef>
                <a:spcPts val="2000"/>
              </a:spcBef>
              <a:spcAft>
                <a:spcPts val="0"/>
              </a:spcAft>
              <a:buClr>
                <a:schemeClr val="dk1"/>
              </a:buClr>
              <a:buSzPts val="1100"/>
              <a:buFont typeface="Arial"/>
              <a:buNone/>
            </a:pPr>
            <a:r>
              <a:rPr lang="en-US" sz="7000" b="1">
                <a:solidFill>
                  <a:srgbClr val="FFFFFF"/>
                </a:solidFill>
              </a:rPr>
              <a:t> Preclinical Alzheimer's </a:t>
            </a:r>
            <a:endParaRPr sz="7000" b="1" i="0" u="none" strike="noStrike" cap="none">
              <a:solidFill>
                <a:srgbClr val="FFFFFF"/>
              </a:solidFill>
              <a:latin typeface="Calibri"/>
              <a:ea typeface="Calibri"/>
              <a:cs typeface="Calibri"/>
              <a:sym typeface="Calibri"/>
            </a:endParaRPr>
          </a:p>
          <a:p>
            <a:pPr marL="0" marR="0" lvl="0" indent="0" algn="ctr" rtl="0">
              <a:spcBef>
                <a:spcPts val="600"/>
              </a:spcBef>
              <a:spcAft>
                <a:spcPts val="0"/>
              </a:spcAft>
              <a:buNone/>
            </a:pPr>
            <a:r>
              <a:rPr lang="en-US" sz="7200" i="1">
                <a:solidFill>
                  <a:srgbClr val="FFFFFF"/>
                </a:solidFill>
                <a:latin typeface="Calibri"/>
                <a:ea typeface="Calibri"/>
                <a:cs typeface="Calibri"/>
                <a:sym typeface="Calibri"/>
              </a:rPr>
              <a:t>Nicholas P. Maxwell</a:t>
            </a:r>
            <a:r>
              <a:rPr lang="en-US" sz="7200" i="1" baseline="30000">
                <a:solidFill>
                  <a:srgbClr val="FFFFFF"/>
                </a:solidFill>
                <a:latin typeface="Calibri"/>
                <a:ea typeface="Calibri"/>
                <a:cs typeface="Calibri"/>
                <a:sym typeface="Calibri"/>
              </a:rPr>
              <a:t>1</a:t>
            </a:r>
            <a:r>
              <a:rPr lang="en-US" sz="7200" i="1">
                <a:solidFill>
                  <a:srgbClr val="FFFFFF"/>
                </a:solidFill>
                <a:latin typeface="Calibri"/>
                <a:ea typeface="Calibri"/>
                <a:cs typeface="Calibri"/>
                <a:sym typeface="Calibri"/>
              </a:rPr>
              <a:t>, MS, Mark. J. Huff</a:t>
            </a:r>
            <a:r>
              <a:rPr lang="en-US" sz="7200" i="1" baseline="30000">
                <a:solidFill>
                  <a:srgbClr val="FFFFFF"/>
                </a:solidFill>
                <a:latin typeface="Calibri"/>
                <a:ea typeface="Calibri"/>
                <a:cs typeface="Calibri"/>
                <a:sym typeface="Calibri"/>
              </a:rPr>
              <a:t>1</a:t>
            </a:r>
            <a:r>
              <a:rPr lang="en-US" sz="7200" i="1">
                <a:solidFill>
                  <a:srgbClr val="FFFFFF"/>
                </a:solidFill>
                <a:latin typeface="Calibri"/>
                <a:ea typeface="Calibri"/>
                <a:cs typeface="Calibri"/>
                <a:sym typeface="Calibri"/>
              </a:rPr>
              <a:t>, PhD, Ronald Schwartz</a:t>
            </a:r>
            <a:r>
              <a:rPr lang="en-US" sz="7200" i="1" baseline="30000">
                <a:solidFill>
                  <a:srgbClr val="FFFFFF"/>
                </a:solidFill>
                <a:latin typeface="Calibri"/>
                <a:ea typeface="Calibri"/>
                <a:cs typeface="Calibri"/>
                <a:sym typeface="Calibri"/>
              </a:rPr>
              <a:t>2</a:t>
            </a:r>
            <a:r>
              <a:rPr lang="en-US" sz="7200" i="1">
                <a:solidFill>
                  <a:srgbClr val="FFFFFF"/>
                </a:solidFill>
                <a:latin typeface="Calibri"/>
                <a:ea typeface="Calibri"/>
                <a:cs typeface="Calibri"/>
                <a:sym typeface="Calibri"/>
              </a:rPr>
              <a:t>, MD, CPI, Cheryl Obiadi</a:t>
            </a:r>
            <a:r>
              <a:rPr lang="en-US" sz="7200" i="1" baseline="30000">
                <a:solidFill>
                  <a:srgbClr val="FFFFFF"/>
                </a:solidFill>
                <a:latin typeface="Calibri"/>
                <a:ea typeface="Calibri"/>
                <a:cs typeface="Calibri"/>
                <a:sym typeface="Calibri"/>
              </a:rPr>
              <a:t>3</a:t>
            </a:r>
            <a:r>
              <a:rPr lang="en-US" sz="7200" i="1">
                <a:solidFill>
                  <a:srgbClr val="FFFFFF"/>
                </a:solidFill>
                <a:latin typeface="Calibri"/>
                <a:ea typeface="Calibri"/>
                <a:cs typeface="Calibri"/>
                <a:sym typeface="Calibri"/>
              </a:rPr>
              <a:t>, BA</a:t>
            </a:r>
            <a:r>
              <a:rPr lang="en-US" sz="7200">
                <a:solidFill>
                  <a:srgbClr val="FFFFFF"/>
                </a:solidFill>
                <a:latin typeface="Calibri"/>
                <a:ea typeface="Calibri"/>
                <a:cs typeface="Calibri"/>
                <a:sym typeface="Calibri"/>
              </a:rPr>
              <a:t>  </a:t>
            </a:r>
            <a:br>
              <a:rPr lang="en-US" sz="7000" b="0" i="1" u="none" strike="noStrike" cap="none">
                <a:solidFill>
                  <a:srgbClr val="FFFFFF"/>
                </a:solidFill>
                <a:latin typeface="Calibri"/>
                <a:ea typeface="Calibri"/>
                <a:cs typeface="Calibri"/>
                <a:sym typeface="Calibri"/>
              </a:rPr>
            </a:br>
            <a:r>
              <a:rPr lang="en-US" sz="6000" i="1" baseline="30000">
                <a:solidFill>
                  <a:srgbClr val="FFFFFF"/>
                </a:solidFill>
                <a:latin typeface="Calibri"/>
                <a:ea typeface="Calibri"/>
                <a:cs typeface="Calibri"/>
                <a:sym typeface="Calibri"/>
              </a:rPr>
              <a:t>1 </a:t>
            </a:r>
            <a:r>
              <a:rPr lang="en-US" sz="6000" i="1">
                <a:solidFill>
                  <a:srgbClr val="FFFFFF"/>
                </a:solidFill>
                <a:latin typeface="Calibri"/>
                <a:ea typeface="Calibri"/>
                <a:cs typeface="Calibri"/>
                <a:sym typeface="Calibri"/>
              </a:rPr>
              <a:t>The University of Southern Mississippi, </a:t>
            </a:r>
            <a:r>
              <a:rPr lang="en-US" sz="6000" i="1" baseline="30000">
                <a:solidFill>
                  <a:srgbClr val="FFFFFF"/>
                </a:solidFill>
                <a:latin typeface="Calibri"/>
                <a:ea typeface="Calibri"/>
                <a:cs typeface="Calibri"/>
                <a:sym typeface="Calibri"/>
              </a:rPr>
              <a:t>2 </a:t>
            </a:r>
            <a:r>
              <a:rPr lang="en-US" sz="6000" i="1">
                <a:solidFill>
                  <a:srgbClr val="FFFFFF"/>
                </a:solidFill>
                <a:latin typeface="Calibri"/>
                <a:ea typeface="Calibri"/>
                <a:cs typeface="Calibri"/>
                <a:sym typeface="Calibri"/>
              </a:rPr>
              <a:t>Hattiesburg Clinic, </a:t>
            </a:r>
            <a:r>
              <a:rPr lang="en-US" sz="6000" i="1" baseline="30000">
                <a:solidFill>
                  <a:srgbClr val="FFFFFF"/>
                </a:solidFill>
                <a:latin typeface="Calibri"/>
                <a:ea typeface="Calibri"/>
                <a:cs typeface="Calibri"/>
                <a:sym typeface="Calibri"/>
              </a:rPr>
              <a:t>3 </a:t>
            </a:r>
            <a:r>
              <a:rPr lang="en-US" sz="6000" i="1">
                <a:solidFill>
                  <a:srgbClr val="FFFFFF"/>
                </a:solidFill>
                <a:latin typeface="Calibri"/>
                <a:ea typeface="Calibri"/>
                <a:cs typeface="Calibri"/>
                <a:sym typeface="Calibri"/>
              </a:rPr>
              <a:t>William Carey University</a:t>
            </a:r>
            <a:endParaRPr sz="6000" i="1">
              <a:solidFill>
                <a:srgbClr val="FFFFFF"/>
              </a:solidFill>
              <a:latin typeface="Calibri"/>
              <a:ea typeface="Calibri"/>
              <a:cs typeface="Calibri"/>
              <a:sym typeface="Calibri"/>
            </a:endParaRPr>
          </a:p>
          <a:p>
            <a:pPr marL="0" marR="0" lvl="0" indent="0" algn="ctr" rtl="0">
              <a:spcBef>
                <a:spcPts val="0"/>
              </a:spcBef>
              <a:spcAft>
                <a:spcPts val="0"/>
              </a:spcAft>
              <a:buNone/>
            </a:pPr>
            <a:r>
              <a:rPr lang="en-US" sz="6000" i="1">
                <a:solidFill>
                  <a:srgbClr val="FFFFFF"/>
                </a:solidFill>
                <a:latin typeface="Calibri"/>
                <a:ea typeface="Calibri"/>
                <a:cs typeface="Calibri"/>
                <a:sym typeface="Calibri"/>
              </a:rPr>
              <a:t>(Masters in Biomedical Science)</a:t>
            </a:r>
            <a:endParaRPr sz="6000" i="1">
              <a:solidFill>
                <a:srgbClr val="FFFFFF"/>
              </a:solidFill>
              <a:latin typeface="Calibri"/>
              <a:ea typeface="Calibri"/>
              <a:cs typeface="Calibri"/>
              <a:sym typeface="Calibri"/>
            </a:endParaRPr>
          </a:p>
        </p:txBody>
      </p:sp>
      <p:sp>
        <p:nvSpPr>
          <p:cNvPr id="85" name="Google Shape;85;p13"/>
          <p:cNvSpPr/>
          <p:nvPr/>
        </p:nvSpPr>
        <p:spPr>
          <a:xfrm>
            <a:off x="-22608737" y="35178339"/>
            <a:ext cx="11295900" cy="1487400"/>
          </a:xfrm>
          <a:prstGeom prst="rect">
            <a:avLst/>
          </a:prstGeom>
          <a:solidFill>
            <a:srgbClr val="FF0000"/>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spcBef>
                <a:spcPts val="0"/>
              </a:spcBef>
              <a:spcAft>
                <a:spcPts val="0"/>
              </a:spcAft>
              <a:buNone/>
            </a:pPr>
            <a:r>
              <a:rPr lang="en-US" sz="6300" b="1" i="0" u="none" strike="noStrike" cap="none">
                <a:solidFill>
                  <a:schemeClr val="lt1"/>
                </a:solidFill>
                <a:latin typeface="Calibri"/>
                <a:ea typeface="Calibri"/>
                <a:cs typeface="Calibri"/>
                <a:sym typeface="Calibri"/>
              </a:rPr>
              <a:t>Methods </a:t>
            </a:r>
            <a:endParaRPr/>
          </a:p>
        </p:txBody>
      </p:sp>
      <p:sp>
        <p:nvSpPr>
          <p:cNvPr id="86" name="Google Shape;86;p13"/>
          <p:cNvSpPr/>
          <p:nvPr/>
        </p:nvSpPr>
        <p:spPr>
          <a:xfrm>
            <a:off x="12406713" y="19510234"/>
            <a:ext cx="25926600" cy="1487400"/>
          </a:xfrm>
          <a:prstGeom prst="rect">
            <a:avLst/>
          </a:prstGeom>
          <a:solidFill>
            <a:srgbClr val="A64D79"/>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spcBef>
                <a:spcPts val="0"/>
              </a:spcBef>
              <a:spcAft>
                <a:spcPts val="0"/>
              </a:spcAft>
              <a:buNone/>
            </a:pPr>
            <a:r>
              <a:rPr lang="en-US" sz="6300" b="1" i="0" u="none" strike="noStrike" cap="none">
                <a:solidFill>
                  <a:schemeClr val="lt1"/>
                </a:solidFill>
                <a:latin typeface="Calibri"/>
                <a:ea typeface="Calibri"/>
                <a:cs typeface="Calibri"/>
                <a:sym typeface="Calibri"/>
              </a:rPr>
              <a:t>Results</a:t>
            </a:r>
            <a:endParaRPr/>
          </a:p>
        </p:txBody>
      </p:sp>
      <p:sp>
        <p:nvSpPr>
          <p:cNvPr id="87" name="Google Shape;87;p13"/>
          <p:cNvSpPr/>
          <p:nvPr/>
        </p:nvSpPr>
        <p:spPr>
          <a:xfrm>
            <a:off x="-22207897" y="20261527"/>
            <a:ext cx="10751400" cy="1487400"/>
          </a:xfrm>
          <a:prstGeom prst="rect">
            <a:avLst/>
          </a:prstGeom>
          <a:solidFill>
            <a:srgbClr val="A64D79"/>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spcBef>
                <a:spcPts val="0"/>
              </a:spcBef>
              <a:spcAft>
                <a:spcPts val="0"/>
              </a:spcAft>
              <a:buNone/>
            </a:pPr>
            <a:r>
              <a:rPr lang="en-US" sz="6300" b="1" i="0" u="none" strike="noStrike" cap="none">
                <a:solidFill>
                  <a:schemeClr val="lt1"/>
                </a:solidFill>
                <a:latin typeface="Calibri"/>
                <a:ea typeface="Calibri"/>
                <a:cs typeface="Calibri"/>
                <a:sym typeface="Calibri"/>
              </a:rPr>
              <a:t>Introduction</a:t>
            </a:r>
            <a:endParaRPr/>
          </a:p>
        </p:txBody>
      </p:sp>
      <p:sp>
        <p:nvSpPr>
          <p:cNvPr id="88" name="Google Shape;88;p13"/>
          <p:cNvSpPr/>
          <p:nvPr/>
        </p:nvSpPr>
        <p:spPr>
          <a:xfrm>
            <a:off x="39328222" y="8558328"/>
            <a:ext cx="10936500" cy="1600200"/>
          </a:xfrm>
          <a:prstGeom prst="rect">
            <a:avLst/>
          </a:prstGeom>
          <a:solidFill>
            <a:srgbClr val="A64D79"/>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spcBef>
                <a:spcPts val="0"/>
              </a:spcBef>
              <a:spcAft>
                <a:spcPts val="0"/>
              </a:spcAft>
              <a:buNone/>
            </a:pPr>
            <a:r>
              <a:rPr lang="en-US" sz="6300" b="1">
                <a:solidFill>
                  <a:schemeClr val="lt1"/>
                </a:solidFill>
                <a:latin typeface="Calibri"/>
                <a:ea typeface="Calibri"/>
                <a:cs typeface="Calibri"/>
                <a:sym typeface="Calibri"/>
              </a:rPr>
              <a:t>Conclusion</a:t>
            </a:r>
            <a:endParaRPr/>
          </a:p>
        </p:txBody>
      </p:sp>
      <p:sp>
        <p:nvSpPr>
          <p:cNvPr id="89" name="Google Shape;89;p13"/>
          <p:cNvSpPr txBox="1"/>
          <p:nvPr/>
        </p:nvSpPr>
        <p:spPr>
          <a:xfrm>
            <a:off x="722263" y="10687199"/>
            <a:ext cx="11295900" cy="23648845"/>
          </a:xfrm>
          <a:prstGeom prst="rect">
            <a:avLst/>
          </a:prstGeom>
          <a:noFill/>
          <a:ln>
            <a:noFill/>
          </a:ln>
        </p:spPr>
        <p:txBody>
          <a:bodyPr spcFirstLastPara="1" wrap="square" lIns="199975" tIns="99975" rIns="199975" bIns="99975" anchor="t" anchorCtr="0">
            <a:noAutofit/>
          </a:bodyPr>
          <a:lstStyle/>
          <a:p>
            <a:pPr marL="0" lvl="0" indent="0" algn="l" rtl="0">
              <a:lnSpc>
                <a:spcPct val="107916"/>
              </a:lnSpc>
              <a:spcBef>
                <a:spcPts val="0"/>
              </a:spcBef>
              <a:spcAft>
                <a:spcPts val="0"/>
              </a:spcAft>
              <a:buClr>
                <a:schemeClr val="dk1"/>
              </a:buClr>
              <a:buSzPts val="1100"/>
              <a:buFont typeface="Arial"/>
              <a:buNone/>
            </a:pPr>
            <a:r>
              <a:rPr lang="en-US" sz="3200" dirty="0">
                <a:solidFill>
                  <a:schemeClr val="dk1"/>
                </a:solidFill>
                <a:latin typeface="Calibri"/>
                <a:ea typeface="Calibri"/>
                <a:cs typeface="Calibri"/>
                <a:sym typeface="Calibri"/>
              </a:rPr>
              <a:t>Alzheimer’s disease (AD) is characterized by a gradual breakdown in cognition such as disruptions to attentional control, memory, decision making, and impulse control Coimbra et al (2018)  Given these deleterious changes, researchers have been interested in developing measures to detect early AD pathology that may be present well in advance of clinical symptoms, </a:t>
            </a:r>
            <a:r>
              <a:rPr lang="en-US" sz="3200" dirty="0" err="1">
                <a:solidFill>
                  <a:schemeClr val="dk1"/>
                </a:solidFill>
                <a:latin typeface="Calibri"/>
                <a:ea typeface="Calibri"/>
                <a:cs typeface="Calibri"/>
                <a:sym typeface="Calibri"/>
              </a:rPr>
              <a:t>Bachunin</a:t>
            </a:r>
            <a:r>
              <a:rPr lang="en-US" sz="3200" dirty="0">
                <a:solidFill>
                  <a:schemeClr val="dk1"/>
                </a:solidFill>
                <a:latin typeface="Calibri"/>
                <a:ea typeface="Calibri"/>
                <a:cs typeface="Calibri"/>
                <a:sym typeface="Calibri"/>
              </a:rPr>
              <a:t> et al. (2017)  Recent models suggest that AD pathology may be present years or even decades prior to cognitive declines (e.g., Jack et al., 2018), however, most cognitive assessments used to support these models rely upon measures of episodic memory which may not be sensitive to mores subtle breakdowns in attentional processes which often precede memory declines. Using more sensitive cognitive measures, such as those that utilize attentional control and working memory processes, may reveal cognitive declines earlier and be more consistent with the onset of AD pathology.</a:t>
            </a:r>
            <a:endParaRPr sz="3200" dirty="0">
              <a:solidFill>
                <a:schemeClr val="dk1"/>
              </a:solidFill>
              <a:latin typeface="Calibri"/>
              <a:ea typeface="Calibri"/>
              <a:cs typeface="Calibri"/>
              <a:sym typeface="Calibri"/>
            </a:endParaRPr>
          </a:p>
          <a:p>
            <a:pPr marL="0" lvl="0" indent="0" algn="l" rtl="0">
              <a:lnSpc>
                <a:spcPct val="107916"/>
              </a:lnSpc>
              <a:spcBef>
                <a:spcPts val="800"/>
              </a:spcBef>
              <a:spcAft>
                <a:spcPts val="0"/>
              </a:spcAft>
              <a:buClr>
                <a:schemeClr val="dk1"/>
              </a:buClr>
              <a:buSzPts val="1100"/>
              <a:buFont typeface="Arial"/>
              <a:buNone/>
            </a:pPr>
            <a:r>
              <a:rPr lang="en-US" sz="3200" dirty="0">
                <a:solidFill>
                  <a:schemeClr val="dk1"/>
                </a:solidFill>
                <a:latin typeface="Calibri"/>
                <a:ea typeface="Calibri"/>
                <a:cs typeface="Calibri"/>
                <a:sym typeface="Calibri"/>
              </a:rPr>
              <a:t>The Consonant-Vowel Odd-Even task (CVOE, </a:t>
            </a:r>
            <a:r>
              <a:rPr lang="en-US" sz="3200" dirty="0" err="1">
                <a:solidFill>
                  <a:schemeClr val="dk1"/>
                </a:solidFill>
                <a:latin typeface="Calibri"/>
                <a:ea typeface="Calibri"/>
                <a:cs typeface="Calibri"/>
                <a:sym typeface="Calibri"/>
              </a:rPr>
              <a:t>Minear</a:t>
            </a:r>
            <a:r>
              <a:rPr lang="en-US" sz="3200" dirty="0">
                <a:solidFill>
                  <a:schemeClr val="dk1"/>
                </a:solidFill>
                <a:latin typeface="Calibri"/>
                <a:ea typeface="Calibri"/>
                <a:cs typeface="Calibri"/>
                <a:sym typeface="Calibri"/>
              </a:rPr>
              <a:t> &amp; Shah, 2008) is a task-switching paradigm in which a letter-number stimulus (e.g., A 08) is classified as containing either a consonant or vowel stimulus (CV) following a letter cure, or containing an odd or even stimulus (OE) following a number cue. Individuals complete a pure block of trials in which the same task is completed for all trials (all consonant/vowel or all odd/even trials) and a switch block in which the letter-number classifications change (switch trials) or are repeated (non-switch trials). The different trial types allow for the computation of global switch costs (non-switch trials vs. pure trials) and local switch costs (switch trials vs. non-switch trials). Previous work (Huff et al., 2015) has shown sensitivities to global and local switch costs as a function of age and very mild AD status (CDR 0.5), however this work has used a predictive alternating runs switch block in which CV and OE trials and presented in interleaved pairs (</a:t>
            </a:r>
            <a:r>
              <a:rPr lang="en-US" sz="3200" dirty="0" err="1">
                <a:solidFill>
                  <a:schemeClr val="dk1"/>
                </a:solidFill>
                <a:latin typeface="Calibri"/>
                <a:ea typeface="Calibri"/>
                <a:cs typeface="Calibri"/>
                <a:sym typeface="Calibri"/>
              </a:rPr>
              <a:t>e.g</a:t>
            </a:r>
            <a:r>
              <a:rPr lang="en-US" sz="3200" dirty="0">
                <a:solidFill>
                  <a:schemeClr val="dk1"/>
                </a:solidFill>
                <a:latin typeface="Calibri"/>
                <a:ea typeface="Calibri"/>
                <a:cs typeface="Calibri"/>
                <a:sym typeface="Calibri"/>
              </a:rPr>
              <a:t>, CV, CV, OE, OE, CV, CV). </a:t>
            </a:r>
            <a:endParaRPr sz="3200" dirty="0">
              <a:solidFill>
                <a:schemeClr val="dk1"/>
              </a:solidFill>
              <a:latin typeface="Calibri"/>
              <a:ea typeface="Calibri"/>
              <a:cs typeface="Calibri"/>
              <a:sym typeface="Calibri"/>
            </a:endParaRPr>
          </a:p>
          <a:p>
            <a:pPr marL="0" lvl="0" indent="0" algn="l" rtl="0">
              <a:lnSpc>
                <a:spcPct val="107916"/>
              </a:lnSpc>
              <a:spcBef>
                <a:spcPts val="800"/>
              </a:spcBef>
              <a:spcAft>
                <a:spcPts val="0"/>
              </a:spcAft>
              <a:buClr>
                <a:schemeClr val="dk1"/>
              </a:buClr>
              <a:buSzPts val="1100"/>
              <a:buFont typeface="Arial"/>
              <a:buNone/>
            </a:pPr>
            <a:r>
              <a:rPr lang="en-US" sz="3200" dirty="0">
                <a:solidFill>
                  <a:schemeClr val="dk1"/>
                </a:solidFill>
                <a:latin typeface="Calibri"/>
                <a:ea typeface="Calibri"/>
                <a:cs typeface="Calibri"/>
                <a:sym typeface="Calibri"/>
              </a:rPr>
              <a:t>We propose that switch trials that are in a non-predictive sequencing (e.g., presented randomly; CV, OE, OE, OE, CV, OE), may be cognitively more difficult and therefore more sensitive to cognitive declines. We therefore directly compare alternating runs and random sequencing CVOE switching on a preliminary group of younger and older adults, some of which have very mild AD. We expect that error rates and local switch costs will be greater on the random versus alternating runs switch block, and especially so for older adults and very mild AD individuals, indicating greater sensitivity towards detecting breakdowns in attentional processes.</a:t>
            </a:r>
            <a:endParaRPr sz="3200" dirty="0">
              <a:solidFill>
                <a:schemeClr val="dk1"/>
              </a:solidFill>
              <a:latin typeface="Calibri"/>
              <a:ea typeface="Calibri"/>
              <a:cs typeface="Calibri"/>
              <a:sym typeface="Calibri"/>
            </a:endParaRPr>
          </a:p>
          <a:p>
            <a:pPr marL="0" lvl="0" indent="0" algn="l" rtl="0">
              <a:lnSpc>
                <a:spcPct val="107916"/>
              </a:lnSpc>
              <a:spcBef>
                <a:spcPts val="800"/>
              </a:spcBef>
              <a:spcAft>
                <a:spcPts val="0"/>
              </a:spcAft>
              <a:buClr>
                <a:schemeClr val="dk1"/>
              </a:buClr>
              <a:buSzPts val="1100"/>
              <a:buFont typeface="Arial"/>
              <a:buNone/>
            </a:pPr>
            <a:endParaRPr sz="1200" dirty="0">
              <a:solidFill>
                <a:schemeClr val="dk1"/>
              </a:solidFill>
              <a:latin typeface="Calibri"/>
              <a:ea typeface="Calibri"/>
              <a:cs typeface="Calibri"/>
              <a:sym typeface="Calibri"/>
            </a:endParaRPr>
          </a:p>
          <a:p>
            <a:pPr marL="0" lvl="0" indent="0" algn="l" rtl="0">
              <a:lnSpc>
                <a:spcPct val="107916"/>
              </a:lnSpc>
              <a:spcBef>
                <a:spcPts val="800"/>
              </a:spcBef>
              <a:spcAft>
                <a:spcPts val="0"/>
              </a:spcAft>
              <a:buClr>
                <a:schemeClr val="dk1"/>
              </a:buClr>
              <a:buSzPts val="1100"/>
              <a:buFont typeface="Arial"/>
              <a:buNone/>
            </a:pPr>
            <a:endParaRPr sz="1200" dirty="0">
              <a:solidFill>
                <a:schemeClr val="dk1"/>
              </a:solidFill>
              <a:latin typeface="Calibri"/>
              <a:ea typeface="Calibri"/>
              <a:cs typeface="Calibri"/>
              <a:sym typeface="Calibri"/>
            </a:endParaRPr>
          </a:p>
          <a:p>
            <a:pPr marL="0" lvl="0" indent="0" algn="l" rtl="0">
              <a:lnSpc>
                <a:spcPct val="107916"/>
              </a:lnSpc>
              <a:spcBef>
                <a:spcPts val="800"/>
              </a:spcBef>
              <a:spcAft>
                <a:spcPts val="0"/>
              </a:spcAft>
              <a:buClr>
                <a:schemeClr val="dk1"/>
              </a:buClr>
              <a:buSzPts val="1100"/>
              <a:buFont typeface="Arial"/>
              <a:buNone/>
            </a:pPr>
            <a:r>
              <a:rPr lang="en-US" sz="1200" dirty="0">
                <a:solidFill>
                  <a:schemeClr val="dk1"/>
                </a:solidFill>
                <a:latin typeface="Calibri"/>
                <a:ea typeface="Calibri"/>
                <a:cs typeface="Calibri"/>
                <a:sym typeface="Calibri"/>
              </a:rPr>
              <a:t>  </a:t>
            </a:r>
            <a:endParaRPr sz="1200" dirty="0">
              <a:solidFill>
                <a:schemeClr val="dk1"/>
              </a:solidFill>
              <a:latin typeface="Calibri"/>
              <a:ea typeface="Calibri"/>
              <a:cs typeface="Calibri"/>
              <a:sym typeface="Calibri"/>
            </a:endParaRPr>
          </a:p>
          <a:p>
            <a:pPr marL="0" lvl="0" indent="0" algn="l" rtl="0">
              <a:lnSpc>
                <a:spcPct val="107916"/>
              </a:lnSpc>
              <a:spcBef>
                <a:spcPts val="800"/>
              </a:spcBef>
              <a:spcAft>
                <a:spcPts val="800"/>
              </a:spcAft>
              <a:buClr>
                <a:schemeClr val="dk1"/>
              </a:buClr>
              <a:buSzPts val="1100"/>
              <a:buFont typeface="Arial"/>
              <a:buNone/>
            </a:pPr>
            <a:endParaRPr sz="2900" dirty="0">
              <a:solidFill>
                <a:srgbClr val="C27BA0"/>
              </a:solidFill>
              <a:latin typeface="Calibri"/>
              <a:ea typeface="Calibri"/>
              <a:cs typeface="Calibri"/>
              <a:sym typeface="Calibri"/>
            </a:endParaRPr>
          </a:p>
        </p:txBody>
      </p:sp>
      <p:sp>
        <p:nvSpPr>
          <p:cNvPr id="90" name="Google Shape;90;p13"/>
          <p:cNvSpPr/>
          <p:nvPr/>
        </p:nvSpPr>
        <p:spPr>
          <a:xfrm>
            <a:off x="39413550" y="26338300"/>
            <a:ext cx="10936500" cy="1600200"/>
          </a:xfrm>
          <a:prstGeom prst="rect">
            <a:avLst/>
          </a:prstGeom>
          <a:solidFill>
            <a:srgbClr val="A64D79"/>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spcBef>
                <a:spcPts val="0"/>
              </a:spcBef>
              <a:spcAft>
                <a:spcPts val="0"/>
              </a:spcAft>
              <a:buNone/>
            </a:pPr>
            <a:r>
              <a:rPr lang="en-US" sz="6300" b="1">
                <a:solidFill>
                  <a:schemeClr val="lt1"/>
                </a:solidFill>
                <a:latin typeface="Calibri"/>
                <a:ea typeface="Calibri"/>
                <a:cs typeface="Calibri"/>
                <a:sym typeface="Calibri"/>
              </a:rPr>
              <a:t>References</a:t>
            </a:r>
            <a:r>
              <a:rPr lang="en-US" sz="6300" b="1">
                <a:solidFill>
                  <a:srgbClr val="FFB90F"/>
                </a:solidFill>
                <a:latin typeface="Calibri"/>
                <a:ea typeface="Calibri"/>
                <a:cs typeface="Calibri"/>
                <a:sym typeface="Calibri"/>
              </a:rPr>
              <a:t> </a:t>
            </a:r>
            <a:endParaRPr/>
          </a:p>
        </p:txBody>
      </p:sp>
      <p:pic>
        <p:nvPicPr>
          <p:cNvPr id="91" name="Google Shape;91;p13" descr="C:\Users\eroark\Pictures\Seal - no ribbon.jpg"/>
          <p:cNvPicPr preferRelativeResize="0"/>
          <p:nvPr/>
        </p:nvPicPr>
        <p:blipFill rotWithShape="1">
          <a:blip r:embed="rId3">
            <a:alphaModFix/>
          </a:blip>
          <a:srcRect/>
          <a:stretch/>
        </p:blipFill>
        <p:spPr>
          <a:xfrm>
            <a:off x="1995950" y="2295186"/>
            <a:ext cx="4881166" cy="4881166"/>
          </a:xfrm>
          <a:prstGeom prst="rect">
            <a:avLst/>
          </a:prstGeom>
          <a:noFill/>
          <a:ln>
            <a:noFill/>
          </a:ln>
        </p:spPr>
      </p:pic>
      <p:sp>
        <p:nvSpPr>
          <p:cNvPr id="92" name="Google Shape;92;p13"/>
          <p:cNvSpPr txBox="1"/>
          <p:nvPr/>
        </p:nvSpPr>
        <p:spPr>
          <a:xfrm>
            <a:off x="39341412" y="10687198"/>
            <a:ext cx="10862171" cy="15281801"/>
          </a:xfrm>
          <a:prstGeom prst="rect">
            <a:avLst/>
          </a:prstGeom>
          <a:noFill/>
          <a:ln>
            <a:noFill/>
          </a:ln>
        </p:spPr>
        <p:txBody>
          <a:bodyPr spcFirstLastPara="1" wrap="square" lIns="106650" tIns="53325" rIns="106650" bIns="53325" anchor="t" anchorCtr="0">
            <a:noAutofit/>
          </a:bodyPr>
          <a:lstStyle/>
          <a:p>
            <a:pPr lvl="0"/>
            <a:r>
              <a:rPr lang="en-US" sz="3200" dirty="0">
                <a:solidFill>
                  <a:schemeClr val="dk1"/>
                </a:solidFill>
                <a:latin typeface="Calibri"/>
                <a:ea typeface="Calibri"/>
                <a:cs typeface="Calibri"/>
                <a:sym typeface="Calibri"/>
              </a:rPr>
              <a:t>Consistent with previous research, older adults on average produced higher error rate across all trial types relative to older adults. This pattern replicated when assessing overall reaction times (RTs). Interestingly, older adults responded more quickly to switch and nonswitch trials in the randomized condition relative to trials in the alternating runs condition. This is surprising as it would be expected that performance would be quicker when a discernable pattern is present. Finally, RTs for younger adults in the switch blocks were consistent regardless of presentation type.</a:t>
            </a:r>
          </a:p>
          <a:p>
            <a:pPr lvl="0"/>
            <a:endParaRPr lang="en-US" sz="3200" dirty="0">
              <a:solidFill>
                <a:schemeClr val="dk1"/>
              </a:solidFill>
              <a:latin typeface="Calibri"/>
              <a:ea typeface="Calibri"/>
              <a:cs typeface="Calibri"/>
              <a:sym typeface="Calibri"/>
            </a:endParaRPr>
          </a:p>
          <a:p>
            <a:pPr lvl="0"/>
            <a:r>
              <a:rPr lang="en-US" sz="3200" dirty="0">
                <a:solidFill>
                  <a:schemeClr val="dk1"/>
                </a:solidFill>
                <a:latin typeface="Calibri"/>
                <a:ea typeface="Calibri"/>
                <a:cs typeface="Calibri"/>
                <a:sym typeface="Calibri"/>
              </a:rPr>
              <a:t>Older adults also displayed greater local switch costs (performance on switch trials minus performance on nonswitch trials) for errors relative to younger adults. Additionally, these individuals displayed higher global switch costs (performance on nonswitch trials minus pure trials) when compared to the sample of younger adults, although this relationship flipped when analyzing RTs.</a:t>
            </a:r>
          </a:p>
          <a:p>
            <a:pPr lvl="0"/>
            <a:endParaRPr lang="en-US" sz="3200" dirty="0">
              <a:solidFill>
                <a:schemeClr val="dk1"/>
              </a:solidFill>
              <a:latin typeface="Calibri"/>
              <a:ea typeface="Calibri"/>
              <a:cs typeface="Calibri"/>
              <a:sym typeface="Calibri"/>
            </a:endParaRPr>
          </a:p>
          <a:p>
            <a:pPr lvl="0"/>
            <a:r>
              <a:rPr lang="en-US" sz="3200" dirty="0">
                <a:solidFill>
                  <a:schemeClr val="dk1"/>
                </a:solidFill>
                <a:latin typeface="Calibri"/>
                <a:ea typeface="Calibri"/>
                <a:cs typeface="Calibri"/>
                <a:sym typeface="Calibri"/>
              </a:rPr>
              <a:t>One limitation of this study is the sample of older adults who were recruited. Because data collection is currently ongoing, only data from six older subjects was included in our sample. Additionally, CDR and </a:t>
            </a:r>
            <a:r>
              <a:rPr lang="en-US" sz="3200" dirty="0" err="1">
                <a:solidFill>
                  <a:schemeClr val="dk1"/>
                </a:solidFill>
                <a:latin typeface="Calibri"/>
                <a:ea typeface="Calibri"/>
                <a:cs typeface="Calibri"/>
                <a:sym typeface="Calibri"/>
              </a:rPr>
              <a:t>MoCA</a:t>
            </a:r>
            <a:r>
              <a:rPr lang="en-US" sz="3200" dirty="0">
                <a:solidFill>
                  <a:schemeClr val="dk1"/>
                </a:solidFill>
                <a:latin typeface="Calibri"/>
                <a:ea typeface="Calibri"/>
                <a:cs typeface="Calibri"/>
                <a:sym typeface="Calibri"/>
              </a:rPr>
              <a:t> scores are not yet available for these individuals, so we are not yet able to compare performance based on cognitive impairment.</a:t>
            </a:r>
          </a:p>
          <a:p>
            <a:pPr lvl="0"/>
            <a:endParaRPr lang="en-US" sz="3200" dirty="0">
              <a:solidFill>
                <a:schemeClr val="dk1"/>
              </a:solidFill>
              <a:latin typeface="Calibri"/>
              <a:ea typeface="Calibri"/>
              <a:cs typeface="Calibri"/>
              <a:sym typeface="Calibri"/>
            </a:endParaRPr>
          </a:p>
          <a:p>
            <a:pPr lvl="0"/>
            <a:r>
              <a:rPr lang="en-US" sz="3200" dirty="0">
                <a:solidFill>
                  <a:schemeClr val="dk1"/>
                </a:solidFill>
                <a:latin typeface="Calibri"/>
                <a:ea typeface="Calibri"/>
                <a:cs typeface="Calibri"/>
                <a:sym typeface="Calibri"/>
              </a:rPr>
              <a:t>Future studies will aim to explore the effects of mild cognitive impairment as a result of early onset AD. Currently, Data collection is ongoing to compare the performance of healthy older adults (CDR = 0) and mildly impaired older adults (CDR = .5) on the CVOE task.</a:t>
            </a:r>
          </a:p>
          <a:p>
            <a:pPr lvl="0"/>
            <a:endParaRPr lang="en-US" sz="2400" dirty="0">
              <a:solidFill>
                <a:schemeClr val="dk1"/>
              </a:solidFill>
              <a:latin typeface="Calibri"/>
              <a:ea typeface="Calibri"/>
              <a:cs typeface="Calibri"/>
              <a:sym typeface="Calibri"/>
            </a:endParaRPr>
          </a:p>
          <a:p>
            <a:pPr lvl="0"/>
            <a:endParaRPr lang="en-US" sz="3200" dirty="0">
              <a:solidFill>
                <a:schemeClr val="dk1"/>
              </a:solidFill>
              <a:latin typeface="Calibri"/>
              <a:ea typeface="Calibri"/>
              <a:cs typeface="Calibri"/>
              <a:sym typeface="Calibri"/>
            </a:endParaRPr>
          </a:p>
        </p:txBody>
      </p:sp>
      <p:sp>
        <p:nvSpPr>
          <p:cNvPr id="93" name="Google Shape;93;p13"/>
          <p:cNvSpPr/>
          <p:nvPr/>
        </p:nvSpPr>
        <p:spPr>
          <a:xfrm>
            <a:off x="14773672" y="33505047"/>
            <a:ext cx="9296400"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4" name="Google Shape;94;p13"/>
          <p:cNvSpPr txBox="1"/>
          <p:nvPr/>
        </p:nvSpPr>
        <p:spPr>
          <a:xfrm>
            <a:off x="39413550" y="28545866"/>
            <a:ext cx="10591800" cy="5240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800"/>
              </a:spcBef>
              <a:spcAft>
                <a:spcPts val="0"/>
              </a:spcAft>
              <a:buNone/>
            </a:pPr>
            <a:r>
              <a:rPr lang="en-US" sz="2400" b="1" baseline="30000" dirty="0">
                <a:solidFill>
                  <a:srgbClr val="303030"/>
                </a:solidFill>
              </a:rPr>
              <a:t>1</a:t>
            </a:r>
            <a:r>
              <a:rPr lang="en-US" sz="2400" dirty="0">
                <a:solidFill>
                  <a:srgbClr val="303030"/>
                </a:solidFill>
              </a:rPr>
              <a:t>Huff MJ, </a:t>
            </a:r>
            <a:r>
              <a:rPr lang="en-US" sz="2400" dirty="0" err="1">
                <a:solidFill>
                  <a:srgbClr val="303030"/>
                </a:solidFill>
              </a:rPr>
              <a:t>Balota</a:t>
            </a:r>
            <a:r>
              <a:rPr lang="en-US" sz="2400" dirty="0">
                <a:solidFill>
                  <a:srgbClr val="303030"/>
                </a:solidFill>
              </a:rPr>
              <a:t> DA, </a:t>
            </a:r>
            <a:r>
              <a:rPr lang="en-US" sz="2400" dirty="0" err="1">
                <a:solidFill>
                  <a:srgbClr val="303030"/>
                </a:solidFill>
              </a:rPr>
              <a:t>Minear</a:t>
            </a:r>
            <a:r>
              <a:rPr lang="en-US" sz="2400" dirty="0">
                <a:solidFill>
                  <a:srgbClr val="303030"/>
                </a:solidFill>
              </a:rPr>
              <a:t> M, </a:t>
            </a:r>
            <a:r>
              <a:rPr lang="en-US" sz="2400" dirty="0" err="1">
                <a:solidFill>
                  <a:srgbClr val="303030"/>
                </a:solidFill>
              </a:rPr>
              <a:t>Aschenbrenner</a:t>
            </a:r>
            <a:r>
              <a:rPr lang="en-US" sz="2400" dirty="0">
                <a:solidFill>
                  <a:srgbClr val="303030"/>
                </a:solidFill>
              </a:rPr>
              <a:t> AJ, </a:t>
            </a:r>
            <a:r>
              <a:rPr lang="en-US" sz="2400" dirty="0" err="1">
                <a:solidFill>
                  <a:srgbClr val="303030"/>
                </a:solidFill>
              </a:rPr>
              <a:t>Duchek</a:t>
            </a:r>
            <a:r>
              <a:rPr lang="en-US" sz="2400" dirty="0">
                <a:solidFill>
                  <a:srgbClr val="303030"/>
                </a:solidFill>
              </a:rPr>
              <a:t> JM. Dissociative global and local task-switching costs across younger adults, middle-aged adults, older adults, and very mild Alzheimer's disease individuals. </a:t>
            </a:r>
            <a:r>
              <a:rPr lang="en-US" sz="2400" i="1" dirty="0">
                <a:solidFill>
                  <a:srgbClr val="303030"/>
                </a:solidFill>
              </a:rPr>
              <a:t>Psychol Aging</a:t>
            </a:r>
            <a:r>
              <a:rPr lang="en-US" sz="2400" dirty="0">
                <a:solidFill>
                  <a:srgbClr val="303030"/>
                </a:solidFill>
              </a:rPr>
              <a:t>. 2015;30(4):727–739. doi:10.1037/pag0000057</a:t>
            </a:r>
          </a:p>
          <a:p>
            <a:pPr marL="0" lvl="0" indent="0" algn="l" rtl="0">
              <a:lnSpc>
                <a:spcPct val="100000"/>
              </a:lnSpc>
              <a:spcBef>
                <a:spcPts val="1800"/>
              </a:spcBef>
              <a:spcAft>
                <a:spcPts val="0"/>
              </a:spcAft>
              <a:buNone/>
            </a:pPr>
            <a:endParaRPr lang="en-US" sz="2400" dirty="0">
              <a:solidFill>
                <a:srgbClr val="303030"/>
              </a:solidFill>
            </a:endParaRPr>
          </a:p>
          <a:p>
            <a:pPr marL="0" lvl="0" indent="0" algn="l" rtl="0">
              <a:lnSpc>
                <a:spcPct val="100000"/>
              </a:lnSpc>
              <a:spcBef>
                <a:spcPts val="600"/>
              </a:spcBef>
              <a:spcAft>
                <a:spcPts val="0"/>
              </a:spcAft>
              <a:buNone/>
            </a:pPr>
            <a:r>
              <a:rPr lang="en-US" sz="2400" b="1" baseline="30000" dirty="0">
                <a:solidFill>
                  <a:srgbClr val="303030"/>
                </a:solidFill>
              </a:rPr>
              <a:t>2</a:t>
            </a:r>
            <a:r>
              <a:rPr lang="en-US" sz="2400" dirty="0">
                <a:solidFill>
                  <a:srgbClr val="303030"/>
                </a:solidFill>
              </a:rPr>
              <a:t>Jack CR, Bennett DA, </a:t>
            </a:r>
            <a:r>
              <a:rPr lang="en-US" sz="2400" dirty="0" err="1">
                <a:solidFill>
                  <a:srgbClr val="303030"/>
                </a:solidFill>
              </a:rPr>
              <a:t>Blennow</a:t>
            </a:r>
            <a:r>
              <a:rPr lang="en-US" sz="2400" dirty="0">
                <a:solidFill>
                  <a:srgbClr val="303030"/>
                </a:solidFill>
              </a:rPr>
              <a:t> K, et al. NIA-AA Research Framework: Toward a biological definition of Alzheimer's disease. </a:t>
            </a:r>
            <a:r>
              <a:rPr lang="en-US" sz="2400" i="1" dirty="0" err="1">
                <a:solidFill>
                  <a:srgbClr val="303030"/>
                </a:solidFill>
              </a:rPr>
              <a:t>Alzheimers</a:t>
            </a:r>
            <a:r>
              <a:rPr lang="en-US" sz="2400" i="1" dirty="0">
                <a:solidFill>
                  <a:srgbClr val="303030"/>
                </a:solidFill>
              </a:rPr>
              <a:t> Dement</a:t>
            </a:r>
            <a:r>
              <a:rPr lang="en-US" sz="2400" dirty="0">
                <a:solidFill>
                  <a:srgbClr val="303030"/>
                </a:solidFill>
              </a:rPr>
              <a:t>. 2018;14(4):535–562. doi:10.1016/j.jalz.2018.02.018</a:t>
            </a:r>
          </a:p>
          <a:p>
            <a:pPr marL="0" lvl="0" indent="0" algn="l" rtl="0">
              <a:lnSpc>
                <a:spcPct val="100000"/>
              </a:lnSpc>
              <a:spcBef>
                <a:spcPts val="0"/>
              </a:spcBef>
              <a:spcAft>
                <a:spcPts val="0"/>
              </a:spcAft>
              <a:buNone/>
            </a:pPr>
            <a:endParaRPr lang="en-US" sz="2400" dirty="0">
              <a:solidFill>
                <a:srgbClr val="303030"/>
              </a:solidFill>
            </a:endParaRPr>
          </a:p>
          <a:p>
            <a:pPr marL="0" lvl="0" indent="0" algn="l" rtl="0">
              <a:lnSpc>
                <a:spcPct val="100000"/>
              </a:lnSpc>
              <a:spcBef>
                <a:spcPts val="0"/>
              </a:spcBef>
              <a:spcAft>
                <a:spcPts val="0"/>
              </a:spcAft>
              <a:buNone/>
            </a:pPr>
            <a:r>
              <a:rPr lang="en-US" sz="2400" baseline="30000" dirty="0">
                <a:solidFill>
                  <a:srgbClr val="303030"/>
                </a:solidFill>
              </a:rPr>
              <a:t>3</a:t>
            </a:r>
            <a:r>
              <a:rPr lang="en-US" sz="2400" dirty="0">
                <a:solidFill>
                  <a:srgbClr val="303030"/>
                </a:solidFill>
              </a:rPr>
              <a:t>Coimbra JRM, Marques DFF, Baptista SJ, et al. Highlights in BACE1 Inhibitors for Alzheimer's Disease Treatment. </a:t>
            </a:r>
            <a:r>
              <a:rPr lang="en-US" sz="2400" i="1" dirty="0">
                <a:solidFill>
                  <a:srgbClr val="303030"/>
                </a:solidFill>
              </a:rPr>
              <a:t>Front Chem</a:t>
            </a:r>
            <a:r>
              <a:rPr lang="en-US" sz="2400" dirty="0">
                <a:solidFill>
                  <a:srgbClr val="303030"/>
                </a:solidFill>
              </a:rPr>
              <a:t>. 2018;6:178. Published 2018 May 24. doi:10.3389/fchem.2018.00178</a:t>
            </a:r>
            <a:endParaRPr sz="2400" dirty="0">
              <a:solidFill>
                <a:srgbClr val="303030"/>
              </a:solidFill>
            </a:endParaRPr>
          </a:p>
          <a:p>
            <a:pPr marL="0" lvl="0" indent="0" algn="l" rtl="0">
              <a:lnSpc>
                <a:spcPct val="100000"/>
              </a:lnSpc>
              <a:spcBef>
                <a:spcPts val="0"/>
              </a:spcBef>
              <a:spcAft>
                <a:spcPts val="0"/>
              </a:spcAft>
              <a:buNone/>
            </a:pPr>
            <a:endParaRPr sz="2400" dirty="0">
              <a:solidFill>
                <a:srgbClr val="303030"/>
              </a:solidFill>
            </a:endParaRPr>
          </a:p>
          <a:p>
            <a:pPr marL="0" lvl="0" indent="0" algn="l" rtl="0">
              <a:lnSpc>
                <a:spcPct val="100000"/>
              </a:lnSpc>
              <a:spcBef>
                <a:spcPts val="0"/>
              </a:spcBef>
              <a:spcAft>
                <a:spcPts val="0"/>
              </a:spcAft>
              <a:buClr>
                <a:schemeClr val="dk1"/>
              </a:buClr>
              <a:buSzPts val="1100"/>
              <a:buFont typeface="Arial"/>
              <a:buNone/>
            </a:pPr>
            <a:r>
              <a:rPr lang="en-US" sz="2400" baseline="30000" dirty="0">
                <a:solidFill>
                  <a:srgbClr val="303030"/>
                </a:solidFill>
              </a:rPr>
              <a:t>4</a:t>
            </a:r>
            <a:r>
              <a:rPr lang="en-US" sz="2400" dirty="0">
                <a:solidFill>
                  <a:srgbClr val="303030"/>
                </a:solidFill>
              </a:rPr>
              <a:t>Bachurin S. O., Bovina E. V., </a:t>
            </a:r>
            <a:r>
              <a:rPr lang="en-US" sz="2400" dirty="0" err="1">
                <a:solidFill>
                  <a:srgbClr val="303030"/>
                </a:solidFill>
              </a:rPr>
              <a:t>Ustyugov</a:t>
            </a:r>
            <a:r>
              <a:rPr lang="en-US" sz="2400" dirty="0">
                <a:solidFill>
                  <a:srgbClr val="303030"/>
                </a:solidFill>
              </a:rPr>
              <a:t> A. A. (2017). Drugs in clinical trials for Alzheimer's Disease: the major trends. Med. Res. Rev. 37, 1186–1225. 10.1002/med.21434</a:t>
            </a:r>
            <a:endParaRPr sz="2400" b="1" baseline="30000" dirty="0">
              <a:solidFill>
                <a:srgbClr val="303030"/>
              </a:solidFill>
            </a:endParaRPr>
          </a:p>
        </p:txBody>
      </p:sp>
      <p:pic>
        <p:nvPicPr>
          <p:cNvPr id="95" name="Google Shape;95;p13"/>
          <p:cNvPicPr preferRelativeResize="0"/>
          <p:nvPr/>
        </p:nvPicPr>
        <p:blipFill>
          <a:blip r:embed="rId4">
            <a:alphaModFix/>
          </a:blip>
          <a:stretch>
            <a:fillRect/>
          </a:stretch>
        </p:blipFill>
        <p:spPr>
          <a:xfrm>
            <a:off x="43836775" y="1414300"/>
            <a:ext cx="5607150" cy="3916800"/>
          </a:xfrm>
          <a:prstGeom prst="rect">
            <a:avLst/>
          </a:prstGeom>
          <a:noFill/>
          <a:ln>
            <a:noFill/>
          </a:ln>
        </p:spPr>
      </p:pic>
      <p:pic>
        <p:nvPicPr>
          <p:cNvPr id="96" name="Google Shape;96;p13"/>
          <p:cNvPicPr preferRelativeResize="0"/>
          <p:nvPr/>
        </p:nvPicPr>
        <p:blipFill>
          <a:blip r:embed="rId5">
            <a:alphaModFix/>
          </a:blip>
          <a:stretch>
            <a:fillRect/>
          </a:stretch>
        </p:blipFill>
        <p:spPr>
          <a:xfrm>
            <a:off x="43836775" y="5331100"/>
            <a:ext cx="5607150" cy="2719975"/>
          </a:xfrm>
          <a:prstGeom prst="rect">
            <a:avLst/>
          </a:prstGeom>
          <a:noFill/>
          <a:ln>
            <a:noFill/>
          </a:ln>
        </p:spPr>
      </p:pic>
      <p:sp>
        <p:nvSpPr>
          <p:cNvPr id="97" name="Google Shape;97;p13"/>
          <p:cNvSpPr txBox="1"/>
          <p:nvPr/>
        </p:nvSpPr>
        <p:spPr>
          <a:xfrm>
            <a:off x="-17889594" y="31445699"/>
            <a:ext cx="10591800" cy="272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4000" b="1" dirty="0">
                <a:solidFill>
                  <a:srgbClr val="FF0000"/>
                </a:solidFill>
              </a:rPr>
              <a:t>Participants</a:t>
            </a:r>
            <a:r>
              <a:rPr lang="en-US" sz="3600" b="1" dirty="0">
                <a:solidFill>
                  <a:srgbClr val="FF0000"/>
                </a:solidFill>
              </a:rPr>
              <a:t>:</a:t>
            </a:r>
            <a:r>
              <a:rPr lang="en-US" sz="3600" dirty="0">
                <a:solidFill>
                  <a:schemeClr val="dk1"/>
                </a:solidFill>
              </a:rPr>
              <a:t> </a:t>
            </a:r>
            <a:r>
              <a:rPr lang="en-US" sz="2800" dirty="0">
                <a:solidFill>
                  <a:schemeClr val="dk1"/>
                </a:solidFill>
              </a:rPr>
              <a:t>30 younger adults were recruited from the University of Southern Mississippi psychology research pool (SONA). An additional XX older adults were recruited from the Hattiesburg Clinic </a:t>
            </a:r>
            <a:endParaRPr sz="11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3600" dirty="0">
              <a:solidFill>
                <a:schemeClr val="dk1"/>
              </a:solidFill>
            </a:endParaRPr>
          </a:p>
          <a:p>
            <a:pPr marL="0" lvl="0" indent="0" algn="l" rtl="0">
              <a:lnSpc>
                <a:spcPct val="115000"/>
              </a:lnSpc>
              <a:spcBef>
                <a:spcPts val="0"/>
              </a:spcBef>
              <a:spcAft>
                <a:spcPts val="0"/>
              </a:spcAft>
              <a:buNone/>
            </a:pPr>
            <a:endParaRPr sz="3600" dirty="0">
              <a:solidFill>
                <a:schemeClr val="dk1"/>
              </a:solidFill>
            </a:endParaRPr>
          </a:p>
          <a:p>
            <a:pPr marL="0" lvl="0" indent="0" algn="ctr" rtl="0">
              <a:spcBef>
                <a:spcPts val="0"/>
              </a:spcBef>
              <a:spcAft>
                <a:spcPts val="0"/>
              </a:spcAft>
              <a:buClr>
                <a:srgbClr val="000000"/>
              </a:buClr>
              <a:buFont typeface="Arial"/>
              <a:buNone/>
            </a:pPr>
            <a:endParaRPr dirty="0"/>
          </a:p>
          <a:p>
            <a:pPr marL="0" lvl="0" indent="0" algn="l" rtl="0">
              <a:spcBef>
                <a:spcPts val="0"/>
              </a:spcBef>
              <a:spcAft>
                <a:spcPts val="0"/>
              </a:spcAft>
              <a:buNone/>
            </a:pPr>
            <a:endParaRPr dirty="0"/>
          </a:p>
          <a:p>
            <a:pPr marL="0" lvl="0" indent="0" algn="ctr" rtl="0">
              <a:spcBef>
                <a:spcPts val="0"/>
              </a:spcBef>
              <a:spcAft>
                <a:spcPts val="0"/>
              </a:spcAft>
              <a:buNone/>
            </a:pPr>
            <a:r>
              <a:rPr lang="en-US" sz="3600" b="1" dirty="0"/>
              <a:t>   </a:t>
            </a:r>
            <a:endParaRPr sz="3600" b="1" dirty="0"/>
          </a:p>
          <a:p>
            <a:pPr marL="0" lvl="0" indent="0" algn="ctr" rtl="0">
              <a:spcBef>
                <a:spcPts val="0"/>
              </a:spcBef>
              <a:spcAft>
                <a:spcPts val="0"/>
              </a:spcAft>
              <a:buNone/>
            </a:pPr>
            <a:endParaRPr sz="3600" b="1" dirty="0"/>
          </a:p>
          <a:p>
            <a:pPr marL="0" lvl="0" indent="0" algn="ctr" rtl="0">
              <a:spcBef>
                <a:spcPts val="0"/>
              </a:spcBef>
              <a:spcAft>
                <a:spcPts val="0"/>
              </a:spcAft>
              <a:buClr>
                <a:srgbClr val="000000"/>
              </a:buClr>
              <a:buFont typeface="Arial"/>
              <a:buNone/>
            </a:pPr>
            <a:endParaRPr sz="3600" b="1" dirty="0"/>
          </a:p>
          <a:p>
            <a:pPr marL="0" lvl="0" indent="0" algn="l" rtl="0">
              <a:lnSpc>
                <a:spcPct val="115000"/>
              </a:lnSpc>
              <a:spcBef>
                <a:spcPts val="0"/>
              </a:spcBef>
              <a:spcAft>
                <a:spcPts val="0"/>
              </a:spcAft>
              <a:buClr>
                <a:schemeClr val="dk1"/>
              </a:buClr>
              <a:buSzPts val="1100"/>
              <a:buFont typeface="Arial"/>
              <a:buNone/>
            </a:pPr>
            <a:endParaRPr sz="3600" dirty="0">
              <a:solidFill>
                <a:schemeClr val="dk1"/>
              </a:solidFill>
            </a:endParaRPr>
          </a:p>
        </p:txBody>
      </p:sp>
      <p:sp>
        <p:nvSpPr>
          <p:cNvPr id="102" name="Google Shape;102;p13"/>
          <p:cNvSpPr txBox="1"/>
          <p:nvPr/>
        </p:nvSpPr>
        <p:spPr>
          <a:xfrm>
            <a:off x="21183945" y="21254707"/>
            <a:ext cx="8156484" cy="83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800" b="1" dirty="0">
                <a:solidFill>
                  <a:srgbClr val="A64D79"/>
                </a:solidFill>
              </a:rPr>
              <a:t>Mean Error Rates</a:t>
            </a:r>
            <a:endParaRPr dirty="0">
              <a:solidFill>
                <a:srgbClr val="A64D79"/>
              </a:solidFill>
            </a:endParaRPr>
          </a:p>
        </p:txBody>
      </p:sp>
      <p:sp>
        <p:nvSpPr>
          <p:cNvPr id="103" name="Google Shape;103;p13"/>
          <p:cNvSpPr txBox="1"/>
          <p:nvPr/>
        </p:nvSpPr>
        <p:spPr>
          <a:xfrm>
            <a:off x="19067365" y="29678666"/>
            <a:ext cx="12135300" cy="148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800" b="1" dirty="0">
                <a:solidFill>
                  <a:srgbClr val="A64D79"/>
                </a:solidFill>
              </a:rPr>
              <a:t>Mean Response Times</a:t>
            </a:r>
            <a:endParaRPr dirty="0">
              <a:solidFill>
                <a:srgbClr val="A64D79"/>
              </a:solidFill>
            </a:endParaRPr>
          </a:p>
        </p:txBody>
      </p:sp>
      <p:sp>
        <p:nvSpPr>
          <p:cNvPr id="104" name="Google Shape;104;p13"/>
          <p:cNvSpPr txBox="1"/>
          <p:nvPr/>
        </p:nvSpPr>
        <p:spPr>
          <a:xfrm>
            <a:off x="12522836" y="12279375"/>
            <a:ext cx="3626700" cy="3916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4000" b="1" i="0" u="sng" strike="noStrike" cap="none">
                <a:solidFill>
                  <a:srgbClr val="FF0000"/>
                </a:solidFill>
                <a:latin typeface="Arial"/>
                <a:ea typeface="Arial"/>
                <a:cs typeface="Arial"/>
                <a:sym typeface="Arial"/>
              </a:rPr>
              <a:t>Pair</a:t>
            </a:r>
            <a:endParaRPr/>
          </a:p>
          <a:p>
            <a:pPr marL="0" marR="0" lvl="0" indent="0" algn="ctr" rtl="0">
              <a:lnSpc>
                <a:spcPct val="100000"/>
              </a:lnSpc>
              <a:spcBef>
                <a:spcPts val="0"/>
              </a:spcBef>
              <a:spcAft>
                <a:spcPts val="0"/>
              </a:spcAft>
              <a:buNone/>
            </a:pPr>
            <a:endParaRPr sz="1100" b="0" i="0" u="none" strike="noStrike" cap="none">
              <a:solidFill>
                <a:srgbClr val="FF0000"/>
              </a:solidFill>
              <a:latin typeface="Arial"/>
              <a:ea typeface="Arial"/>
              <a:cs typeface="Arial"/>
              <a:sym typeface="Arial"/>
            </a:endParaRPr>
          </a:p>
          <a:p>
            <a:pPr marL="0" marR="0" lvl="0" indent="0" algn="ctr" rtl="0">
              <a:lnSpc>
                <a:spcPct val="100000"/>
              </a:lnSpc>
              <a:spcBef>
                <a:spcPts val="0"/>
              </a:spcBef>
              <a:spcAft>
                <a:spcPts val="0"/>
              </a:spcAft>
              <a:buNone/>
            </a:pPr>
            <a:r>
              <a:rPr lang="en-US" sz="3600" b="1" i="0" u="none" strike="noStrike" cap="none">
                <a:solidFill>
                  <a:srgbClr val="000000"/>
                </a:solidFill>
                <a:latin typeface="Arial"/>
                <a:ea typeface="Arial"/>
                <a:cs typeface="Arial"/>
                <a:sym typeface="Arial"/>
              </a:rPr>
              <a:t>A 15</a:t>
            </a:r>
            <a:endParaRPr/>
          </a:p>
          <a:p>
            <a:pPr marL="0" marR="0" lvl="0" indent="0" algn="ctr" rtl="0">
              <a:lnSpc>
                <a:spcPct val="100000"/>
              </a:lnSpc>
              <a:spcBef>
                <a:spcPts val="0"/>
              </a:spcBef>
              <a:spcAft>
                <a:spcPts val="0"/>
              </a:spcAft>
              <a:buNone/>
            </a:pPr>
            <a:r>
              <a:rPr lang="en-US" sz="3600" b="1" i="0" u="none" strike="noStrike" cap="none">
                <a:solidFill>
                  <a:srgbClr val="000000"/>
                </a:solidFill>
                <a:latin typeface="Arial"/>
                <a:ea typeface="Arial"/>
                <a:cs typeface="Arial"/>
                <a:sym typeface="Arial"/>
              </a:rPr>
              <a:t>D 04</a:t>
            </a:r>
            <a:endParaRPr/>
          </a:p>
          <a:p>
            <a:pPr marL="0" marR="0" lvl="0" indent="0" algn="ctr" rtl="0">
              <a:lnSpc>
                <a:spcPct val="100000"/>
              </a:lnSpc>
              <a:spcBef>
                <a:spcPts val="0"/>
              </a:spcBef>
              <a:spcAft>
                <a:spcPts val="0"/>
              </a:spcAft>
              <a:buNone/>
            </a:pPr>
            <a:r>
              <a:rPr lang="en-US" sz="3600" b="1" i="0" u="none" strike="noStrike" cap="none">
                <a:solidFill>
                  <a:srgbClr val="000000"/>
                </a:solidFill>
                <a:latin typeface="Arial"/>
                <a:ea typeface="Arial"/>
                <a:cs typeface="Arial"/>
                <a:sym typeface="Arial"/>
              </a:rPr>
              <a:t>E 23</a:t>
            </a:r>
            <a:endParaRPr/>
          </a:p>
          <a:p>
            <a:pPr marL="0" marR="0" lvl="0" indent="0" algn="ctr" rtl="0">
              <a:lnSpc>
                <a:spcPct val="100000"/>
              </a:lnSpc>
              <a:spcBef>
                <a:spcPts val="0"/>
              </a:spcBef>
              <a:spcAft>
                <a:spcPts val="0"/>
              </a:spcAft>
              <a:buNone/>
            </a:pPr>
            <a:r>
              <a:rPr lang="en-US" sz="3600" b="1" i="0" u="none" strike="noStrike" cap="none">
                <a:solidFill>
                  <a:srgbClr val="000000"/>
                </a:solidFill>
                <a:latin typeface="Arial"/>
                <a:ea typeface="Arial"/>
                <a:cs typeface="Arial"/>
                <a:sym typeface="Arial"/>
              </a:rPr>
              <a:t>H 36</a:t>
            </a:r>
            <a:endParaRPr/>
          </a:p>
          <a:p>
            <a:pPr marL="0" marR="0" lvl="0" indent="0" algn="ctr" rtl="0">
              <a:lnSpc>
                <a:spcPct val="100000"/>
              </a:lnSpc>
              <a:spcBef>
                <a:spcPts val="0"/>
              </a:spcBef>
              <a:spcAft>
                <a:spcPts val="0"/>
              </a:spcAft>
              <a:buNone/>
            </a:pPr>
            <a:endParaRPr sz="3600" b="1" i="0" u="none" strike="noStrike" cap="none">
              <a:solidFill>
                <a:srgbClr val="000000"/>
              </a:solidFill>
              <a:latin typeface="Arial"/>
              <a:ea typeface="Arial"/>
              <a:cs typeface="Arial"/>
              <a:sym typeface="Arial"/>
            </a:endParaRPr>
          </a:p>
        </p:txBody>
      </p:sp>
      <p:sp>
        <p:nvSpPr>
          <p:cNvPr id="105" name="Google Shape;105;p13"/>
          <p:cNvSpPr txBox="1"/>
          <p:nvPr/>
        </p:nvSpPr>
        <p:spPr>
          <a:xfrm>
            <a:off x="15732592" y="12306729"/>
            <a:ext cx="4684500" cy="3647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4000" b="1" i="0" u="sng" strike="noStrike" cap="none" dirty="0">
                <a:solidFill>
                  <a:srgbClr val="FF0000"/>
                </a:solidFill>
                <a:latin typeface="Arial"/>
                <a:ea typeface="Arial"/>
                <a:cs typeface="Arial"/>
                <a:sym typeface="Arial"/>
              </a:rPr>
              <a:t>Task</a:t>
            </a:r>
            <a:endParaRPr dirty="0"/>
          </a:p>
          <a:p>
            <a:pPr marL="0" marR="0" lvl="0" indent="0" algn="ctr" rtl="0">
              <a:lnSpc>
                <a:spcPct val="100000"/>
              </a:lnSpc>
              <a:spcBef>
                <a:spcPts val="0"/>
              </a:spcBef>
              <a:spcAft>
                <a:spcPts val="0"/>
              </a:spcAft>
              <a:buNone/>
            </a:pPr>
            <a:endParaRPr sz="1100" b="0" i="0" u="none" strike="noStrike" cap="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None/>
            </a:pPr>
            <a:r>
              <a:rPr lang="en-US" sz="3600" b="1" i="0" u="none" strike="noStrike" cap="none" dirty="0">
                <a:solidFill>
                  <a:srgbClr val="000000"/>
                </a:solidFill>
                <a:latin typeface="Arial"/>
                <a:ea typeface="Arial"/>
                <a:cs typeface="Arial"/>
                <a:sym typeface="Arial"/>
              </a:rPr>
              <a:t>CV</a:t>
            </a:r>
            <a:endParaRPr dirty="0"/>
          </a:p>
          <a:p>
            <a:pPr marL="0" marR="0" lvl="0" indent="0" algn="ctr" rtl="0">
              <a:lnSpc>
                <a:spcPct val="100000"/>
              </a:lnSpc>
              <a:spcBef>
                <a:spcPts val="0"/>
              </a:spcBef>
              <a:spcAft>
                <a:spcPts val="0"/>
              </a:spcAft>
              <a:buNone/>
            </a:pPr>
            <a:r>
              <a:rPr lang="en-US" sz="3600" b="1" i="0" u="none" strike="noStrike" cap="none" dirty="0">
                <a:solidFill>
                  <a:srgbClr val="000000"/>
                </a:solidFill>
                <a:latin typeface="Arial"/>
                <a:ea typeface="Arial"/>
                <a:cs typeface="Arial"/>
                <a:sym typeface="Arial"/>
              </a:rPr>
              <a:t>CV</a:t>
            </a:r>
            <a:endParaRPr dirty="0"/>
          </a:p>
          <a:p>
            <a:pPr marL="0" marR="0" lvl="0" indent="0" algn="ctr" rtl="0">
              <a:lnSpc>
                <a:spcPct val="100000"/>
              </a:lnSpc>
              <a:spcBef>
                <a:spcPts val="0"/>
              </a:spcBef>
              <a:spcAft>
                <a:spcPts val="0"/>
              </a:spcAft>
              <a:buNone/>
            </a:pPr>
            <a:r>
              <a:rPr lang="en-US" sz="3600" b="1" i="0" u="none" strike="noStrike" cap="none" dirty="0">
                <a:solidFill>
                  <a:srgbClr val="000000"/>
                </a:solidFill>
                <a:latin typeface="Arial"/>
                <a:ea typeface="Arial"/>
                <a:cs typeface="Arial"/>
                <a:sym typeface="Arial"/>
              </a:rPr>
              <a:t>OE</a:t>
            </a:r>
            <a:endParaRPr dirty="0"/>
          </a:p>
          <a:p>
            <a:pPr marL="0" marR="0" lvl="0" indent="0" algn="ctr" rtl="0">
              <a:lnSpc>
                <a:spcPct val="100000"/>
              </a:lnSpc>
              <a:spcBef>
                <a:spcPts val="0"/>
              </a:spcBef>
              <a:spcAft>
                <a:spcPts val="0"/>
              </a:spcAft>
              <a:buNone/>
            </a:pPr>
            <a:r>
              <a:rPr lang="en-US" sz="3600" b="1" i="0" u="none" strike="noStrike" cap="none" dirty="0">
                <a:solidFill>
                  <a:srgbClr val="000000"/>
                </a:solidFill>
                <a:latin typeface="Arial"/>
                <a:ea typeface="Arial"/>
                <a:cs typeface="Arial"/>
                <a:sym typeface="Arial"/>
              </a:rPr>
              <a:t>OE</a:t>
            </a:r>
            <a:endParaRPr dirty="0"/>
          </a:p>
          <a:p>
            <a:pPr marL="0" marR="0" lvl="0" indent="0" algn="ctr" rtl="0">
              <a:lnSpc>
                <a:spcPct val="100000"/>
              </a:lnSpc>
              <a:spcBef>
                <a:spcPts val="0"/>
              </a:spcBef>
              <a:spcAft>
                <a:spcPts val="0"/>
              </a:spcAft>
              <a:buNone/>
            </a:pPr>
            <a:endParaRPr sz="3600" b="1" i="0" u="none" strike="noStrike" cap="none" dirty="0">
              <a:solidFill>
                <a:srgbClr val="000000"/>
              </a:solidFill>
              <a:latin typeface="Arial"/>
              <a:ea typeface="Arial"/>
              <a:cs typeface="Arial"/>
              <a:sym typeface="Arial"/>
            </a:endParaRPr>
          </a:p>
        </p:txBody>
      </p:sp>
      <p:sp>
        <p:nvSpPr>
          <p:cNvPr id="106" name="Google Shape;106;p13"/>
          <p:cNvSpPr txBox="1"/>
          <p:nvPr/>
        </p:nvSpPr>
        <p:spPr>
          <a:xfrm>
            <a:off x="20227132" y="12275697"/>
            <a:ext cx="4684500" cy="3000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4000" b="1" i="0" u="sng" strike="noStrike" cap="none" dirty="0">
                <a:solidFill>
                  <a:srgbClr val="FF0000"/>
                </a:solidFill>
                <a:latin typeface="Arial"/>
                <a:ea typeface="Arial"/>
                <a:cs typeface="Arial"/>
                <a:sym typeface="Arial"/>
              </a:rPr>
              <a:t>Correct Response</a:t>
            </a:r>
            <a:endParaRPr dirty="0"/>
          </a:p>
          <a:p>
            <a:pPr marL="0" marR="0" lvl="0" indent="0" algn="ctr" rtl="0">
              <a:lnSpc>
                <a:spcPct val="100000"/>
              </a:lnSpc>
              <a:spcBef>
                <a:spcPts val="0"/>
              </a:spcBef>
              <a:spcAft>
                <a:spcPts val="0"/>
              </a:spcAft>
              <a:buNone/>
            </a:pPr>
            <a:endParaRPr sz="1100" b="0" i="0" u="none" strike="noStrike" cap="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None/>
            </a:pPr>
            <a:r>
              <a:rPr lang="en-US" sz="3600" b="1" i="0" u="none" strike="noStrike" cap="none" dirty="0">
                <a:solidFill>
                  <a:srgbClr val="000000"/>
                </a:solidFill>
                <a:latin typeface="Arial"/>
                <a:ea typeface="Arial"/>
                <a:cs typeface="Arial"/>
                <a:sym typeface="Arial"/>
              </a:rPr>
              <a:t>P</a:t>
            </a:r>
            <a:endParaRPr dirty="0"/>
          </a:p>
          <a:p>
            <a:pPr marL="0" marR="0" lvl="0" indent="0" algn="ctr" rtl="0">
              <a:lnSpc>
                <a:spcPct val="100000"/>
              </a:lnSpc>
              <a:spcBef>
                <a:spcPts val="0"/>
              </a:spcBef>
              <a:spcAft>
                <a:spcPts val="0"/>
              </a:spcAft>
              <a:buNone/>
            </a:pPr>
            <a:r>
              <a:rPr lang="en-US" sz="3600" b="1" i="0" u="none" strike="noStrike" cap="none" dirty="0">
                <a:solidFill>
                  <a:srgbClr val="000000"/>
                </a:solidFill>
                <a:latin typeface="Arial"/>
                <a:ea typeface="Arial"/>
                <a:cs typeface="Arial"/>
                <a:sym typeface="Arial"/>
              </a:rPr>
              <a:t>Q</a:t>
            </a:r>
            <a:endParaRPr dirty="0"/>
          </a:p>
          <a:p>
            <a:pPr marL="0" marR="0" lvl="0" indent="0" algn="ctr" rtl="0">
              <a:lnSpc>
                <a:spcPct val="100000"/>
              </a:lnSpc>
              <a:spcBef>
                <a:spcPts val="0"/>
              </a:spcBef>
              <a:spcAft>
                <a:spcPts val="0"/>
              </a:spcAft>
              <a:buNone/>
            </a:pPr>
            <a:r>
              <a:rPr lang="en-US" sz="3600" b="1" i="0" u="none" strike="noStrike" cap="none" dirty="0">
                <a:solidFill>
                  <a:srgbClr val="000000"/>
                </a:solidFill>
                <a:latin typeface="Arial"/>
                <a:ea typeface="Arial"/>
                <a:cs typeface="Arial"/>
                <a:sym typeface="Arial"/>
              </a:rPr>
              <a:t>Q</a:t>
            </a:r>
            <a:endParaRPr dirty="0"/>
          </a:p>
          <a:p>
            <a:pPr marL="0" marR="0" lvl="0" indent="0" algn="ctr" rtl="0">
              <a:lnSpc>
                <a:spcPct val="100000"/>
              </a:lnSpc>
              <a:spcBef>
                <a:spcPts val="0"/>
              </a:spcBef>
              <a:spcAft>
                <a:spcPts val="0"/>
              </a:spcAft>
              <a:buNone/>
            </a:pPr>
            <a:r>
              <a:rPr lang="en-US" sz="3600" b="1" i="0" u="none" strike="noStrike" cap="none" dirty="0">
                <a:solidFill>
                  <a:srgbClr val="000000"/>
                </a:solidFill>
                <a:latin typeface="Arial"/>
                <a:ea typeface="Arial"/>
                <a:cs typeface="Arial"/>
                <a:sym typeface="Arial"/>
              </a:rPr>
              <a:t>P</a:t>
            </a:r>
            <a:endParaRPr dirty="0"/>
          </a:p>
        </p:txBody>
      </p:sp>
      <p:sp>
        <p:nvSpPr>
          <p:cNvPr id="107" name="Google Shape;107;p13"/>
          <p:cNvSpPr/>
          <p:nvPr/>
        </p:nvSpPr>
        <p:spPr>
          <a:xfrm>
            <a:off x="12408900" y="8558325"/>
            <a:ext cx="25926600" cy="1600200"/>
          </a:xfrm>
          <a:prstGeom prst="rect">
            <a:avLst/>
          </a:prstGeom>
          <a:solidFill>
            <a:srgbClr val="A64D79"/>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spcBef>
                <a:spcPts val="0"/>
              </a:spcBef>
              <a:spcAft>
                <a:spcPts val="0"/>
              </a:spcAft>
              <a:buNone/>
            </a:pPr>
            <a:r>
              <a:rPr lang="en-US" sz="6300" b="1" i="0" u="none" strike="noStrike" cap="none" dirty="0">
                <a:solidFill>
                  <a:schemeClr val="lt1"/>
                </a:solidFill>
                <a:latin typeface="Calibri"/>
                <a:ea typeface="Calibri"/>
                <a:cs typeface="Calibri"/>
                <a:sym typeface="Calibri"/>
              </a:rPr>
              <a:t>Methods</a:t>
            </a:r>
            <a:endParaRPr dirty="0"/>
          </a:p>
        </p:txBody>
      </p:sp>
      <p:sp>
        <p:nvSpPr>
          <p:cNvPr id="108" name="Google Shape;108;p13"/>
          <p:cNvSpPr/>
          <p:nvPr/>
        </p:nvSpPr>
        <p:spPr>
          <a:xfrm>
            <a:off x="34631069" y="12502503"/>
            <a:ext cx="3424800" cy="4672200"/>
          </a:xfrm>
          <a:prstGeom prst="roundRect">
            <a:avLst>
              <a:gd name="adj" fmla="val 16667"/>
            </a:avLst>
          </a:prstGeom>
          <a:solidFill>
            <a:srgbClr val="A64D79"/>
          </a:solidFill>
          <a:ln w="76200" cap="flat" cmpd="sng">
            <a:solidFill>
              <a:srgbClr val="000000"/>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4400" b="1" i="0" u="none" strike="noStrike" cap="none">
                <a:solidFill>
                  <a:srgbClr val="FFFFFF"/>
                </a:solidFill>
                <a:latin typeface="Arial"/>
                <a:ea typeface="Arial"/>
                <a:cs typeface="Arial"/>
                <a:sym typeface="Arial"/>
              </a:rPr>
              <a:t>MoCA</a:t>
            </a:r>
            <a:endParaRPr sz="4400" b="1" i="0" u="none" strike="noStrike" cap="none">
              <a:solidFill>
                <a:srgbClr val="FFFFFF"/>
              </a:solidFill>
              <a:latin typeface="Arial"/>
              <a:ea typeface="Arial"/>
              <a:cs typeface="Arial"/>
              <a:sym typeface="Arial"/>
            </a:endParaRPr>
          </a:p>
        </p:txBody>
      </p:sp>
      <p:sp>
        <p:nvSpPr>
          <p:cNvPr id="109" name="Google Shape;109;p13"/>
          <p:cNvSpPr/>
          <p:nvPr/>
        </p:nvSpPr>
        <p:spPr>
          <a:xfrm>
            <a:off x="30209617" y="12525752"/>
            <a:ext cx="3424800" cy="4672200"/>
          </a:xfrm>
          <a:prstGeom prst="roundRect">
            <a:avLst>
              <a:gd name="adj" fmla="val 16667"/>
            </a:avLst>
          </a:prstGeom>
          <a:solidFill>
            <a:srgbClr val="A64D79"/>
          </a:solidFill>
          <a:ln w="76200" cap="flat" cmpd="sng">
            <a:solidFill>
              <a:srgbClr val="000000"/>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4400" b="1" i="0" u="none" strike="noStrike" cap="none" dirty="0">
                <a:solidFill>
                  <a:srgbClr val="FFFFFF"/>
                </a:solidFill>
                <a:latin typeface="Arial"/>
                <a:ea typeface="Arial"/>
                <a:cs typeface="Arial"/>
                <a:sym typeface="Arial"/>
              </a:rPr>
              <a:t>Switch Task</a:t>
            </a:r>
            <a:endParaRPr dirty="0"/>
          </a:p>
        </p:txBody>
      </p:sp>
      <p:grpSp>
        <p:nvGrpSpPr>
          <p:cNvPr id="110" name="Google Shape;110;p13"/>
          <p:cNvGrpSpPr/>
          <p:nvPr/>
        </p:nvGrpSpPr>
        <p:grpSpPr>
          <a:xfrm>
            <a:off x="25919731" y="12465437"/>
            <a:ext cx="4641552" cy="4746332"/>
            <a:chOff x="11969326" y="15826330"/>
            <a:chExt cx="3661685" cy="1881300"/>
          </a:xfrm>
        </p:grpSpPr>
        <p:sp>
          <p:nvSpPr>
            <p:cNvPr id="111" name="Google Shape;111;p13"/>
            <p:cNvSpPr/>
            <p:nvPr/>
          </p:nvSpPr>
          <p:spPr>
            <a:xfrm>
              <a:off x="11969326" y="15826330"/>
              <a:ext cx="2701800" cy="1881300"/>
            </a:xfrm>
            <a:prstGeom prst="roundRect">
              <a:avLst>
                <a:gd name="adj" fmla="val 16667"/>
              </a:avLst>
            </a:prstGeom>
            <a:solidFill>
              <a:srgbClr val="A64D79"/>
            </a:solidFill>
            <a:ln w="76200" cap="flat" cmpd="sng">
              <a:solidFill>
                <a:srgbClr val="000000"/>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4400" b="1" i="0" u="none" strike="noStrike" cap="none" dirty="0">
                  <a:solidFill>
                    <a:srgbClr val="FFFFFF"/>
                  </a:solidFill>
                  <a:sym typeface="Arial"/>
                </a:rPr>
                <a:t>Pure Task</a:t>
              </a:r>
              <a:endParaRPr dirty="0"/>
            </a:p>
          </p:txBody>
        </p:sp>
        <p:sp>
          <p:nvSpPr>
            <p:cNvPr id="112" name="Google Shape;112;p13"/>
            <p:cNvSpPr/>
            <p:nvPr/>
          </p:nvSpPr>
          <p:spPr>
            <a:xfrm>
              <a:off x="14532411" y="16500119"/>
              <a:ext cx="1098600" cy="644400"/>
            </a:xfrm>
            <a:prstGeom prst="rightArrow">
              <a:avLst>
                <a:gd name="adj1" fmla="val 50000"/>
                <a:gd name="adj2" fmla="val 50000"/>
              </a:avLst>
            </a:prstGeom>
            <a:solidFill>
              <a:srgbClr val="000000"/>
            </a:solidFill>
            <a:ln w="47625" cap="flat" cmpd="sng">
              <a:solidFill>
                <a:srgbClr val="FFFFFF"/>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600" b="1" i="0" u="none" strike="noStrike" cap="none" dirty="0">
                <a:solidFill>
                  <a:srgbClr val="FFFFFF"/>
                </a:solidFill>
                <a:latin typeface="Arial"/>
                <a:ea typeface="Arial"/>
                <a:cs typeface="Arial"/>
                <a:sym typeface="Arial"/>
              </a:endParaRPr>
            </a:p>
          </p:txBody>
        </p:sp>
      </p:grpSp>
      <p:sp>
        <p:nvSpPr>
          <p:cNvPr id="114" name="Google Shape;114;p13"/>
          <p:cNvSpPr txBox="1"/>
          <p:nvPr/>
        </p:nvSpPr>
        <p:spPr>
          <a:xfrm>
            <a:off x="28833185" y="10781668"/>
            <a:ext cx="6902100" cy="923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4800" b="1" i="0" u="sng" strike="noStrike" cap="none" dirty="0">
                <a:solidFill>
                  <a:srgbClr val="FF0000"/>
                </a:solidFill>
                <a:latin typeface="Arial"/>
                <a:ea typeface="Arial"/>
                <a:cs typeface="Arial"/>
                <a:sym typeface="Arial"/>
              </a:rPr>
              <a:t>General Procedure</a:t>
            </a:r>
            <a:endParaRPr sz="4800" b="1" i="0" u="sng" strike="noStrike" cap="none" dirty="0">
              <a:solidFill>
                <a:srgbClr val="FF0000"/>
              </a:solidFill>
              <a:latin typeface="Arial"/>
              <a:ea typeface="Arial"/>
              <a:cs typeface="Arial"/>
              <a:sym typeface="Arial"/>
            </a:endParaRPr>
          </a:p>
        </p:txBody>
      </p:sp>
      <p:pic>
        <p:nvPicPr>
          <p:cNvPr id="115" name="Google Shape;115;p13"/>
          <p:cNvPicPr preferRelativeResize="0"/>
          <p:nvPr/>
        </p:nvPicPr>
        <p:blipFill>
          <a:blip r:embed="rId6">
            <a:alphaModFix/>
          </a:blip>
          <a:stretch>
            <a:fillRect/>
          </a:stretch>
        </p:blipFill>
        <p:spPr>
          <a:xfrm>
            <a:off x="-22537794" y="28420434"/>
            <a:ext cx="9296400" cy="2719975"/>
          </a:xfrm>
          <a:prstGeom prst="rect">
            <a:avLst/>
          </a:prstGeom>
          <a:noFill/>
          <a:ln>
            <a:noFill/>
          </a:ln>
        </p:spPr>
      </p:pic>
      <p:sp>
        <p:nvSpPr>
          <p:cNvPr id="116" name="Google Shape;116;p13"/>
          <p:cNvSpPr/>
          <p:nvPr/>
        </p:nvSpPr>
        <p:spPr>
          <a:xfrm>
            <a:off x="824375" y="8546863"/>
            <a:ext cx="10591800" cy="1600200"/>
          </a:xfrm>
          <a:prstGeom prst="rect">
            <a:avLst/>
          </a:prstGeom>
          <a:solidFill>
            <a:srgbClr val="A64D79"/>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spcBef>
                <a:spcPts val="0"/>
              </a:spcBef>
              <a:spcAft>
                <a:spcPts val="0"/>
              </a:spcAft>
              <a:buNone/>
            </a:pPr>
            <a:r>
              <a:rPr lang="en-US" sz="6300" b="1">
                <a:solidFill>
                  <a:schemeClr val="lt1"/>
                </a:solidFill>
                <a:latin typeface="Calibri"/>
                <a:ea typeface="Calibri"/>
                <a:cs typeface="Calibri"/>
                <a:sym typeface="Calibri"/>
              </a:rPr>
              <a:t>Abstract </a:t>
            </a:r>
            <a:endParaRPr/>
          </a:p>
        </p:txBody>
      </p:sp>
      <p:sp>
        <p:nvSpPr>
          <p:cNvPr id="117" name="Google Shape;117;p13"/>
          <p:cNvSpPr txBox="1"/>
          <p:nvPr/>
        </p:nvSpPr>
        <p:spPr>
          <a:xfrm>
            <a:off x="-25206850" y="9268075"/>
            <a:ext cx="10073400" cy="702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3000" u="sng">
              <a:solidFill>
                <a:srgbClr val="FF0000"/>
              </a:solidFill>
            </a:endParaRPr>
          </a:p>
        </p:txBody>
      </p:sp>
      <p:sp>
        <p:nvSpPr>
          <p:cNvPr id="118" name="Google Shape;118;p13"/>
          <p:cNvSpPr txBox="1"/>
          <p:nvPr/>
        </p:nvSpPr>
        <p:spPr>
          <a:xfrm>
            <a:off x="25570241" y="17960589"/>
            <a:ext cx="13240800" cy="212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latin typeface="Calibri" panose="020F0502020204030204" pitchFamily="34" charset="0"/>
                <a:cs typeface="Calibri" panose="020F0502020204030204" pitchFamily="34" charset="0"/>
              </a:rPr>
              <a:t>Note: Participants completed for sets of trials. The first two blocks were always contained pure trials. The final two sets of trials were always switch blocks.</a:t>
            </a:r>
            <a:endParaRPr sz="3200" dirty="0">
              <a:latin typeface="Calibri" panose="020F0502020204030204" pitchFamily="34" charset="0"/>
              <a:cs typeface="Calibri" panose="020F0502020204030204" pitchFamily="34" charset="0"/>
            </a:endParaRPr>
          </a:p>
        </p:txBody>
      </p:sp>
      <p:sp>
        <p:nvSpPr>
          <p:cNvPr id="119" name="Google Shape;119;p13"/>
          <p:cNvSpPr txBox="1"/>
          <p:nvPr/>
        </p:nvSpPr>
        <p:spPr>
          <a:xfrm>
            <a:off x="14835916" y="11046751"/>
            <a:ext cx="6902100" cy="923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4800" b="1" u="sng" dirty="0">
                <a:solidFill>
                  <a:srgbClr val="FF0000"/>
                </a:solidFill>
              </a:rPr>
              <a:t>Material</a:t>
            </a:r>
            <a:endParaRPr sz="4400" b="1" i="0" u="sng" strike="noStrike" cap="none" dirty="0">
              <a:solidFill>
                <a:srgbClr val="FF0000"/>
              </a:solidFill>
              <a:latin typeface="Arial"/>
              <a:ea typeface="Arial"/>
              <a:cs typeface="Arial"/>
              <a:sym typeface="Arial"/>
            </a:endParaRPr>
          </a:p>
        </p:txBody>
      </p:sp>
      <p:sp>
        <p:nvSpPr>
          <p:cNvPr id="120" name="Google Shape;120;p13"/>
          <p:cNvSpPr txBox="1"/>
          <p:nvPr/>
        </p:nvSpPr>
        <p:spPr>
          <a:xfrm>
            <a:off x="12749661" y="15791635"/>
            <a:ext cx="12666600" cy="4746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3200" dirty="0">
                <a:solidFill>
                  <a:schemeClr val="dk1"/>
                </a:solidFill>
                <a:latin typeface="Calibri" panose="020F0502020204030204" pitchFamily="34" charset="0"/>
                <a:cs typeface="Calibri" panose="020F0502020204030204" pitchFamily="34" charset="0"/>
              </a:rPr>
              <a:t>Combinations of letters and numbers were used as stimuli (e.g., A 15). Following the design of Huff et al. (2015), these pairs by randomly pairing letters (A, D, E, H, I, J, O, P, S, or U) with numbers randomly selected from 1 and 99. Pairs were selected so that half contained odd numbers. Odd numbers and Consonants were mapped to the ‘Q’ key. Even numbers and Vowels were mapped to the ‘P’ key.</a:t>
            </a:r>
            <a:endParaRPr sz="3200" dirty="0">
              <a:latin typeface="Calibri" panose="020F0502020204030204" pitchFamily="34" charset="0"/>
              <a:cs typeface="Calibri" panose="020F0502020204030204" pitchFamily="34" charset="0"/>
            </a:endParaRPr>
          </a:p>
        </p:txBody>
      </p:sp>
      <p:pic>
        <p:nvPicPr>
          <p:cNvPr id="121" name="Google Shape;121;p13"/>
          <p:cNvPicPr preferRelativeResize="0"/>
          <p:nvPr/>
        </p:nvPicPr>
        <p:blipFill>
          <a:blip r:embed="rId7">
            <a:alphaModFix/>
          </a:blip>
          <a:stretch>
            <a:fillRect/>
          </a:stretch>
        </p:blipFill>
        <p:spPr>
          <a:xfrm>
            <a:off x="-16740350" y="25540461"/>
            <a:ext cx="2581182" cy="1600200"/>
          </a:xfrm>
          <a:prstGeom prst="rect">
            <a:avLst/>
          </a:prstGeom>
          <a:noFill/>
          <a:ln>
            <a:noFill/>
          </a:ln>
        </p:spPr>
      </p:pic>
      <p:pic>
        <p:nvPicPr>
          <p:cNvPr id="122" name="Google Shape;122;p13"/>
          <p:cNvPicPr preferRelativeResize="0"/>
          <p:nvPr/>
        </p:nvPicPr>
        <p:blipFill>
          <a:blip r:embed="rId7">
            <a:alphaModFix/>
          </a:blip>
          <a:stretch>
            <a:fillRect/>
          </a:stretch>
        </p:blipFill>
        <p:spPr>
          <a:xfrm>
            <a:off x="-15133462" y="17715000"/>
            <a:ext cx="2581175" cy="1487400"/>
          </a:xfrm>
          <a:prstGeom prst="rect">
            <a:avLst/>
          </a:prstGeom>
          <a:noFill/>
          <a:ln>
            <a:noFill/>
          </a:ln>
        </p:spPr>
      </p:pic>
      <p:pic>
        <p:nvPicPr>
          <p:cNvPr id="123" name="Google Shape;123;p13"/>
          <p:cNvPicPr preferRelativeResize="0"/>
          <p:nvPr/>
        </p:nvPicPr>
        <p:blipFill>
          <a:blip r:embed="rId7">
            <a:alphaModFix/>
          </a:blip>
          <a:stretch>
            <a:fillRect/>
          </a:stretch>
        </p:blipFill>
        <p:spPr>
          <a:xfrm>
            <a:off x="-11232737" y="14332963"/>
            <a:ext cx="2581182" cy="1600200"/>
          </a:xfrm>
          <a:prstGeom prst="rect">
            <a:avLst/>
          </a:prstGeom>
          <a:noFill/>
          <a:ln>
            <a:noFill/>
          </a:ln>
        </p:spPr>
      </p:pic>
      <p:pic>
        <p:nvPicPr>
          <p:cNvPr id="124" name="Google Shape;124;p13"/>
          <p:cNvPicPr preferRelativeResize="0"/>
          <p:nvPr/>
        </p:nvPicPr>
        <p:blipFill>
          <a:blip r:embed="rId7">
            <a:alphaModFix/>
          </a:blip>
          <a:stretch>
            <a:fillRect/>
          </a:stretch>
        </p:blipFill>
        <p:spPr>
          <a:xfrm>
            <a:off x="-17303112" y="5331088"/>
            <a:ext cx="2581182" cy="1600200"/>
          </a:xfrm>
          <a:prstGeom prst="rect">
            <a:avLst/>
          </a:prstGeom>
          <a:noFill/>
          <a:ln>
            <a:noFill/>
          </a:ln>
        </p:spPr>
      </p:pic>
      <p:pic>
        <p:nvPicPr>
          <p:cNvPr id="125" name="Google Shape;125;p13"/>
          <p:cNvPicPr preferRelativeResize="0"/>
          <p:nvPr/>
        </p:nvPicPr>
        <p:blipFill>
          <a:blip r:embed="rId7">
            <a:alphaModFix/>
          </a:blip>
          <a:stretch>
            <a:fillRect/>
          </a:stretch>
        </p:blipFill>
        <p:spPr>
          <a:xfrm>
            <a:off x="-11232725" y="5890988"/>
            <a:ext cx="2581182" cy="1600200"/>
          </a:xfrm>
          <a:prstGeom prst="rect">
            <a:avLst/>
          </a:prstGeom>
          <a:noFill/>
          <a:ln>
            <a:noFill/>
          </a:ln>
        </p:spPr>
      </p:pic>
      <p:pic>
        <p:nvPicPr>
          <p:cNvPr id="126" name="Google Shape;126;p13"/>
          <p:cNvPicPr preferRelativeResize="0"/>
          <p:nvPr/>
        </p:nvPicPr>
        <p:blipFill rotWithShape="1">
          <a:blip r:embed="rId7">
            <a:alphaModFix/>
          </a:blip>
          <a:srcRect t="5180" b="-5180"/>
          <a:stretch/>
        </p:blipFill>
        <p:spPr>
          <a:xfrm>
            <a:off x="-16740346" y="21879528"/>
            <a:ext cx="2581175" cy="1600132"/>
          </a:xfrm>
          <a:prstGeom prst="rect">
            <a:avLst/>
          </a:prstGeom>
          <a:noFill/>
          <a:ln>
            <a:noFill/>
          </a:ln>
        </p:spPr>
      </p:pic>
      <p:pic>
        <p:nvPicPr>
          <p:cNvPr id="127" name="Google Shape;127;p13"/>
          <p:cNvPicPr preferRelativeResize="0"/>
          <p:nvPr/>
        </p:nvPicPr>
        <p:blipFill>
          <a:blip r:embed="rId7">
            <a:alphaModFix/>
          </a:blip>
          <a:stretch>
            <a:fillRect/>
          </a:stretch>
        </p:blipFill>
        <p:spPr>
          <a:xfrm>
            <a:off x="-17303100" y="8580650"/>
            <a:ext cx="2581150" cy="1600184"/>
          </a:xfrm>
          <a:prstGeom prst="rect">
            <a:avLst/>
          </a:prstGeom>
          <a:noFill/>
          <a:ln>
            <a:noFill/>
          </a:ln>
        </p:spPr>
      </p:pic>
      <p:pic>
        <p:nvPicPr>
          <p:cNvPr id="128" name="Google Shape;128;p13"/>
          <p:cNvPicPr preferRelativeResize="0"/>
          <p:nvPr/>
        </p:nvPicPr>
        <p:blipFill>
          <a:blip r:embed="rId7">
            <a:alphaModFix/>
          </a:blip>
          <a:stretch>
            <a:fillRect/>
          </a:stretch>
        </p:blipFill>
        <p:spPr>
          <a:xfrm>
            <a:off x="-14742050" y="13437675"/>
            <a:ext cx="2581182" cy="1600200"/>
          </a:xfrm>
          <a:prstGeom prst="rect">
            <a:avLst/>
          </a:prstGeom>
          <a:noFill/>
          <a:ln>
            <a:noFill/>
          </a:ln>
        </p:spPr>
      </p:pic>
      <p:pic>
        <p:nvPicPr>
          <p:cNvPr id="129" name="Google Shape;129;p13"/>
          <p:cNvPicPr preferRelativeResize="0"/>
          <p:nvPr/>
        </p:nvPicPr>
        <p:blipFill>
          <a:blip r:embed="rId7">
            <a:alphaModFix/>
          </a:blip>
          <a:stretch>
            <a:fillRect/>
          </a:stretch>
        </p:blipFill>
        <p:spPr>
          <a:xfrm>
            <a:off x="-12552312" y="10130175"/>
            <a:ext cx="2581182" cy="1600200"/>
          </a:xfrm>
          <a:prstGeom prst="rect">
            <a:avLst/>
          </a:prstGeom>
          <a:noFill/>
          <a:ln>
            <a:noFill/>
          </a:ln>
        </p:spPr>
      </p:pic>
      <p:pic>
        <p:nvPicPr>
          <p:cNvPr id="130" name="Google Shape;130;p13"/>
          <p:cNvPicPr preferRelativeResize="0"/>
          <p:nvPr/>
        </p:nvPicPr>
        <p:blipFill>
          <a:blip r:embed="rId7">
            <a:alphaModFix/>
          </a:blip>
          <a:stretch>
            <a:fillRect/>
          </a:stretch>
        </p:blipFill>
        <p:spPr>
          <a:xfrm>
            <a:off x="-18251375" y="13605300"/>
            <a:ext cx="2581182" cy="1600200"/>
          </a:xfrm>
          <a:prstGeom prst="rect">
            <a:avLst/>
          </a:prstGeom>
          <a:noFill/>
          <a:ln>
            <a:noFill/>
          </a:ln>
        </p:spPr>
      </p:pic>
      <p:pic>
        <p:nvPicPr>
          <p:cNvPr id="131" name="Google Shape;131;p13"/>
          <p:cNvPicPr preferRelativeResize="0"/>
          <p:nvPr/>
        </p:nvPicPr>
        <p:blipFill>
          <a:blip r:embed="rId8">
            <a:alphaModFix/>
          </a:blip>
          <a:stretch>
            <a:fillRect/>
          </a:stretch>
        </p:blipFill>
        <p:spPr>
          <a:xfrm>
            <a:off x="-9971125" y="23248900"/>
            <a:ext cx="4191749" cy="2720100"/>
          </a:xfrm>
          <a:prstGeom prst="rect">
            <a:avLst/>
          </a:prstGeom>
          <a:noFill/>
          <a:ln>
            <a:noFill/>
          </a:ln>
        </p:spPr>
      </p:pic>
      <p:sp>
        <p:nvSpPr>
          <p:cNvPr id="132" name="Google Shape;132;p13"/>
          <p:cNvSpPr txBox="1"/>
          <p:nvPr/>
        </p:nvSpPr>
        <p:spPr>
          <a:xfrm>
            <a:off x="-15342875" y="681725"/>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https://www.judahavenue.com</a:t>
            </a:r>
            <a:endParaRPr/>
          </a:p>
        </p:txBody>
      </p:sp>
      <p:pic>
        <p:nvPicPr>
          <p:cNvPr id="133" name="Google Shape;133;p13"/>
          <p:cNvPicPr preferRelativeResize="0"/>
          <p:nvPr/>
        </p:nvPicPr>
        <p:blipFill>
          <a:blip r:embed="rId9">
            <a:alphaModFix/>
          </a:blip>
          <a:stretch>
            <a:fillRect/>
          </a:stretch>
        </p:blipFill>
        <p:spPr>
          <a:xfrm>
            <a:off x="2919163" y="34829839"/>
            <a:ext cx="6902100" cy="2686050"/>
          </a:xfrm>
          <a:prstGeom prst="rect">
            <a:avLst/>
          </a:prstGeom>
          <a:noFill/>
          <a:ln>
            <a:noFill/>
          </a:ln>
        </p:spPr>
      </p:pic>
      <p:graphicFrame>
        <p:nvGraphicFramePr>
          <p:cNvPr id="4" name="Chart 3">
            <a:extLst>
              <a:ext uri="{FF2B5EF4-FFF2-40B4-BE49-F238E27FC236}">
                <a16:creationId xmlns:a16="http://schemas.microsoft.com/office/drawing/2014/main" id="{F51E6599-7A2A-42F2-B84A-26F3A622F05C}"/>
              </a:ext>
            </a:extLst>
          </p:cNvPr>
          <p:cNvGraphicFramePr/>
          <p:nvPr>
            <p:extLst>
              <p:ext uri="{D42A27DB-BD31-4B8C-83A1-F6EECF244321}">
                <p14:modId xmlns:p14="http://schemas.microsoft.com/office/powerpoint/2010/main" val="218081870"/>
              </p:ext>
            </p:extLst>
          </p:nvPr>
        </p:nvGraphicFramePr>
        <p:xfrm>
          <a:off x="12522836" y="22062392"/>
          <a:ext cx="12504919" cy="834711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54" name="Chart 53">
            <a:extLst>
              <a:ext uri="{FF2B5EF4-FFF2-40B4-BE49-F238E27FC236}">
                <a16:creationId xmlns:a16="http://schemas.microsoft.com/office/drawing/2014/main" id="{494978AE-7254-414B-A4FE-54EB871CC051}"/>
              </a:ext>
            </a:extLst>
          </p:cNvPr>
          <p:cNvGraphicFramePr/>
          <p:nvPr>
            <p:extLst>
              <p:ext uri="{D42A27DB-BD31-4B8C-83A1-F6EECF244321}">
                <p14:modId xmlns:p14="http://schemas.microsoft.com/office/powerpoint/2010/main" val="2019394825"/>
              </p:ext>
            </p:extLst>
          </p:nvPr>
        </p:nvGraphicFramePr>
        <p:xfrm>
          <a:off x="27267653" y="21825684"/>
          <a:ext cx="12504919" cy="7719561"/>
        </p:xfrm>
        <a:graphic>
          <a:graphicData uri="http://schemas.openxmlformats.org/drawingml/2006/chart">
            <c:chart xmlns:c="http://schemas.openxmlformats.org/drawingml/2006/chart" xmlns:r="http://schemas.openxmlformats.org/officeDocument/2006/relationships" r:id="rId11"/>
          </a:graphicData>
        </a:graphic>
      </p:graphicFrame>
      <p:sp>
        <p:nvSpPr>
          <p:cNvPr id="56" name="Google Shape;112;p13">
            <a:extLst>
              <a:ext uri="{FF2B5EF4-FFF2-40B4-BE49-F238E27FC236}">
                <a16:creationId xmlns:a16="http://schemas.microsoft.com/office/drawing/2014/main" id="{04933143-2F9D-4FB9-973A-545D804638B7}"/>
              </a:ext>
            </a:extLst>
          </p:cNvPr>
          <p:cNvSpPr/>
          <p:nvPr/>
        </p:nvSpPr>
        <p:spPr>
          <a:xfrm>
            <a:off x="33541933" y="14215519"/>
            <a:ext cx="1392585" cy="1625757"/>
          </a:xfrm>
          <a:prstGeom prst="rightArrow">
            <a:avLst>
              <a:gd name="adj1" fmla="val 50000"/>
              <a:gd name="adj2" fmla="val 50000"/>
            </a:avLst>
          </a:prstGeom>
          <a:solidFill>
            <a:srgbClr val="000000"/>
          </a:solidFill>
          <a:ln w="47625" cap="flat" cmpd="sng">
            <a:solidFill>
              <a:srgbClr val="FFFFFF"/>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600" b="1" i="0" u="none" strike="noStrike" cap="none" dirty="0">
              <a:solidFill>
                <a:srgbClr val="FFFFFF"/>
              </a:solidFill>
              <a:latin typeface="Arial"/>
              <a:ea typeface="Arial"/>
              <a:cs typeface="Arial"/>
              <a:sym typeface="Arial"/>
            </a:endParaRPr>
          </a:p>
        </p:txBody>
      </p:sp>
      <p:graphicFrame>
        <p:nvGraphicFramePr>
          <p:cNvPr id="57" name="Chart 56">
            <a:extLst>
              <a:ext uri="{FF2B5EF4-FFF2-40B4-BE49-F238E27FC236}">
                <a16:creationId xmlns:a16="http://schemas.microsoft.com/office/drawing/2014/main" id="{A8B10FFD-4C77-4BAA-B824-2807BF34362A}"/>
              </a:ext>
            </a:extLst>
          </p:cNvPr>
          <p:cNvGraphicFramePr/>
          <p:nvPr>
            <p:extLst>
              <p:ext uri="{D42A27DB-BD31-4B8C-83A1-F6EECF244321}">
                <p14:modId xmlns:p14="http://schemas.microsoft.com/office/powerpoint/2010/main" val="1405243246"/>
              </p:ext>
            </p:extLst>
          </p:nvPr>
        </p:nvGraphicFramePr>
        <p:xfrm>
          <a:off x="27383257" y="30251853"/>
          <a:ext cx="12504919" cy="7719561"/>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59" name="Chart 58">
            <a:extLst>
              <a:ext uri="{FF2B5EF4-FFF2-40B4-BE49-F238E27FC236}">
                <a16:creationId xmlns:a16="http://schemas.microsoft.com/office/drawing/2014/main" id="{4971DE02-4419-4ED0-86FD-4331F274C076}"/>
              </a:ext>
            </a:extLst>
          </p:cNvPr>
          <p:cNvGraphicFramePr/>
          <p:nvPr>
            <p:extLst>
              <p:ext uri="{D42A27DB-BD31-4B8C-83A1-F6EECF244321}">
                <p14:modId xmlns:p14="http://schemas.microsoft.com/office/powerpoint/2010/main" val="4063807488"/>
              </p:ext>
            </p:extLst>
          </p:nvPr>
        </p:nvGraphicFramePr>
        <p:xfrm>
          <a:off x="12522835" y="30948923"/>
          <a:ext cx="12504919" cy="7390431"/>
        </p:xfrm>
        <a:graphic>
          <a:graphicData uri="http://schemas.openxmlformats.org/drawingml/2006/chart">
            <c:chart xmlns:c="http://schemas.openxmlformats.org/drawingml/2006/chart" xmlns:r="http://schemas.openxmlformats.org/officeDocument/2006/relationships" r:id="rId13"/>
          </a:graphicData>
        </a:graphic>
      </p:graphicFrame>
      <p:sp>
        <p:nvSpPr>
          <p:cNvPr id="55" name="Google Shape;90;p13">
            <a:extLst>
              <a:ext uri="{FF2B5EF4-FFF2-40B4-BE49-F238E27FC236}">
                <a16:creationId xmlns:a16="http://schemas.microsoft.com/office/drawing/2014/main" id="{76297B2B-9AB8-494C-92E4-89E784AD27AF}"/>
              </a:ext>
            </a:extLst>
          </p:cNvPr>
          <p:cNvSpPr/>
          <p:nvPr/>
        </p:nvSpPr>
        <p:spPr>
          <a:xfrm>
            <a:off x="39341412" y="35983819"/>
            <a:ext cx="10936500" cy="1600200"/>
          </a:xfrm>
          <a:prstGeom prst="rect">
            <a:avLst/>
          </a:prstGeom>
          <a:solidFill>
            <a:srgbClr val="A64D79"/>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spcBef>
                <a:spcPts val="0"/>
              </a:spcBef>
              <a:spcAft>
                <a:spcPts val="0"/>
              </a:spcAft>
              <a:buNone/>
            </a:pPr>
            <a:r>
              <a:rPr lang="en-US" sz="2800" dirty="0">
                <a:solidFill>
                  <a:schemeClr val="lt1"/>
                </a:solidFill>
                <a:latin typeface="Calibri"/>
                <a:ea typeface="Calibri"/>
                <a:cs typeface="Calibri"/>
                <a:sym typeface="Calibri"/>
              </a:rPr>
              <a:t>More info available by email at nicholas.maxwell@usm.edu</a:t>
            </a:r>
          </a:p>
          <a:p>
            <a:pPr marL="0" marR="0" lvl="0" indent="0" algn="ctr" rtl="0">
              <a:spcBef>
                <a:spcPts val="0"/>
              </a:spcBef>
              <a:spcAft>
                <a:spcPts val="0"/>
              </a:spcAft>
              <a:buNone/>
            </a:pPr>
            <a:r>
              <a:rPr lang="en-US" sz="2800" dirty="0">
                <a:solidFill>
                  <a:schemeClr val="bg1"/>
                </a:solidFill>
                <a:latin typeface="Calibri"/>
                <a:cs typeface="Calibri"/>
                <a:sym typeface="Calibri"/>
              </a:rPr>
              <a:t>Data and </a:t>
            </a:r>
            <a:r>
              <a:rPr lang="en-US" sz="2800" i="1" dirty="0">
                <a:solidFill>
                  <a:schemeClr val="bg1"/>
                </a:solidFill>
                <a:latin typeface="Calibri"/>
                <a:cs typeface="Calibri"/>
                <a:sym typeface="Calibri"/>
              </a:rPr>
              <a:t>R</a:t>
            </a:r>
            <a:r>
              <a:rPr lang="en-US" sz="2800" dirty="0">
                <a:solidFill>
                  <a:schemeClr val="bg1"/>
                </a:solidFill>
                <a:latin typeface="Calibri"/>
                <a:cs typeface="Calibri"/>
                <a:sym typeface="Calibri"/>
              </a:rPr>
              <a:t> code available at github.com/npm27</a:t>
            </a:r>
            <a:endParaRPr sz="2800"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1219</Words>
  <Application>Microsoft Office PowerPoint</Application>
  <PresentationFormat>Custom</PresentationFormat>
  <Paragraphs>68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Nick Maxwell</cp:lastModifiedBy>
  <cp:revision>1</cp:revision>
  <dcterms:modified xsi:type="dcterms:W3CDTF">2019-04-19T23:02:02Z</dcterms:modified>
</cp:coreProperties>
</file>