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9" r:id="rId1"/>
  </p:sldMasterIdLst>
  <p:notesMasterIdLst>
    <p:notesMasterId r:id="rId3"/>
  </p:notesMasterIdLst>
  <p:sldIdLst>
    <p:sldId id="261" r:id="rId2"/>
  </p:sldIdLst>
  <p:sldSz cx="51206400" cy="38404800"/>
  <p:notesSz cx="6934200" cy="9220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2096">
          <p15:clr>
            <a:srgbClr val="A4A3A4"/>
          </p15:clr>
        </p15:guide>
        <p15:guide id="2" pos="1612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4D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C98475-69D2-4EF2-99E6-46734E402522}" v="1025" dt="2019-04-21T22:23:33.5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112" autoAdjust="0"/>
  </p:normalViewPr>
  <p:slideViewPr>
    <p:cSldViewPr snapToGrid="0">
      <p:cViewPr>
        <p:scale>
          <a:sx n="33" d="100"/>
          <a:sy n="33" d="100"/>
        </p:scale>
        <p:origin x="-2851" y="-4339"/>
      </p:cViewPr>
      <p:guideLst>
        <p:guide orient="horz" pos="12096"/>
        <p:guide pos="1612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k Maxwell" userId="8614ede61265de7b" providerId="LiveId" clId="{EFC98475-69D2-4EF2-99E6-46734E402522}"/>
    <pc:docChg chg="undo custSel delSld modSld delMainMaster">
      <pc:chgData name="Nick Maxwell" userId="8614ede61265de7b" providerId="LiveId" clId="{EFC98475-69D2-4EF2-99E6-46734E402522}" dt="2019-04-21T22:23:33.539" v="1013" actId="14100"/>
      <pc:docMkLst>
        <pc:docMk/>
      </pc:docMkLst>
      <pc:sldChg chg="del">
        <pc:chgData name="Nick Maxwell" userId="8614ede61265de7b" providerId="LiveId" clId="{EFC98475-69D2-4EF2-99E6-46734E402522}" dt="2019-04-21T20:20:42.757" v="0" actId="2696"/>
        <pc:sldMkLst>
          <pc:docMk/>
          <pc:sldMk cId="0" sldId="256"/>
        </pc:sldMkLst>
      </pc:sldChg>
      <pc:sldChg chg="del">
        <pc:chgData name="Nick Maxwell" userId="8614ede61265de7b" providerId="LiveId" clId="{EFC98475-69D2-4EF2-99E6-46734E402522}" dt="2019-04-21T20:20:44.844" v="1" actId="2696"/>
        <pc:sldMkLst>
          <pc:docMk/>
          <pc:sldMk cId="0" sldId="257"/>
        </pc:sldMkLst>
      </pc:sldChg>
      <pc:sldChg chg="del">
        <pc:chgData name="Nick Maxwell" userId="8614ede61265de7b" providerId="LiveId" clId="{EFC98475-69D2-4EF2-99E6-46734E402522}" dt="2019-04-21T20:20:47.047" v="14" actId="2696"/>
        <pc:sldMkLst>
          <pc:docMk/>
          <pc:sldMk cId="0" sldId="258"/>
        </pc:sldMkLst>
      </pc:sldChg>
      <pc:sldChg chg="del">
        <pc:chgData name="Nick Maxwell" userId="8614ede61265de7b" providerId="LiveId" clId="{EFC98475-69D2-4EF2-99E6-46734E402522}" dt="2019-04-21T20:21:00.160" v="15" actId="2696"/>
        <pc:sldMkLst>
          <pc:docMk/>
          <pc:sldMk cId="0" sldId="259"/>
        </pc:sldMkLst>
      </pc:sldChg>
      <pc:sldChg chg="del">
        <pc:chgData name="Nick Maxwell" userId="8614ede61265de7b" providerId="LiveId" clId="{EFC98475-69D2-4EF2-99E6-46734E402522}" dt="2019-04-21T20:21:02.043" v="16" actId="2696"/>
        <pc:sldMkLst>
          <pc:docMk/>
          <pc:sldMk cId="0" sldId="260"/>
        </pc:sldMkLst>
      </pc:sldChg>
      <pc:sldChg chg="addSp delSp modSp mod setBg">
        <pc:chgData name="Nick Maxwell" userId="8614ede61265de7b" providerId="LiveId" clId="{EFC98475-69D2-4EF2-99E6-46734E402522}" dt="2019-04-21T22:23:33.539" v="1013" actId="14100"/>
        <pc:sldMkLst>
          <pc:docMk/>
          <pc:sldMk cId="0" sldId="261"/>
        </pc:sldMkLst>
        <pc:spChg chg="del">
          <ac:chgData name="Nick Maxwell" userId="8614ede61265de7b" providerId="LiveId" clId="{EFC98475-69D2-4EF2-99E6-46734E402522}" dt="2019-04-21T20:22:07.576" v="35" actId="478"/>
          <ac:spMkLst>
            <pc:docMk/>
            <pc:sldMk cId="0" sldId="261"/>
            <ac:spMk id="440" creationId="{00000000-0000-0000-0000-000000000000}"/>
          </ac:spMkLst>
        </pc:spChg>
        <pc:spChg chg="mod">
          <ac:chgData name="Nick Maxwell" userId="8614ede61265de7b" providerId="LiveId" clId="{EFC98475-69D2-4EF2-99E6-46734E402522}" dt="2019-04-21T20:27:03.884" v="113" actId="1035"/>
          <ac:spMkLst>
            <pc:docMk/>
            <pc:sldMk cId="0" sldId="261"/>
            <ac:spMk id="441" creationId="{00000000-0000-0000-0000-000000000000}"/>
          </ac:spMkLst>
        </pc:spChg>
        <pc:spChg chg="del">
          <ac:chgData name="Nick Maxwell" userId="8614ede61265de7b" providerId="LiveId" clId="{EFC98475-69D2-4EF2-99E6-46734E402522}" dt="2019-04-21T20:21:56.403" v="28" actId="478"/>
          <ac:spMkLst>
            <pc:docMk/>
            <pc:sldMk cId="0" sldId="261"/>
            <ac:spMk id="442" creationId="{00000000-0000-0000-0000-000000000000}"/>
          </ac:spMkLst>
        </pc:spChg>
        <pc:spChg chg="mod">
          <ac:chgData name="Nick Maxwell" userId="8614ede61265de7b" providerId="LiveId" clId="{EFC98475-69D2-4EF2-99E6-46734E402522}" dt="2019-04-21T20:24:52.444" v="47" actId="20577"/>
          <ac:spMkLst>
            <pc:docMk/>
            <pc:sldMk cId="0" sldId="261"/>
            <ac:spMk id="444" creationId="{00000000-0000-0000-0000-000000000000}"/>
          </ac:spMkLst>
        </pc:spChg>
        <pc:spChg chg="mod">
          <ac:chgData name="Nick Maxwell" userId="8614ede61265de7b" providerId="LiveId" clId="{EFC98475-69D2-4EF2-99E6-46734E402522}" dt="2019-04-21T22:22:03.081" v="837" actId="1035"/>
          <ac:spMkLst>
            <pc:docMk/>
            <pc:sldMk cId="0" sldId="261"/>
            <ac:spMk id="445" creationId="{00000000-0000-0000-0000-000000000000}"/>
          </ac:spMkLst>
        </pc:spChg>
        <pc:spChg chg="mod">
          <ac:chgData name="Nick Maxwell" userId="8614ede61265de7b" providerId="LiveId" clId="{EFC98475-69D2-4EF2-99E6-46734E402522}" dt="2019-04-21T22:23:23.660" v="1011" actId="313"/>
          <ac:spMkLst>
            <pc:docMk/>
            <pc:sldMk cId="0" sldId="261"/>
            <ac:spMk id="447" creationId="{00000000-0000-0000-0000-000000000000}"/>
          </ac:spMkLst>
        </pc:spChg>
        <pc:spChg chg="mod">
          <ac:chgData name="Nick Maxwell" userId="8614ede61265de7b" providerId="LiveId" clId="{EFC98475-69D2-4EF2-99E6-46734E402522}" dt="2019-04-21T22:23:33.539" v="1013" actId="14100"/>
          <ac:spMkLst>
            <pc:docMk/>
            <pc:sldMk cId="0" sldId="261"/>
            <ac:spMk id="449" creationId="{00000000-0000-0000-0000-000000000000}"/>
          </ac:spMkLst>
        </pc:spChg>
        <pc:spChg chg="del mod">
          <ac:chgData name="Nick Maxwell" userId="8614ede61265de7b" providerId="LiveId" clId="{EFC98475-69D2-4EF2-99E6-46734E402522}" dt="2019-04-21T20:22:09.143" v="36" actId="478"/>
          <ac:spMkLst>
            <pc:docMk/>
            <pc:sldMk cId="0" sldId="261"/>
            <ac:spMk id="452" creationId="{00000000-0000-0000-0000-000000000000}"/>
          </ac:spMkLst>
        </pc:spChg>
        <pc:spChg chg="mod">
          <ac:chgData name="Nick Maxwell" userId="8614ede61265de7b" providerId="LiveId" clId="{EFC98475-69D2-4EF2-99E6-46734E402522}" dt="2019-04-21T20:27:15.562" v="135" actId="1076"/>
          <ac:spMkLst>
            <pc:docMk/>
            <pc:sldMk cId="0" sldId="261"/>
            <ac:spMk id="453" creationId="{00000000-0000-0000-0000-000000000000}"/>
          </ac:spMkLst>
        </pc:spChg>
        <pc:spChg chg="mod">
          <ac:chgData name="Nick Maxwell" userId="8614ede61265de7b" providerId="LiveId" clId="{EFC98475-69D2-4EF2-99E6-46734E402522}" dt="2019-04-21T20:27:34.991" v="159" actId="1036"/>
          <ac:spMkLst>
            <pc:docMk/>
            <pc:sldMk cId="0" sldId="261"/>
            <ac:spMk id="454" creationId="{00000000-0000-0000-0000-000000000000}"/>
          </ac:spMkLst>
        </pc:spChg>
        <pc:spChg chg="mod">
          <ac:chgData name="Nick Maxwell" userId="8614ede61265de7b" providerId="LiveId" clId="{EFC98475-69D2-4EF2-99E6-46734E402522}" dt="2019-04-21T22:06:37.195" v="414" actId="207"/>
          <ac:spMkLst>
            <pc:docMk/>
            <pc:sldMk cId="0" sldId="261"/>
            <ac:spMk id="455" creationId="{00000000-0000-0000-0000-000000000000}"/>
          </ac:spMkLst>
        </pc:spChg>
        <pc:spChg chg="mod">
          <ac:chgData name="Nick Maxwell" userId="8614ede61265de7b" providerId="LiveId" clId="{EFC98475-69D2-4EF2-99E6-46734E402522}" dt="2019-04-21T22:06:34.985" v="413" actId="207"/>
          <ac:spMkLst>
            <pc:docMk/>
            <pc:sldMk cId="0" sldId="261"/>
            <ac:spMk id="456" creationId="{00000000-0000-0000-0000-000000000000}"/>
          </ac:spMkLst>
        </pc:spChg>
        <pc:spChg chg="mod">
          <ac:chgData name="Nick Maxwell" userId="8614ede61265de7b" providerId="LiveId" clId="{EFC98475-69D2-4EF2-99E6-46734E402522}" dt="2019-04-21T22:06:28.805" v="411" actId="207"/>
          <ac:spMkLst>
            <pc:docMk/>
            <pc:sldMk cId="0" sldId="261"/>
            <ac:spMk id="457" creationId="{00000000-0000-0000-0000-000000000000}"/>
          </ac:spMkLst>
        </pc:spChg>
        <pc:spChg chg="mod">
          <ac:chgData name="Nick Maxwell" userId="8614ede61265de7b" providerId="LiveId" clId="{EFC98475-69D2-4EF2-99E6-46734E402522}" dt="2019-04-21T20:26:41.480" v="81" actId="1076"/>
          <ac:spMkLst>
            <pc:docMk/>
            <pc:sldMk cId="0" sldId="261"/>
            <ac:spMk id="458" creationId="{00000000-0000-0000-0000-000000000000}"/>
          </ac:spMkLst>
        </pc:spChg>
        <pc:spChg chg="mod">
          <ac:chgData name="Nick Maxwell" userId="8614ede61265de7b" providerId="LiveId" clId="{EFC98475-69D2-4EF2-99E6-46734E402522}" dt="2019-04-21T20:26:52.847" v="104" actId="1035"/>
          <ac:spMkLst>
            <pc:docMk/>
            <pc:sldMk cId="0" sldId="261"/>
            <ac:spMk id="459" creationId="{00000000-0000-0000-0000-000000000000}"/>
          </ac:spMkLst>
        </pc:spChg>
        <pc:spChg chg="mod">
          <ac:chgData name="Nick Maxwell" userId="8614ede61265de7b" providerId="LiveId" clId="{EFC98475-69D2-4EF2-99E6-46734E402522}" dt="2019-04-21T20:26:51.003" v="97" actId="1035"/>
          <ac:spMkLst>
            <pc:docMk/>
            <pc:sldMk cId="0" sldId="261"/>
            <ac:spMk id="460" creationId="{00000000-0000-0000-0000-000000000000}"/>
          </ac:spMkLst>
        </pc:spChg>
        <pc:spChg chg="mod">
          <ac:chgData name="Nick Maxwell" userId="8614ede61265de7b" providerId="LiveId" clId="{EFC98475-69D2-4EF2-99E6-46734E402522}" dt="2019-04-21T22:06:26.098" v="410" actId="207"/>
          <ac:spMkLst>
            <pc:docMk/>
            <pc:sldMk cId="0" sldId="261"/>
            <ac:spMk id="464" creationId="{00000000-0000-0000-0000-000000000000}"/>
          </ac:spMkLst>
        </pc:spChg>
        <pc:spChg chg="mod">
          <ac:chgData name="Nick Maxwell" userId="8614ede61265de7b" providerId="LiveId" clId="{EFC98475-69D2-4EF2-99E6-46734E402522}" dt="2019-04-21T21:53:23.623" v="313" actId="20577"/>
          <ac:spMkLst>
            <pc:docMk/>
            <pc:sldMk cId="0" sldId="261"/>
            <ac:spMk id="468" creationId="{00000000-0000-0000-0000-000000000000}"/>
          </ac:spMkLst>
        </pc:spChg>
        <pc:spChg chg="mod">
          <ac:chgData name="Nick Maxwell" userId="8614ede61265de7b" providerId="LiveId" clId="{EFC98475-69D2-4EF2-99E6-46734E402522}" dt="2019-04-21T22:06:32.870" v="412" actId="207"/>
          <ac:spMkLst>
            <pc:docMk/>
            <pc:sldMk cId="0" sldId="261"/>
            <ac:spMk id="469" creationId="{00000000-0000-0000-0000-000000000000}"/>
          </ac:spMkLst>
        </pc:spChg>
        <pc:spChg chg="mod">
          <ac:chgData name="Nick Maxwell" userId="8614ede61265de7b" providerId="LiveId" clId="{EFC98475-69D2-4EF2-99E6-46734E402522}" dt="2019-04-21T20:27:01.800" v="106" actId="1076"/>
          <ac:spMkLst>
            <pc:docMk/>
            <pc:sldMk cId="0" sldId="261"/>
            <ac:spMk id="470" creationId="{00000000-0000-0000-0000-000000000000}"/>
          </ac:spMkLst>
        </pc:spChg>
        <pc:spChg chg="del mod">
          <ac:chgData name="Nick Maxwell" userId="8614ede61265de7b" providerId="LiveId" clId="{EFC98475-69D2-4EF2-99E6-46734E402522}" dt="2019-04-21T20:21:49.968" v="21" actId="478"/>
          <ac:spMkLst>
            <pc:docMk/>
            <pc:sldMk cId="0" sldId="261"/>
            <ac:spMk id="482" creationId="{00000000-0000-0000-0000-000000000000}"/>
          </ac:spMkLst>
        </pc:spChg>
        <pc:spChg chg="mod">
          <ac:chgData name="Nick Maxwell" userId="8614ede61265de7b" providerId="LiveId" clId="{EFC98475-69D2-4EF2-99E6-46734E402522}" dt="2019-04-21T22:10:01.591" v="607" actId="1037"/>
          <ac:spMkLst>
            <pc:docMk/>
            <pc:sldMk cId="0" sldId="261"/>
            <ac:spMk id="486" creationId="{00000000-0000-0000-0000-000000000000}"/>
          </ac:spMkLst>
        </pc:spChg>
        <pc:spChg chg="mod">
          <ac:chgData name="Nick Maxwell" userId="8614ede61265de7b" providerId="LiveId" clId="{EFC98475-69D2-4EF2-99E6-46734E402522}" dt="2019-04-21T20:27:57.108" v="164" actId="1038"/>
          <ac:spMkLst>
            <pc:docMk/>
            <pc:sldMk cId="0" sldId="261"/>
            <ac:spMk id="489" creationId="{00000000-0000-0000-0000-000000000000}"/>
          </ac:spMkLst>
        </pc:spChg>
        <pc:grpChg chg="mod">
          <ac:chgData name="Nick Maxwell" userId="8614ede61265de7b" providerId="LiveId" clId="{EFC98475-69D2-4EF2-99E6-46734E402522}" dt="2019-04-21T20:26:48.960" v="89" actId="1035"/>
          <ac:grpSpMkLst>
            <pc:docMk/>
            <pc:sldMk cId="0" sldId="261"/>
            <ac:grpSpMk id="461" creationId="{00000000-0000-0000-0000-000000000000}"/>
          </ac:grpSpMkLst>
        </pc:grpChg>
        <pc:graphicFrameChg chg="add mod">
          <ac:chgData name="Nick Maxwell" userId="8614ede61265de7b" providerId="LiveId" clId="{EFC98475-69D2-4EF2-99E6-46734E402522}" dt="2019-04-21T22:08:55.425" v="460" actId="20577"/>
          <ac:graphicFrameMkLst>
            <pc:docMk/>
            <pc:sldMk cId="0" sldId="261"/>
            <ac:graphicFrameMk id="53" creationId="{62D5668E-42F8-4A71-882D-DC950D7FAE99}"/>
          </ac:graphicFrameMkLst>
        </pc:graphicFrameChg>
        <pc:graphicFrameChg chg="add mod">
          <ac:chgData name="Nick Maxwell" userId="8614ede61265de7b" providerId="LiveId" clId="{EFC98475-69D2-4EF2-99E6-46734E402522}" dt="2019-04-21T22:07:14.492" v="419"/>
          <ac:graphicFrameMkLst>
            <pc:docMk/>
            <pc:sldMk cId="0" sldId="261"/>
            <ac:graphicFrameMk id="54" creationId="{76C13943-C68D-4708-9132-7F93032D7AE4}"/>
          </ac:graphicFrameMkLst>
        </pc:graphicFrameChg>
        <pc:graphicFrameChg chg="add mod">
          <ac:chgData name="Nick Maxwell" userId="8614ede61265de7b" providerId="LiveId" clId="{EFC98475-69D2-4EF2-99E6-46734E402522}" dt="2019-04-21T21:54:01.488" v="315" actId="692"/>
          <ac:graphicFrameMkLst>
            <pc:docMk/>
            <pc:sldMk cId="0" sldId="261"/>
            <ac:graphicFrameMk id="55" creationId="{4C380401-1515-4D2C-9DC5-8D20AE170E5A}"/>
          </ac:graphicFrameMkLst>
        </pc:graphicFrameChg>
        <pc:graphicFrameChg chg="add mod">
          <ac:chgData name="Nick Maxwell" userId="8614ede61265de7b" providerId="LiveId" clId="{EFC98475-69D2-4EF2-99E6-46734E402522}" dt="2019-04-21T22:01:36.593" v="396"/>
          <ac:graphicFrameMkLst>
            <pc:docMk/>
            <pc:sldMk cId="0" sldId="261"/>
            <ac:graphicFrameMk id="56" creationId="{21B1D5FC-1EA1-4441-B2BE-0FA7EEFA0036}"/>
          </ac:graphicFrameMkLst>
        </pc:graphicFrameChg>
        <pc:picChg chg="del">
          <ac:chgData name="Nick Maxwell" userId="8614ede61265de7b" providerId="LiveId" clId="{EFC98475-69D2-4EF2-99E6-46734E402522}" dt="2019-04-21T20:22:00.568" v="30" actId="478"/>
          <ac:picMkLst>
            <pc:docMk/>
            <pc:sldMk cId="0" sldId="261"/>
            <ac:picMk id="465" creationId="{00000000-0000-0000-0000-000000000000}"/>
          </ac:picMkLst>
        </pc:picChg>
        <pc:picChg chg="del mod">
          <ac:chgData name="Nick Maxwell" userId="8614ede61265de7b" providerId="LiveId" clId="{EFC98475-69D2-4EF2-99E6-46734E402522}" dt="2019-04-21T20:22:02.850" v="32" actId="478"/>
          <ac:picMkLst>
            <pc:docMk/>
            <pc:sldMk cId="0" sldId="261"/>
            <ac:picMk id="471" creationId="{00000000-0000-0000-0000-000000000000}"/>
          </ac:picMkLst>
        </pc:picChg>
        <pc:picChg chg="del">
          <ac:chgData name="Nick Maxwell" userId="8614ede61265de7b" providerId="LiveId" clId="{EFC98475-69D2-4EF2-99E6-46734E402522}" dt="2019-04-21T20:21:55.162" v="27" actId="478"/>
          <ac:picMkLst>
            <pc:docMk/>
            <pc:sldMk cId="0" sldId="261"/>
            <ac:picMk id="472" creationId="{00000000-0000-0000-0000-000000000000}"/>
          </ac:picMkLst>
        </pc:picChg>
        <pc:picChg chg="del">
          <ac:chgData name="Nick Maxwell" userId="8614ede61265de7b" providerId="LiveId" clId="{EFC98475-69D2-4EF2-99E6-46734E402522}" dt="2019-04-21T20:21:52.977" v="24" actId="478"/>
          <ac:picMkLst>
            <pc:docMk/>
            <pc:sldMk cId="0" sldId="261"/>
            <ac:picMk id="473" creationId="{00000000-0000-0000-0000-000000000000}"/>
          </ac:picMkLst>
        </pc:picChg>
        <pc:picChg chg="del">
          <ac:chgData name="Nick Maxwell" userId="8614ede61265de7b" providerId="LiveId" clId="{EFC98475-69D2-4EF2-99E6-46734E402522}" dt="2019-04-21T20:21:45.787" v="18" actId="478"/>
          <ac:picMkLst>
            <pc:docMk/>
            <pc:sldMk cId="0" sldId="261"/>
            <ac:picMk id="474" creationId="{00000000-0000-0000-0000-000000000000}"/>
          </ac:picMkLst>
        </pc:picChg>
        <pc:picChg chg="del">
          <ac:chgData name="Nick Maxwell" userId="8614ede61265de7b" providerId="LiveId" clId="{EFC98475-69D2-4EF2-99E6-46734E402522}" dt="2019-04-21T20:21:46.694" v="19" actId="478"/>
          <ac:picMkLst>
            <pc:docMk/>
            <pc:sldMk cId="0" sldId="261"/>
            <ac:picMk id="475" creationId="{00000000-0000-0000-0000-000000000000}"/>
          </ac:picMkLst>
        </pc:picChg>
        <pc:picChg chg="del">
          <ac:chgData name="Nick Maxwell" userId="8614ede61265de7b" providerId="LiveId" clId="{EFC98475-69D2-4EF2-99E6-46734E402522}" dt="2019-04-21T20:21:59.154" v="29" actId="478"/>
          <ac:picMkLst>
            <pc:docMk/>
            <pc:sldMk cId="0" sldId="261"/>
            <ac:picMk id="476" creationId="{00000000-0000-0000-0000-000000000000}"/>
          </ac:picMkLst>
        </pc:picChg>
        <pc:picChg chg="del">
          <ac:chgData name="Nick Maxwell" userId="8614ede61265de7b" providerId="LiveId" clId="{EFC98475-69D2-4EF2-99E6-46734E402522}" dt="2019-04-21T20:21:51.186" v="22" actId="478"/>
          <ac:picMkLst>
            <pc:docMk/>
            <pc:sldMk cId="0" sldId="261"/>
            <ac:picMk id="477" creationId="{00000000-0000-0000-0000-000000000000}"/>
          </ac:picMkLst>
        </pc:picChg>
        <pc:picChg chg="del">
          <ac:chgData name="Nick Maxwell" userId="8614ede61265de7b" providerId="LiveId" clId="{EFC98475-69D2-4EF2-99E6-46734E402522}" dt="2019-04-21T20:21:53.732" v="25" actId="478"/>
          <ac:picMkLst>
            <pc:docMk/>
            <pc:sldMk cId="0" sldId="261"/>
            <ac:picMk id="478" creationId="{00000000-0000-0000-0000-000000000000}"/>
          </ac:picMkLst>
        </pc:picChg>
        <pc:picChg chg="del">
          <ac:chgData name="Nick Maxwell" userId="8614ede61265de7b" providerId="LiveId" clId="{EFC98475-69D2-4EF2-99E6-46734E402522}" dt="2019-04-21T20:21:52.234" v="23" actId="478"/>
          <ac:picMkLst>
            <pc:docMk/>
            <pc:sldMk cId="0" sldId="261"/>
            <ac:picMk id="479" creationId="{00000000-0000-0000-0000-000000000000}"/>
          </ac:picMkLst>
        </pc:picChg>
        <pc:picChg chg="del">
          <ac:chgData name="Nick Maxwell" userId="8614ede61265de7b" providerId="LiveId" clId="{EFC98475-69D2-4EF2-99E6-46734E402522}" dt="2019-04-21T20:21:54.408" v="26" actId="478"/>
          <ac:picMkLst>
            <pc:docMk/>
            <pc:sldMk cId="0" sldId="261"/>
            <ac:picMk id="480" creationId="{00000000-0000-0000-0000-000000000000}"/>
          </ac:picMkLst>
        </pc:picChg>
        <pc:picChg chg="del">
          <ac:chgData name="Nick Maxwell" userId="8614ede61265de7b" providerId="LiveId" clId="{EFC98475-69D2-4EF2-99E6-46734E402522}" dt="2019-04-21T20:22:03.753" v="33" actId="478"/>
          <ac:picMkLst>
            <pc:docMk/>
            <pc:sldMk cId="0" sldId="261"/>
            <ac:picMk id="481" creationId="{00000000-0000-0000-0000-000000000000}"/>
          </ac:picMkLst>
        </pc:picChg>
        <pc:picChg chg="mod">
          <ac:chgData name="Nick Maxwell" userId="8614ede61265de7b" providerId="LiveId" clId="{EFC98475-69D2-4EF2-99E6-46734E402522}" dt="2019-04-21T20:26:03.539" v="58" actId="1036"/>
          <ac:picMkLst>
            <pc:docMk/>
            <pc:sldMk cId="0" sldId="261"/>
            <ac:picMk id="483" creationId="{00000000-0000-0000-0000-000000000000}"/>
          </ac:picMkLst>
        </pc:picChg>
        <pc:picChg chg="del">
          <ac:chgData name="Nick Maxwell" userId="8614ede61265de7b" providerId="LiveId" clId="{EFC98475-69D2-4EF2-99E6-46734E402522}" dt="2019-04-21T20:23:23.178" v="38" actId="478"/>
          <ac:picMkLst>
            <pc:docMk/>
            <pc:sldMk cId="0" sldId="261"/>
            <ac:picMk id="484" creationId="{00000000-0000-0000-0000-000000000000}"/>
          </ac:picMkLst>
        </pc:picChg>
        <pc:picChg chg="del">
          <ac:chgData name="Nick Maxwell" userId="8614ede61265de7b" providerId="LiveId" clId="{EFC98475-69D2-4EF2-99E6-46734E402522}" dt="2019-04-21T20:23:23.941" v="39" actId="478"/>
          <ac:picMkLst>
            <pc:docMk/>
            <pc:sldMk cId="0" sldId="261"/>
            <ac:picMk id="485" creationId="{00000000-0000-0000-0000-000000000000}"/>
          </ac:picMkLst>
        </pc:picChg>
        <pc:picChg chg="del">
          <ac:chgData name="Nick Maxwell" userId="8614ede61265de7b" providerId="LiveId" clId="{EFC98475-69D2-4EF2-99E6-46734E402522}" dt="2019-04-21T20:23:24.491" v="40" actId="478"/>
          <ac:picMkLst>
            <pc:docMk/>
            <pc:sldMk cId="0" sldId="261"/>
            <ac:picMk id="487" creationId="{00000000-0000-0000-0000-000000000000}"/>
          </ac:picMkLst>
        </pc:picChg>
        <pc:picChg chg="del">
          <ac:chgData name="Nick Maxwell" userId="8614ede61265de7b" providerId="LiveId" clId="{EFC98475-69D2-4EF2-99E6-46734E402522}" dt="2019-04-21T20:23:22.300" v="37" actId="478"/>
          <ac:picMkLst>
            <pc:docMk/>
            <pc:sldMk cId="0" sldId="261"/>
            <ac:picMk id="488" creationId="{00000000-0000-0000-0000-000000000000}"/>
          </ac:picMkLst>
        </pc:picChg>
      </pc:sldChg>
      <pc:sldChg chg="del">
        <pc:chgData name="Nick Maxwell" userId="8614ede61265de7b" providerId="LiveId" clId="{EFC98475-69D2-4EF2-99E6-46734E402522}" dt="2019-04-21T20:21:05.005" v="17" actId="2696"/>
        <pc:sldMkLst>
          <pc:docMk/>
          <pc:sldMk cId="0" sldId="262"/>
        </pc:sldMkLst>
      </pc:sldChg>
      <pc:sldMasterChg chg="del delSldLayout">
        <pc:chgData name="Nick Maxwell" userId="8614ede61265de7b" providerId="LiveId" clId="{EFC98475-69D2-4EF2-99E6-46734E402522}" dt="2019-04-21T20:20:44.872" v="13" actId="2696"/>
        <pc:sldMasterMkLst>
          <pc:docMk/>
          <pc:sldMasterMk cId="0" sldId="2147483670"/>
        </pc:sldMasterMkLst>
        <pc:sldLayoutChg chg="del">
          <pc:chgData name="Nick Maxwell" userId="8614ede61265de7b" providerId="LiveId" clId="{EFC98475-69D2-4EF2-99E6-46734E402522}" dt="2019-04-21T20:20:44.844" v="2" actId="2696"/>
          <pc:sldLayoutMkLst>
            <pc:docMk/>
            <pc:sldMasterMk cId="0" sldId="2147483670"/>
            <pc:sldLayoutMk cId="0" sldId="2147483658"/>
          </pc:sldLayoutMkLst>
        </pc:sldLayoutChg>
        <pc:sldLayoutChg chg="del">
          <pc:chgData name="Nick Maxwell" userId="8614ede61265de7b" providerId="LiveId" clId="{EFC98475-69D2-4EF2-99E6-46734E402522}" dt="2019-04-21T20:20:44.851" v="3" actId="2696"/>
          <pc:sldLayoutMkLst>
            <pc:docMk/>
            <pc:sldMasterMk cId="0" sldId="2147483670"/>
            <pc:sldLayoutMk cId="0" sldId="2147483659"/>
          </pc:sldLayoutMkLst>
        </pc:sldLayoutChg>
        <pc:sldLayoutChg chg="del">
          <pc:chgData name="Nick Maxwell" userId="8614ede61265de7b" providerId="LiveId" clId="{EFC98475-69D2-4EF2-99E6-46734E402522}" dt="2019-04-21T20:20:44.852" v="4" actId="2696"/>
          <pc:sldLayoutMkLst>
            <pc:docMk/>
            <pc:sldMasterMk cId="0" sldId="2147483670"/>
            <pc:sldLayoutMk cId="0" sldId="2147483660"/>
          </pc:sldLayoutMkLst>
        </pc:sldLayoutChg>
        <pc:sldLayoutChg chg="del">
          <pc:chgData name="Nick Maxwell" userId="8614ede61265de7b" providerId="LiveId" clId="{EFC98475-69D2-4EF2-99E6-46734E402522}" dt="2019-04-21T20:20:44.852" v="5" actId="2696"/>
          <pc:sldLayoutMkLst>
            <pc:docMk/>
            <pc:sldMasterMk cId="0" sldId="2147483670"/>
            <pc:sldLayoutMk cId="0" sldId="2147483661"/>
          </pc:sldLayoutMkLst>
        </pc:sldLayoutChg>
        <pc:sldLayoutChg chg="del">
          <pc:chgData name="Nick Maxwell" userId="8614ede61265de7b" providerId="LiveId" clId="{EFC98475-69D2-4EF2-99E6-46734E402522}" dt="2019-04-21T20:20:44.858" v="6" actId="2696"/>
          <pc:sldLayoutMkLst>
            <pc:docMk/>
            <pc:sldMasterMk cId="0" sldId="2147483670"/>
            <pc:sldLayoutMk cId="0" sldId="2147483662"/>
          </pc:sldLayoutMkLst>
        </pc:sldLayoutChg>
        <pc:sldLayoutChg chg="del">
          <pc:chgData name="Nick Maxwell" userId="8614ede61265de7b" providerId="LiveId" clId="{EFC98475-69D2-4EF2-99E6-46734E402522}" dt="2019-04-21T20:20:44.859" v="7" actId="2696"/>
          <pc:sldLayoutMkLst>
            <pc:docMk/>
            <pc:sldMasterMk cId="0" sldId="2147483670"/>
            <pc:sldLayoutMk cId="0" sldId="2147483663"/>
          </pc:sldLayoutMkLst>
        </pc:sldLayoutChg>
        <pc:sldLayoutChg chg="del">
          <pc:chgData name="Nick Maxwell" userId="8614ede61265de7b" providerId="LiveId" clId="{EFC98475-69D2-4EF2-99E6-46734E402522}" dt="2019-04-21T20:20:44.861" v="8" actId="2696"/>
          <pc:sldLayoutMkLst>
            <pc:docMk/>
            <pc:sldMasterMk cId="0" sldId="2147483670"/>
            <pc:sldLayoutMk cId="0" sldId="2147483664"/>
          </pc:sldLayoutMkLst>
        </pc:sldLayoutChg>
        <pc:sldLayoutChg chg="del">
          <pc:chgData name="Nick Maxwell" userId="8614ede61265de7b" providerId="LiveId" clId="{EFC98475-69D2-4EF2-99E6-46734E402522}" dt="2019-04-21T20:20:44.862" v="9" actId="2696"/>
          <pc:sldLayoutMkLst>
            <pc:docMk/>
            <pc:sldMasterMk cId="0" sldId="2147483670"/>
            <pc:sldLayoutMk cId="0" sldId="2147483665"/>
          </pc:sldLayoutMkLst>
        </pc:sldLayoutChg>
        <pc:sldLayoutChg chg="del">
          <pc:chgData name="Nick Maxwell" userId="8614ede61265de7b" providerId="LiveId" clId="{EFC98475-69D2-4EF2-99E6-46734E402522}" dt="2019-04-21T20:20:44.862" v="10" actId="2696"/>
          <pc:sldLayoutMkLst>
            <pc:docMk/>
            <pc:sldMasterMk cId="0" sldId="2147483670"/>
            <pc:sldLayoutMk cId="0" sldId="2147483666"/>
          </pc:sldLayoutMkLst>
        </pc:sldLayoutChg>
        <pc:sldLayoutChg chg="del">
          <pc:chgData name="Nick Maxwell" userId="8614ede61265de7b" providerId="LiveId" clId="{EFC98475-69D2-4EF2-99E6-46734E402522}" dt="2019-04-21T20:20:44.866" v="11" actId="2696"/>
          <pc:sldLayoutMkLst>
            <pc:docMk/>
            <pc:sldMasterMk cId="0" sldId="2147483670"/>
            <pc:sldLayoutMk cId="0" sldId="2147483667"/>
          </pc:sldLayoutMkLst>
        </pc:sldLayoutChg>
        <pc:sldLayoutChg chg="del">
          <pc:chgData name="Nick Maxwell" userId="8614ede61265de7b" providerId="LiveId" clId="{EFC98475-69D2-4EF2-99E6-46734E402522}" dt="2019-04-21T20:20:44.868" v="12" actId="2696"/>
          <pc:sldLayoutMkLst>
            <pc:docMk/>
            <pc:sldMasterMk cId="0" sldId="2147483670"/>
            <pc:sldLayoutMk cId="0" sldId="2147483668"/>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734926071892189"/>
          <c:y val="5.2706330348477534E-2"/>
          <c:w val="0.71373609057363752"/>
          <c:h val="0.72836369981880511"/>
        </c:manualLayout>
      </c:layout>
      <c:barChart>
        <c:barDir val="col"/>
        <c:grouping val="clustered"/>
        <c:varyColors val="0"/>
        <c:ser>
          <c:idx val="0"/>
          <c:order val="0"/>
          <c:tx>
            <c:strRef>
              <c:f>Sheet1!$B$1</c:f>
              <c:strCache>
                <c:ptCount val="1"/>
                <c:pt idx="0">
                  <c:v>Young Adults</c:v>
                </c:pt>
              </c:strCache>
            </c:strRef>
          </c:tx>
          <c:spPr>
            <a:solidFill>
              <a:srgbClr val="A64D79"/>
            </a:solidFill>
            <a:ln>
              <a:solidFill>
                <a:srgbClr val="A64D79">
                  <a:alpha val="96000"/>
                </a:srgbClr>
              </a:solidFill>
            </a:ln>
            <a:effectLst/>
          </c:spPr>
          <c:invertIfNegative val="0"/>
          <c:dPt>
            <c:idx val="0"/>
            <c:invertIfNegative val="0"/>
            <c:bubble3D val="0"/>
            <c:spPr>
              <a:solidFill>
                <a:srgbClr val="A64D79"/>
              </a:solidFill>
              <a:ln>
                <a:solidFill>
                  <a:srgbClr val="A64D79">
                    <a:alpha val="96000"/>
                  </a:srgbClr>
                </a:solidFill>
              </a:ln>
              <a:effectLst/>
            </c:spPr>
            <c:extLst>
              <c:ext xmlns:c16="http://schemas.microsoft.com/office/drawing/2014/chart" uri="{C3380CC4-5D6E-409C-BE32-E72D297353CC}">
                <c16:uniqueId val="{00000001-D42E-4702-B014-0F88214BD519}"/>
              </c:ext>
            </c:extLst>
          </c:dPt>
          <c:dPt>
            <c:idx val="1"/>
            <c:invertIfNegative val="0"/>
            <c:bubble3D val="0"/>
            <c:spPr>
              <a:solidFill>
                <a:srgbClr val="A64D79"/>
              </a:solidFill>
              <a:ln>
                <a:solidFill>
                  <a:srgbClr val="A64D79">
                    <a:alpha val="96000"/>
                  </a:srgbClr>
                </a:solidFill>
              </a:ln>
              <a:effectLst/>
            </c:spPr>
            <c:extLst>
              <c:ext xmlns:c16="http://schemas.microsoft.com/office/drawing/2014/chart" uri="{C3380CC4-5D6E-409C-BE32-E72D297353CC}">
                <c16:uniqueId val="{00000003-D42E-4702-B014-0F88214BD519}"/>
              </c:ext>
            </c:extLst>
          </c:dPt>
          <c:dPt>
            <c:idx val="2"/>
            <c:invertIfNegative val="0"/>
            <c:bubble3D val="0"/>
            <c:spPr>
              <a:solidFill>
                <a:srgbClr val="A64D79"/>
              </a:solidFill>
              <a:ln>
                <a:solidFill>
                  <a:srgbClr val="A64D79">
                    <a:alpha val="96000"/>
                  </a:srgbClr>
                </a:solidFill>
              </a:ln>
              <a:effectLst/>
            </c:spPr>
            <c:extLst>
              <c:ext xmlns:c16="http://schemas.microsoft.com/office/drawing/2014/chart" uri="{C3380CC4-5D6E-409C-BE32-E72D297353CC}">
                <c16:uniqueId val="{00000005-D42E-4702-B014-0F88214BD519}"/>
              </c:ext>
            </c:extLst>
          </c:dPt>
          <c:errBars>
            <c:errBarType val="both"/>
            <c:errValType val="percentage"/>
            <c:noEndCap val="0"/>
            <c:val val="5"/>
            <c:spPr>
              <a:noFill/>
              <a:ln w="19050" cap="flat" cmpd="sng" algn="ctr">
                <a:solidFill>
                  <a:schemeClr val="tx1">
                    <a:lumMod val="65000"/>
                    <a:lumOff val="35000"/>
                  </a:schemeClr>
                </a:solidFill>
                <a:round/>
              </a:ln>
              <a:effectLst/>
            </c:spPr>
          </c:errBars>
          <c:cat>
            <c:strRef>
              <c:f>Sheet1!$A$2:$A$5</c:f>
              <c:strCache>
                <c:ptCount val="4"/>
                <c:pt idx="0">
                  <c:v>Local Alt Run</c:v>
                </c:pt>
                <c:pt idx="1">
                  <c:v>Local Random</c:v>
                </c:pt>
                <c:pt idx="2">
                  <c:v>Global Alt Run</c:v>
                </c:pt>
                <c:pt idx="3">
                  <c:v>Global Random</c:v>
                </c:pt>
              </c:strCache>
            </c:strRef>
          </c:cat>
          <c:val>
            <c:numRef>
              <c:f>Sheet1!$B$2:$B$5</c:f>
              <c:numCache>
                <c:formatCode>General</c:formatCode>
                <c:ptCount val="4"/>
                <c:pt idx="0">
                  <c:v>49.647129999999997</c:v>
                </c:pt>
                <c:pt idx="1">
                  <c:v>210.1799</c:v>
                </c:pt>
                <c:pt idx="2">
                  <c:v>696.89620000000002</c:v>
                </c:pt>
                <c:pt idx="3">
                  <c:v>619.55150000000003</c:v>
                </c:pt>
              </c:numCache>
            </c:numRef>
          </c:val>
          <c:extLst>
            <c:ext xmlns:c16="http://schemas.microsoft.com/office/drawing/2014/chart" uri="{C3380CC4-5D6E-409C-BE32-E72D297353CC}">
              <c16:uniqueId val="{00000006-D42E-4702-B014-0F88214BD519}"/>
            </c:ext>
          </c:extLst>
        </c:ser>
        <c:ser>
          <c:idx val="1"/>
          <c:order val="1"/>
          <c:tx>
            <c:strRef>
              <c:f>Sheet1!$C$1</c:f>
              <c:strCache>
                <c:ptCount val="1"/>
                <c:pt idx="0">
                  <c:v>Older Adults</c:v>
                </c:pt>
              </c:strCache>
            </c:strRef>
          </c:tx>
          <c:spPr>
            <a:solidFill>
              <a:schemeClr val="bg1">
                <a:lumMod val="65000"/>
              </a:schemeClr>
            </a:solidFill>
            <a:ln>
              <a:noFill/>
            </a:ln>
            <a:effectLst/>
          </c:spPr>
          <c:invertIfNegative val="0"/>
          <c:errBars>
            <c:errBarType val="both"/>
            <c:errValType val="percentage"/>
            <c:noEndCap val="0"/>
            <c:val val="5"/>
            <c:spPr>
              <a:noFill/>
              <a:ln w="9525" cap="flat" cmpd="sng" algn="ctr">
                <a:solidFill>
                  <a:schemeClr val="tx1">
                    <a:lumMod val="65000"/>
                    <a:lumOff val="35000"/>
                  </a:schemeClr>
                </a:solidFill>
                <a:round/>
              </a:ln>
              <a:effectLst/>
            </c:spPr>
          </c:errBars>
          <c:cat>
            <c:strRef>
              <c:f>Sheet1!$A$2:$A$5</c:f>
              <c:strCache>
                <c:ptCount val="4"/>
                <c:pt idx="0">
                  <c:v>Local Alt Run</c:v>
                </c:pt>
                <c:pt idx="1">
                  <c:v>Local Random</c:v>
                </c:pt>
                <c:pt idx="2">
                  <c:v>Global Alt Run</c:v>
                </c:pt>
                <c:pt idx="3">
                  <c:v>Global Random</c:v>
                </c:pt>
              </c:strCache>
            </c:strRef>
          </c:cat>
          <c:val>
            <c:numRef>
              <c:f>Sheet1!$C$2:$C$5</c:f>
              <c:numCache>
                <c:formatCode>General</c:formatCode>
                <c:ptCount val="4"/>
                <c:pt idx="0">
                  <c:v>393.05270000000002</c:v>
                </c:pt>
                <c:pt idx="1">
                  <c:v>328.1173</c:v>
                </c:pt>
                <c:pt idx="2">
                  <c:v>979.31439999999998</c:v>
                </c:pt>
                <c:pt idx="3">
                  <c:v>239.31440000000001</c:v>
                </c:pt>
              </c:numCache>
            </c:numRef>
          </c:val>
          <c:extLst>
            <c:ext xmlns:c16="http://schemas.microsoft.com/office/drawing/2014/chart" uri="{C3380CC4-5D6E-409C-BE32-E72D297353CC}">
              <c16:uniqueId val="{00000007-D42E-4702-B014-0F88214BD519}"/>
            </c:ext>
          </c:extLst>
        </c:ser>
        <c:dLbls>
          <c:showLegendKey val="0"/>
          <c:showVal val="0"/>
          <c:showCatName val="0"/>
          <c:showSerName val="0"/>
          <c:showPercent val="0"/>
          <c:showBubbleSize val="0"/>
        </c:dLbls>
        <c:gapWidth val="219"/>
        <c:overlap val="-27"/>
        <c:axId val="388064960"/>
        <c:axId val="388065616"/>
      </c:barChart>
      <c:catAx>
        <c:axId val="388064960"/>
        <c:scaling>
          <c:orientation val="minMax"/>
        </c:scaling>
        <c:delete val="0"/>
        <c:axPos val="b"/>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2800" b="1" dirty="0">
                    <a:solidFill>
                      <a:schemeClr val="tx1"/>
                    </a:solidFill>
                  </a:rPr>
                  <a:t>Trial Type</a:t>
                </a:r>
              </a:p>
            </c:rich>
          </c:tx>
          <c:layout>
            <c:manualLayout>
              <c:xMode val="edge"/>
              <c:yMode val="edge"/>
              <c:x val="0.41092765175048312"/>
              <c:y val="0.91599105021346583"/>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800" b="1" i="0" u="none" strike="noStrike" kern="1200" baseline="0">
                <a:solidFill>
                  <a:schemeClr val="tx1"/>
                </a:solidFill>
                <a:latin typeface="+mn-lt"/>
                <a:ea typeface="+mn-ea"/>
                <a:cs typeface="+mn-cs"/>
              </a:defRPr>
            </a:pPr>
            <a:endParaRPr lang="en-US"/>
          </a:p>
        </c:txPr>
        <c:crossAx val="388065616"/>
        <c:crosses val="autoZero"/>
        <c:auto val="1"/>
        <c:lblAlgn val="ctr"/>
        <c:lblOffset val="100"/>
        <c:noMultiLvlLbl val="0"/>
      </c:catAx>
      <c:valAx>
        <c:axId val="388065616"/>
        <c:scaling>
          <c:orientation val="minMax"/>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2800" b="1" dirty="0">
                    <a:solidFill>
                      <a:schemeClr val="tx1"/>
                    </a:solidFill>
                  </a:rPr>
                  <a:t>Mean RT</a:t>
                </a: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crossAx val="388064960"/>
        <c:crosses val="autoZero"/>
        <c:crossBetween val="between"/>
      </c:valAx>
      <c:spPr>
        <a:noFill/>
        <a:ln>
          <a:noFill/>
        </a:ln>
        <a:effectLst/>
      </c:spPr>
    </c:plotArea>
    <c:legend>
      <c:legendPos val="b"/>
      <c:layout>
        <c:manualLayout>
          <c:xMode val="edge"/>
          <c:yMode val="edge"/>
          <c:x val="0.80080246821270895"/>
          <c:y val="0.32055291313166928"/>
          <c:w val="0.12912110826147694"/>
          <c:h val="0.25845023402018641"/>
        </c:manualLayout>
      </c:layout>
      <c:overlay val="0"/>
      <c:spPr>
        <a:noFill/>
        <a:ln>
          <a:noFill/>
        </a:ln>
        <a:effectLst/>
      </c:spPr>
      <c:txPr>
        <a:bodyPr rot="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579905555565774"/>
          <c:y val="0.13012056892553273"/>
          <c:w val="0.69850208545933001"/>
          <c:h val="0.64590455290951065"/>
        </c:manualLayout>
      </c:layout>
      <c:barChart>
        <c:barDir val="col"/>
        <c:grouping val="clustered"/>
        <c:varyColors val="0"/>
        <c:ser>
          <c:idx val="0"/>
          <c:order val="0"/>
          <c:tx>
            <c:strRef>
              <c:f>Sheet1!$B$1</c:f>
              <c:strCache>
                <c:ptCount val="1"/>
                <c:pt idx="0">
                  <c:v>Young Adults</c:v>
                </c:pt>
              </c:strCache>
            </c:strRef>
          </c:tx>
          <c:spPr>
            <a:solidFill>
              <a:srgbClr val="A64D79"/>
            </a:solidFill>
            <a:ln>
              <a:solidFill>
                <a:srgbClr val="A64D79">
                  <a:alpha val="96000"/>
                </a:srgbClr>
              </a:solidFill>
            </a:ln>
            <a:effectLst/>
          </c:spPr>
          <c:invertIfNegative val="0"/>
          <c:dPt>
            <c:idx val="0"/>
            <c:invertIfNegative val="0"/>
            <c:bubble3D val="0"/>
            <c:spPr>
              <a:solidFill>
                <a:srgbClr val="A64D79"/>
              </a:solidFill>
              <a:ln>
                <a:solidFill>
                  <a:srgbClr val="A64D79">
                    <a:alpha val="96000"/>
                  </a:srgbClr>
                </a:solidFill>
              </a:ln>
              <a:effectLst/>
            </c:spPr>
            <c:extLst>
              <c:ext xmlns:c16="http://schemas.microsoft.com/office/drawing/2014/chart" uri="{C3380CC4-5D6E-409C-BE32-E72D297353CC}">
                <c16:uniqueId val="{00000001-D6F9-4E36-92C0-F769DA92F0FB}"/>
              </c:ext>
            </c:extLst>
          </c:dPt>
          <c:dPt>
            <c:idx val="1"/>
            <c:invertIfNegative val="0"/>
            <c:bubble3D val="0"/>
            <c:spPr>
              <a:solidFill>
                <a:srgbClr val="A64D79"/>
              </a:solidFill>
              <a:ln>
                <a:solidFill>
                  <a:srgbClr val="A64D79">
                    <a:alpha val="96000"/>
                  </a:srgbClr>
                </a:solidFill>
              </a:ln>
              <a:effectLst/>
            </c:spPr>
            <c:extLst>
              <c:ext xmlns:c16="http://schemas.microsoft.com/office/drawing/2014/chart" uri="{C3380CC4-5D6E-409C-BE32-E72D297353CC}">
                <c16:uniqueId val="{00000003-D6F9-4E36-92C0-F769DA92F0FB}"/>
              </c:ext>
            </c:extLst>
          </c:dPt>
          <c:dPt>
            <c:idx val="2"/>
            <c:invertIfNegative val="0"/>
            <c:bubble3D val="0"/>
            <c:spPr>
              <a:solidFill>
                <a:srgbClr val="A64D79"/>
              </a:solidFill>
              <a:ln>
                <a:solidFill>
                  <a:srgbClr val="A64D79">
                    <a:alpha val="96000"/>
                  </a:srgbClr>
                </a:solidFill>
              </a:ln>
              <a:effectLst/>
            </c:spPr>
            <c:extLst>
              <c:ext xmlns:c16="http://schemas.microsoft.com/office/drawing/2014/chart" uri="{C3380CC4-5D6E-409C-BE32-E72D297353CC}">
                <c16:uniqueId val="{00000005-D6F9-4E36-92C0-F769DA92F0FB}"/>
              </c:ext>
            </c:extLst>
          </c:dPt>
          <c:errBars>
            <c:errBarType val="both"/>
            <c:errValType val="percentage"/>
            <c:noEndCap val="0"/>
            <c:val val="5"/>
            <c:spPr>
              <a:noFill/>
              <a:ln w="19050" cap="flat" cmpd="sng" algn="ctr">
                <a:solidFill>
                  <a:schemeClr val="tx1">
                    <a:lumMod val="65000"/>
                    <a:lumOff val="35000"/>
                  </a:schemeClr>
                </a:solidFill>
                <a:round/>
              </a:ln>
              <a:effectLst/>
            </c:spPr>
          </c:errBars>
          <c:cat>
            <c:strRef>
              <c:f>Sheet1!$A$2:$A$5</c:f>
              <c:strCache>
                <c:ptCount val="4"/>
                <c:pt idx="0">
                  <c:v>Local Alt Run</c:v>
                </c:pt>
                <c:pt idx="1">
                  <c:v>Local Random</c:v>
                </c:pt>
                <c:pt idx="2">
                  <c:v>Global Alt Run</c:v>
                </c:pt>
                <c:pt idx="3">
                  <c:v>Global Random</c:v>
                </c:pt>
              </c:strCache>
            </c:strRef>
          </c:cat>
          <c:val>
            <c:numRef>
              <c:f>Sheet1!$B$2:$B$5</c:f>
              <c:numCache>
                <c:formatCode>General</c:formatCode>
                <c:ptCount val="4"/>
                <c:pt idx="0">
                  <c:v>-1.0749999999999999E-2</c:v>
                </c:pt>
                <c:pt idx="1">
                  <c:v>2.6818999999999999E-2</c:v>
                </c:pt>
                <c:pt idx="2">
                  <c:v>1.502E-2</c:v>
                </c:pt>
                <c:pt idx="3">
                  <c:v>-6.8500000000000002E-3</c:v>
                </c:pt>
              </c:numCache>
            </c:numRef>
          </c:val>
          <c:extLst>
            <c:ext xmlns:c16="http://schemas.microsoft.com/office/drawing/2014/chart" uri="{C3380CC4-5D6E-409C-BE32-E72D297353CC}">
              <c16:uniqueId val="{00000006-D6F9-4E36-92C0-F769DA92F0FB}"/>
            </c:ext>
          </c:extLst>
        </c:ser>
        <c:ser>
          <c:idx val="1"/>
          <c:order val="1"/>
          <c:tx>
            <c:strRef>
              <c:f>Sheet1!$C$1</c:f>
              <c:strCache>
                <c:ptCount val="1"/>
                <c:pt idx="0">
                  <c:v>Older Adults</c:v>
                </c:pt>
              </c:strCache>
            </c:strRef>
          </c:tx>
          <c:spPr>
            <a:solidFill>
              <a:schemeClr val="bg1">
                <a:lumMod val="65000"/>
              </a:schemeClr>
            </a:solidFill>
            <a:ln>
              <a:noFill/>
            </a:ln>
            <a:effectLst/>
          </c:spPr>
          <c:invertIfNegative val="0"/>
          <c:errBars>
            <c:errBarType val="both"/>
            <c:errValType val="percentage"/>
            <c:noEndCap val="0"/>
            <c:val val="5"/>
            <c:spPr>
              <a:noFill/>
              <a:ln w="9525" cap="flat" cmpd="sng" algn="ctr">
                <a:solidFill>
                  <a:schemeClr val="tx1">
                    <a:lumMod val="65000"/>
                    <a:lumOff val="35000"/>
                  </a:schemeClr>
                </a:solidFill>
                <a:round/>
              </a:ln>
              <a:effectLst/>
            </c:spPr>
          </c:errBars>
          <c:cat>
            <c:strRef>
              <c:f>Sheet1!$A$2:$A$5</c:f>
              <c:strCache>
                <c:ptCount val="4"/>
                <c:pt idx="0">
                  <c:v>Local Alt Run</c:v>
                </c:pt>
                <c:pt idx="1">
                  <c:v>Local Random</c:v>
                </c:pt>
                <c:pt idx="2">
                  <c:v>Global Alt Run</c:v>
                </c:pt>
                <c:pt idx="3">
                  <c:v>Global Random</c:v>
                </c:pt>
              </c:strCache>
            </c:strRef>
          </c:cat>
          <c:val>
            <c:numRef>
              <c:f>Sheet1!$C$2:$C$5</c:f>
              <c:numCache>
                <c:formatCode>General</c:formatCode>
                <c:ptCount val="4"/>
                <c:pt idx="0">
                  <c:v>5.5478E-2</c:v>
                </c:pt>
                <c:pt idx="1">
                  <c:v>-3.6700000000000001E-3</c:v>
                </c:pt>
                <c:pt idx="2">
                  <c:v>0.109916</c:v>
                </c:pt>
                <c:pt idx="3">
                  <c:v>4.9806000000000003E-2</c:v>
                </c:pt>
              </c:numCache>
            </c:numRef>
          </c:val>
          <c:extLst>
            <c:ext xmlns:c16="http://schemas.microsoft.com/office/drawing/2014/chart" uri="{C3380CC4-5D6E-409C-BE32-E72D297353CC}">
              <c16:uniqueId val="{00000007-D6F9-4E36-92C0-F769DA92F0FB}"/>
            </c:ext>
          </c:extLst>
        </c:ser>
        <c:dLbls>
          <c:showLegendKey val="0"/>
          <c:showVal val="0"/>
          <c:showCatName val="0"/>
          <c:showSerName val="0"/>
          <c:showPercent val="0"/>
          <c:showBubbleSize val="0"/>
        </c:dLbls>
        <c:gapWidth val="219"/>
        <c:overlap val="-27"/>
        <c:axId val="388064960"/>
        <c:axId val="388065616"/>
      </c:barChart>
      <c:catAx>
        <c:axId val="388064960"/>
        <c:scaling>
          <c:orientation val="minMax"/>
        </c:scaling>
        <c:delete val="0"/>
        <c:axPos val="b"/>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2800" b="1" dirty="0">
                    <a:solidFill>
                      <a:schemeClr val="tx1">
                        <a:lumMod val="95000"/>
                        <a:lumOff val="5000"/>
                      </a:schemeClr>
                    </a:solidFill>
                  </a:rPr>
                  <a:t>Trial Type</a:t>
                </a:r>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solidFill>
            <a:round/>
          </a:ln>
          <a:effectLst/>
        </c:spPr>
        <c:txPr>
          <a:bodyPr rot="-60000000" spcFirstLastPara="1" vertOverflow="ellipsis" vert="horz" wrap="square" anchor="ctr" anchorCtr="1"/>
          <a:lstStyle/>
          <a:p>
            <a:pPr>
              <a:defRPr sz="2800" b="1" i="0" u="none" strike="noStrike" kern="1200" baseline="0">
                <a:solidFill>
                  <a:schemeClr val="tx1"/>
                </a:solidFill>
                <a:latin typeface="+mn-lt"/>
                <a:ea typeface="+mn-ea"/>
                <a:cs typeface="+mn-cs"/>
              </a:defRPr>
            </a:pPr>
            <a:endParaRPr lang="en-US"/>
          </a:p>
        </c:txPr>
        <c:crossAx val="388065616"/>
        <c:crosses val="autoZero"/>
        <c:auto val="1"/>
        <c:lblAlgn val="ctr"/>
        <c:lblOffset val="100"/>
        <c:noMultiLvlLbl val="0"/>
      </c:catAx>
      <c:valAx>
        <c:axId val="388065616"/>
        <c:scaling>
          <c:orientation val="minMax"/>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2800" b="1" dirty="0">
                    <a:solidFill>
                      <a:schemeClr val="tx1">
                        <a:lumMod val="95000"/>
                        <a:lumOff val="5000"/>
                      </a:schemeClr>
                    </a:solidFill>
                  </a:rPr>
                  <a:t>Mean Error Rate</a:t>
                </a:r>
              </a:p>
            </c:rich>
          </c:tx>
          <c:layout>
            <c:manualLayout>
              <c:xMode val="edge"/>
              <c:yMode val="edge"/>
              <c:x val="0"/>
              <c:y val="0.29353338364138021"/>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crossAx val="388064960"/>
        <c:crosses val="autoZero"/>
        <c:crossBetween val="between"/>
      </c:valAx>
      <c:spPr>
        <a:noFill/>
        <a:ln>
          <a:noFill/>
        </a:ln>
        <a:effectLst/>
      </c:spPr>
    </c:plotArea>
    <c:legend>
      <c:legendPos val="b"/>
      <c:layout>
        <c:manualLayout>
          <c:xMode val="edge"/>
          <c:yMode val="edge"/>
          <c:x val="0.80080246821270895"/>
          <c:y val="0.32055291313166928"/>
          <c:w val="0.12912110826147694"/>
          <c:h val="0.25845023402018641"/>
        </c:manualLayout>
      </c:layout>
      <c:overlay val="0"/>
      <c:spPr>
        <a:noFill/>
        <a:ln>
          <a:noFill/>
        </a:ln>
        <a:effectLst/>
      </c:spPr>
      <c:txPr>
        <a:bodyPr rot="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3611090163799"/>
          <c:y val="2.0395562056807686E-2"/>
          <c:w val="0.80107771989566667"/>
          <c:h val="0.74093117258548169"/>
        </c:manualLayout>
      </c:layout>
      <c:barChart>
        <c:barDir val="col"/>
        <c:grouping val="clustered"/>
        <c:varyColors val="0"/>
        <c:ser>
          <c:idx val="0"/>
          <c:order val="0"/>
          <c:tx>
            <c:strRef>
              <c:f>Sheet1!$B$1</c:f>
              <c:strCache>
                <c:ptCount val="1"/>
                <c:pt idx="0">
                  <c:v>Young Adults</c:v>
                </c:pt>
              </c:strCache>
            </c:strRef>
          </c:tx>
          <c:spPr>
            <a:solidFill>
              <a:srgbClr val="A64D79"/>
            </a:solidFill>
            <a:ln>
              <a:solidFill>
                <a:srgbClr val="A64D79"/>
              </a:solidFill>
            </a:ln>
            <a:effectLst/>
          </c:spPr>
          <c:invertIfNegative val="0"/>
          <c:dPt>
            <c:idx val="0"/>
            <c:invertIfNegative val="0"/>
            <c:bubble3D val="0"/>
            <c:spPr>
              <a:solidFill>
                <a:srgbClr val="A64D79"/>
              </a:solidFill>
              <a:ln>
                <a:solidFill>
                  <a:srgbClr val="A64D79"/>
                </a:solidFill>
              </a:ln>
              <a:effectLst/>
            </c:spPr>
            <c:extLst>
              <c:ext xmlns:c16="http://schemas.microsoft.com/office/drawing/2014/chart" uri="{C3380CC4-5D6E-409C-BE32-E72D297353CC}">
                <c16:uniqueId val="{00000001-BC17-45EB-B143-74FB3E8557DF}"/>
              </c:ext>
            </c:extLst>
          </c:dPt>
          <c:dPt>
            <c:idx val="1"/>
            <c:invertIfNegative val="0"/>
            <c:bubble3D val="0"/>
            <c:spPr>
              <a:solidFill>
                <a:srgbClr val="A64D79"/>
              </a:solidFill>
              <a:ln>
                <a:solidFill>
                  <a:srgbClr val="A64D79"/>
                </a:solidFill>
              </a:ln>
              <a:effectLst/>
            </c:spPr>
            <c:extLst>
              <c:ext xmlns:c16="http://schemas.microsoft.com/office/drawing/2014/chart" uri="{C3380CC4-5D6E-409C-BE32-E72D297353CC}">
                <c16:uniqueId val="{00000003-BC17-45EB-B143-74FB3E8557DF}"/>
              </c:ext>
            </c:extLst>
          </c:dPt>
          <c:dPt>
            <c:idx val="2"/>
            <c:invertIfNegative val="0"/>
            <c:bubble3D val="0"/>
            <c:spPr>
              <a:solidFill>
                <a:srgbClr val="A64D79"/>
              </a:solidFill>
              <a:ln>
                <a:solidFill>
                  <a:srgbClr val="A64D79"/>
                </a:solidFill>
              </a:ln>
              <a:effectLst/>
            </c:spPr>
            <c:extLst>
              <c:ext xmlns:c16="http://schemas.microsoft.com/office/drawing/2014/chart" uri="{C3380CC4-5D6E-409C-BE32-E72D297353CC}">
                <c16:uniqueId val="{00000005-BC17-45EB-B143-74FB3E8557DF}"/>
              </c:ext>
            </c:extLst>
          </c:dPt>
          <c:errBars>
            <c:errBarType val="both"/>
            <c:errValType val="percentage"/>
            <c:noEndCap val="0"/>
            <c:val val="5"/>
            <c:spPr>
              <a:noFill/>
              <a:ln w="19050" cap="flat" cmpd="sng" algn="ctr">
                <a:solidFill>
                  <a:schemeClr val="tx1">
                    <a:lumMod val="65000"/>
                    <a:lumOff val="35000"/>
                  </a:schemeClr>
                </a:solidFill>
                <a:round/>
              </a:ln>
              <a:effectLst/>
            </c:spPr>
          </c:errBars>
          <c:cat>
            <c:strRef>
              <c:f>Sheet1!$A$2:$A$6</c:f>
              <c:strCache>
                <c:ptCount val="5"/>
                <c:pt idx="0">
                  <c:v>Pure</c:v>
                </c:pt>
                <c:pt idx="1">
                  <c:v>NS Alt Run</c:v>
                </c:pt>
                <c:pt idx="2">
                  <c:v>Switch Alt Run</c:v>
                </c:pt>
                <c:pt idx="3">
                  <c:v>NS Random</c:v>
                </c:pt>
                <c:pt idx="4">
                  <c:v>Switch Random</c:v>
                </c:pt>
              </c:strCache>
            </c:strRef>
          </c:cat>
          <c:val>
            <c:numRef>
              <c:f>Sheet1!$B$2:$B$6</c:f>
              <c:numCache>
                <c:formatCode>General</c:formatCode>
                <c:ptCount val="5"/>
                <c:pt idx="0">
                  <c:v>3.2000000000000001E-2</c:v>
                </c:pt>
                <c:pt idx="1">
                  <c:v>4.6696128983661371E-2</c:v>
                </c:pt>
                <c:pt idx="2">
                  <c:v>3.5941737260689874E-2</c:v>
                </c:pt>
                <c:pt idx="3">
                  <c:v>2.4821619245022304E-2</c:v>
                </c:pt>
                <c:pt idx="4">
                  <c:v>5.1641032627956877E-2</c:v>
                </c:pt>
              </c:numCache>
            </c:numRef>
          </c:val>
          <c:extLst>
            <c:ext xmlns:c16="http://schemas.microsoft.com/office/drawing/2014/chart" uri="{C3380CC4-5D6E-409C-BE32-E72D297353CC}">
              <c16:uniqueId val="{00000006-BC17-45EB-B143-74FB3E8557DF}"/>
            </c:ext>
          </c:extLst>
        </c:ser>
        <c:ser>
          <c:idx val="1"/>
          <c:order val="1"/>
          <c:tx>
            <c:strRef>
              <c:f>Sheet1!$C$1</c:f>
              <c:strCache>
                <c:ptCount val="1"/>
                <c:pt idx="0">
                  <c:v>Older Adults</c:v>
                </c:pt>
              </c:strCache>
            </c:strRef>
          </c:tx>
          <c:spPr>
            <a:solidFill>
              <a:schemeClr val="bg1">
                <a:lumMod val="65000"/>
              </a:schemeClr>
            </a:solidFill>
            <a:ln>
              <a:noFill/>
            </a:ln>
            <a:effectLst/>
          </c:spPr>
          <c:invertIfNegative val="0"/>
          <c:errBars>
            <c:errBarType val="both"/>
            <c:errValType val="percentage"/>
            <c:noEndCap val="0"/>
            <c:val val="5"/>
            <c:spPr>
              <a:noFill/>
              <a:ln w="9525" cap="flat" cmpd="sng" algn="ctr">
                <a:solidFill>
                  <a:schemeClr val="tx1">
                    <a:lumMod val="65000"/>
                    <a:lumOff val="35000"/>
                  </a:schemeClr>
                </a:solidFill>
                <a:round/>
              </a:ln>
              <a:effectLst/>
            </c:spPr>
          </c:errBars>
          <c:cat>
            <c:strRef>
              <c:f>Sheet1!$A$2:$A$6</c:f>
              <c:strCache>
                <c:ptCount val="5"/>
                <c:pt idx="0">
                  <c:v>Pure</c:v>
                </c:pt>
                <c:pt idx="1">
                  <c:v>NS Alt Run</c:v>
                </c:pt>
                <c:pt idx="2">
                  <c:v>Switch Alt Run</c:v>
                </c:pt>
                <c:pt idx="3">
                  <c:v>NS Random</c:v>
                </c:pt>
                <c:pt idx="4">
                  <c:v>Switch Random</c:v>
                </c:pt>
              </c:strCache>
            </c:strRef>
          </c:cat>
          <c:val>
            <c:numRef>
              <c:f>Sheet1!$C$2:$C$6</c:f>
              <c:numCache>
                <c:formatCode>General</c:formatCode>
                <c:ptCount val="5"/>
                <c:pt idx="0">
                  <c:v>8.6999999999999994E-2</c:v>
                </c:pt>
                <c:pt idx="1">
                  <c:v>0.19700000000000001</c:v>
                </c:pt>
                <c:pt idx="2">
                  <c:v>0.193</c:v>
                </c:pt>
                <c:pt idx="3">
                  <c:v>0.13</c:v>
                </c:pt>
                <c:pt idx="4">
                  <c:v>0.192</c:v>
                </c:pt>
              </c:numCache>
            </c:numRef>
          </c:val>
          <c:extLst>
            <c:ext xmlns:c16="http://schemas.microsoft.com/office/drawing/2014/chart" uri="{C3380CC4-5D6E-409C-BE32-E72D297353CC}">
              <c16:uniqueId val="{00000007-BC17-45EB-B143-74FB3E8557DF}"/>
            </c:ext>
          </c:extLst>
        </c:ser>
        <c:dLbls>
          <c:showLegendKey val="0"/>
          <c:showVal val="0"/>
          <c:showCatName val="0"/>
          <c:showSerName val="0"/>
          <c:showPercent val="0"/>
          <c:showBubbleSize val="0"/>
        </c:dLbls>
        <c:gapWidth val="219"/>
        <c:overlap val="-27"/>
        <c:axId val="388064960"/>
        <c:axId val="388065616"/>
      </c:barChart>
      <c:catAx>
        <c:axId val="388064960"/>
        <c:scaling>
          <c:orientation val="minMax"/>
        </c:scaling>
        <c:delete val="0"/>
        <c:axPos val="b"/>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2800" b="1" dirty="0">
                    <a:solidFill>
                      <a:schemeClr val="tx1">
                        <a:lumMod val="95000"/>
                        <a:lumOff val="5000"/>
                      </a:schemeClr>
                    </a:solidFill>
                  </a:rPr>
                  <a:t>Trial Type</a:t>
                </a:r>
              </a:p>
            </c:rich>
          </c:tx>
          <c:layout>
            <c:manualLayout>
              <c:xMode val="edge"/>
              <c:yMode val="edge"/>
              <c:x val="0.43655628637018762"/>
              <c:y val="0.92242931984842647"/>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800" b="1" i="0" u="none" strike="noStrike" kern="1200" baseline="0">
                <a:solidFill>
                  <a:schemeClr val="tx1"/>
                </a:solidFill>
                <a:latin typeface="+mn-lt"/>
                <a:ea typeface="+mn-ea"/>
                <a:cs typeface="+mn-cs"/>
              </a:defRPr>
            </a:pPr>
            <a:endParaRPr lang="en-US"/>
          </a:p>
        </c:txPr>
        <c:crossAx val="388065616"/>
        <c:crosses val="autoZero"/>
        <c:auto val="1"/>
        <c:lblAlgn val="ctr"/>
        <c:lblOffset val="100"/>
        <c:noMultiLvlLbl val="0"/>
      </c:catAx>
      <c:valAx>
        <c:axId val="388065616"/>
        <c:scaling>
          <c:orientation val="minMax"/>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sz="2800" b="1" dirty="0">
                    <a:solidFill>
                      <a:schemeClr val="tx1">
                        <a:lumMod val="95000"/>
                        <a:lumOff val="5000"/>
                      </a:schemeClr>
                    </a:solidFill>
                  </a:rPr>
                  <a:t>Mean</a:t>
                </a:r>
                <a:r>
                  <a:rPr lang="en-US" sz="2800" b="1" baseline="0" dirty="0">
                    <a:solidFill>
                      <a:schemeClr val="tx1">
                        <a:lumMod val="95000"/>
                        <a:lumOff val="5000"/>
                      </a:schemeClr>
                    </a:solidFill>
                  </a:rPr>
                  <a:t> Error Rate</a:t>
                </a:r>
                <a:endParaRPr lang="en-US" sz="2800" b="1" dirty="0">
                  <a:solidFill>
                    <a:schemeClr val="tx1">
                      <a:lumMod val="95000"/>
                      <a:lumOff val="5000"/>
                    </a:schemeClr>
                  </a:solidFill>
                </a:endParaRPr>
              </a:p>
            </c:rich>
          </c:tx>
          <c:layout>
            <c:manualLayout>
              <c:xMode val="edge"/>
              <c:yMode val="edge"/>
              <c:x val="1.7823386141085731E-3"/>
              <c:y val="0.24676888168479866"/>
            </c:manualLayout>
          </c:layout>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crossAx val="388064960"/>
        <c:crosses val="autoZero"/>
        <c:crossBetween val="between"/>
      </c:valAx>
      <c:spPr>
        <a:noFill/>
        <a:ln>
          <a:noFill/>
        </a:ln>
        <a:effectLst/>
      </c:spPr>
    </c:plotArea>
    <c:legend>
      <c:legendPos val="b"/>
      <c:layout>
        <c:manualLayout>
          <c:xMode val="edge"/>
          <c:yMode val="edge"/>
          <c:x val="0.89626890026236872"/>
          <c:y val="0.12464194194158215"/>
          <c:w val="0.10373109973763124"/>
          <c:h val="0.3619112483242703"/>
        </c:manualLayout>
      </c:layout>
      <c:overlay val="0"/>
      <c:spPr>
        <a:noFill/>
        <a:ln>
          <a:noFill/>
        </a:ln>
        <a:effectLst/>
      </c:spPr>
      <c:txPr>
        <a:bodyPr rot="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344286276464486"/>
          <c:y val="9.6661819913222962E-3"/>
          <c:w val="0.7827969137584978"/>
          <c:h val="0.74618027545027465"/>
        </c:manualLayout>
      </c:layout>
      <c:barChart>
        <c:barDir val="col"/>
        <c:grouping val="clustered"/>
        <c:varyColors val="0"/>
        <c:ser>
          <c:idx val="0"/>
          <c:order val="0"/>
          <c:tx>
            <c:strRef>
              <c:f>Sheet1!$B$1</c:f>
              <c:strCache>
                <c:ptCount val="1"/>
                <c:pt idx="0">
                  <c:v>Young Adults</c:v>
                </c:pt>
              </c:strCache>
            </c:strRef>
          </c:tx>
          <c:spPr>
            <a:solidFill>
              <a:srgbClr val="A64D79"/>
            </a:solidFill>
            <a:ln>
              <a:solidFill>
                <a:srgbClr val="A64D79">
                  <a:alpha val="96000"/>
                </a:srgbClr>
              </a:solidFill>
            </a:ln>
            <a:effectLst/>
          </c:spPr>
          <c:invertIfNegative val="0"/>
          <c:dPt>
            <c:idx val="0"/>
            <c:invertIfNegative val="0"/>
            <c:bubble3D val="0"/>
            <c:spPr>
              <a:solidFill>
                <a:srgbClr val="A64D79"/>
              </a:solidFill>
              <a:ln>
                <a:solidFill>
                  <a:srgbClr val="A64D79">
                    <a:alpha val="96000"/>
                  </a:srgbClr>
                </a:solidFill>
              </a:ln>
              <a:effectLst/>
            </c:spPr>
            <c:extLst>
              <c:ext xmlns:c16="http://schemas.microsoft.com/office/drawing/2014/chart" uri="{C3380CC4-5D6E-409C-BE32-E72D297353CC}">
                <c16:uniqueId val="{00000001-CBC0-414E-887D-1EB533FE9CC4}"/>
              </c:ext>
            </c:extLst>
          </c:dPt>
          <c:dPt>
            <c:idx val="1"/>
            <c:invertIfNegative val="0"/>
            <c:bubble3D val="0"/>
            <c:spPr>
              <a:solidFill>
                <a:srgbClr val="A64D79"/>
              </a:solidFill>
              <a:ln>
                <a:solidFill>
                  <a:srgbClr val="A64D79">
                    <a:alpha val="96000"/>
                  </a:srgbClr>
                </a:solidFill>
              </a:ln>
              <a:effectLst/>
            </c:spPr>
            <c:extLst>
              <c:ext xmlns:c16="http://schemas.microsoft.com/office/drawing/2014/chart" uri="{C3380CC4-5D6E-409C-BE32-E72D297353CC}">
                <c16:uniqueId val="{00000003-CBC0-414E-887D-1EB533FE9CC4}"/>
              </c:ext>
            </c:extLst>
          </c:dPt>
          <c:dPt>
            <c:idx val="2"/>
            <c:invertIfNegative val="0"/>
            <c:bubble3D val="0"/>
            <c:spPr>
              <a:solidFill>
                <a:srgbClr val="A64D79"/>
              </a:solidFill>
              <a:ln>
                <a:solidFill>
                  <a:srgbClr val="A64D79">
                    <a:alpha val="96000"/>
                  </a:srgbClr>
                </a:solidFill>
              </a:ln>
              <a:effectLst/>
            </c:spPr>
            <c:extLst>
              <c:ext xmlns:c16="http://schemas.microsoft.com/office/drawing/2014/chart" uri="{C3380CC4-5D6E-409C-BE32-E72D297353CC}">
                <c16:uniqueId val="{00000005-CBC0-414E-887D-1EB533FE9CC4}"/>
              </c:ext>
            </c:extLst>
          </c:dPt>
          <c:errBars>
            <c:errBarType val="both"/>
            <c:errValType val="percentage"/>
            <c:noEndCap val="0"/>
            <c:val val="5"/>
            <c:spPr>
              <a:noFill/>
              <a:ln w="19050" cap="flat" cmpd="sng" algn="ctr">
                <a:solidFill>
                  <a:schemeClr val="tx1">
                    <a:lumMod val="65000"/>
                    <a:lumOff val="35000"/>
                  </a:schemeClr>
                </a:solidFill>
                <a:round/>
              </a:ln>
              <a:effectLst/>
            </c:spPr>
          </c:errBars>
          <c:cat>
            <c:strRef>
              <c:f>Sheet1!$A$2:$A$6</c:f>
              <c:strCache>
                <c:ptCount val="5"/>
                <c:pt idx="0">
                  <c:v>Pure</c:v>
                </c:pt>
                <c:pt idx="1">
                  <c:v>NS Alt Run</c:v>
                </c:pt>
                <c:pt idx="2">
                  <c:v>Switch Alt Run</c:v>
                </c:pt>
                <c:pt idx="3">
                  <c:v>NS Random</c:v>
                </c:pt>
                <c:pt idx="4">
                  <c:v>Switch Random</c:v>
                </c:pt>
              </c:strCache>
            </c:strRef>
          </c:cat>
          <c:val>
            <c:numRef>
              <c:f>Sheet1!$B$2:$B$6</c:f>
              <c:numCache>
                <c:formatCode>General</c:formatCode>
                <c:ptCount val="5"/>
                <c:pt idx="0">
                  <c:v>718.48100635569176</c:v>
                </c:pt>
                <c:pt idx="1">
                  <c:v>1415.3772511468139</c:v>
                </c:pt>
                <c:pt idx="2">
                  <c:v>1465.0243804717741</c:v>
                </c:pt>
                <c:pt idx="3">
                  <c:v>1338.0325337956574</c:v>
                </c:pt>
                <c:pt idx="4">
                  <c:v>1548.2124582343722</c:v>
                </c:pt>
              </c:numCache>
            </c:numRef>
          </c:val>
          <c:extLst>
            <c:ext xmlns:c16="http://schemas.microsoft.com/office/drawing/2014/chart" uri="{C3380CC4-5D6E-409C-BE32-E72D297353CC}">
              <c16:uniqueId val="{00000006-CBC0-414E-887D-1EB533FE9CC4}"/>
            </c:ext>
          </c:extLst>
        </c:ser>
        <c:ser>
          <c:idx val="1"/>
          <c:order val="1"/>
          <c:tx>
            <c:strRef>
              <c:f>Sheet1!$C$1</c:f>
              <c:strCache>
                <c:ptCount val="1"/>
                <c:pt idx="0">
                  <c:v>Older Adults</c:v>
                </c:pt>
              </c:strCache>
            </c:strRef>
          </c:tx>
          <c:spPr>
            <a:solidFill>
              <a:schemeClr val="bg1">
                <a:lumMod val="65000"/>
              </a:schemeClr>
            </a:solidFill>
            <a:ln>
              <a:noFill/>
            </a:ln>
            <a:effectLst/>
          </c:spPr>
          <c:invertIfNegative val="0"/>
          <c:errBars>
            <c:errBarType val="both"/>
            <c:errValType val="percentage"/>
            <c:noEndCap val="0"/>
            <c:val val="5"/>
            <c:spPr>
              <a:noFill/>
              <a:ln w="9525" cap="flat" cmpd="sng" algn="ctr">
                <a:solidFill>
                  <a:schemeClr val="tx1">
                    <a:lumMod val="65000"/>
                    <a:lumOff val="35000"/>
                  </a:schemeClr>
                </a:solidFill>
                <a:round/>
              </a:ln>
              <a:effectLst/>
            </c:spPr>
          </c:errBars>
          <c:cat>
            <c:strRef>
              <c:f>Sheet1!$A$2:$A$6</c:f>
              <c:strCache>
                <c:ptCount val="5"/>
                <c:pt idx="0">
                  <c:v>Pure</c:v>
                </c:pt>
                <c:pt idx="1">
                  <c:v>NS Alt Run</c:v>
                </c:pt>
                <c:pt idx="2">
                  <c:v>Switch Alt Run</c:v>
                </c:pt>
                <c:pt idx="3">
                  <c:v>NS Random</c:v>
                </c:pt>
                <c:pt idx="4">
                  <c:v>Switch Random</c:v>
                </c:pt>
              </c:strCache>
            </c:strRef>
          </c:cat>
          <c:val>
            <c:numRef>
              <c:f>Sheet1!$C$2:$C$6</c:f>
              <c:numCache>
                <c:formatCode>General</c:formatCode>
                <c:ptCount val="5"/>
                <c:pt idx="0">
                  <c:v>1536.528</c:v>
                </c:pt>
                <c:pt idx="1">
                  <c:v>2515.8429999999998</c:v>
                </c:pt>
                <c:pt idx="2">
                  <c:v>2911.895</c:v>
                </c:pt>
                <c:pt idx="3">
                  <c:v>1776.491</c:v>
                </c:pt>
                <c:pt idx="4">
                  <c:v>2104.6080000000002</c:v>
                </c:pt>
              </c:numCache>
            </c:numRef>
          </c:val>
          <c:extLst>
            <c:ext xmlns:c16="http://schemas.microsoft.com/office/drawing/2014/chart" uri="{C3380CC4-5D6E-409C-BE32-E72D297353CC}">
              <c16:uniqueId val="{00000007-CBC0-414E-887D-1EB533FE9CC4}"/>
            </c:ext>
          </c:extLst>
        </c:ser>
        <c:dLbls>
          <c:showLegendKey val="0"/>
          <c:showVal val="0"/>
          <c:showCatName val="0"/>
          <c:showSerName val="0"/>
          <c:showPercent val="0"/>
          <c:showBubbleSize val="0"/>
        </c:dLbls>
        <c:gapWidth val="219"/>
        <c:overlap val="-27"/>
        <c:axId val="388064960"/>
        <c:axId val="388065616"/>
      </c:barChart>
      <c:catAx>
        <c:axId val="388064960"/>
        <c:scaling>
          <c:orientation val="minMax"/>
        </c:scaling>
        <c:delete val="0"/>
        <c:axPos val="b"/>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2800" b="1" i="0" dirty="0">
                    <a:solidFill>
                      <a:schemeClr val="tx1">
                        <a:lumMod val="95000"/>
                        <a:lumOff val="5000"/>
                      </a:schemeClr>
                    </a:solidFill>
                  </a:rPr>
                  <a:t>Trial Type</a:t>
                </a:r>
              </a:p>
            </c:rich>
          </c:tx>
          <c:layout>
            <c:manualLayout>
              <c:xMode val="edge"/>
              <c:yMode val="edge"/>
              <c:x val="0.44444246300195944"/>
              <c:y val="0.91814549634459441"/>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800" b="1" i="0" u="none" strike="noStrike" kern="1200" baseline="0">
                <a:solidFill>
                  <a:schemeClr val="tx1"/>
                </a:solidFill>
                <a:latin typeface="+mn-lt"/>
                <a:ea typeface="+mn-ea"/>
                <a:cs typeface="+mn-cs"/>
              </a:defRPr>
            </a:pPr>
            <a:endParaRPr lang="en-US"/>
          </a:p>
        </c:txPr>
        <c:crossAx val="388065616"/>
        <c:crosses val="autoZero"/>
        <c:auto val="1"/>
        <c:lblAlgn val="ctr"/>
        <c:lblOffset val="100"/>
        <c:noMultiLvlLbl val="0"/>
      </c:catAx>
      <c:valAx>
        <c:axId val="388065616"/>
        <c:scaling>
          <c:orientation val="minMax"/>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2800" b="1" dirty="0">
                    <a:solidFill>
                      <a:schemeClr val="tx1">
                        <a:lumMod val="95000"/>
                        <a:lumOff val="5000"/>
                      </a:schemeClr>
                    </a:solidFill>
                  </a:rPr>
                  <a:t>Mean RT</a:t>
                </a:r>
              </a:p>
            </c:rich>
          </c:tx>
          <c:layout>
            <c:manualLayout>
              <c:xMode val="edge"/>
              <c:yMode val="edge"/>
              <c:x val="0"/>
              <c:y val="0.31396179735660884"/>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crossAx val="388064960"/>
        <c:crosses val="autoZero"/>
        <c:crossBetween val="between"/>
      </c:valAx>
      <c:spPr>
        <a:noFill/>
        <a:ln>
          <a:noFill/>
        </a:ln>
        <a:effectLst/>
      </c:spPr>
    </c:plotArea>
    <c:legend>
      <c:legendPos val="b"/>
      <c:layout>
        <c:manualLayout>
          <c:xMode val="edge"/>
          <c:yMode val="edge"/>
          <c:x val="0.89626890026236872"/>
          <c:y val="0.21440953815152788"/>
          <c:w val="0.10373109973763124"/>
          <c:h val="0.3619112483242703"/>
        </c:manualLayout>
      </c:layout>
      <c:overlay val="0"/>
      <c:spPr>
        <a:noFill/>
        <a:ln>
          <a:noFill/>
        </a:ln>
        <a:effectLst/>
      </c:spPr>
      <c:txPr>
        <a:bodyPr rot="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55925" y="691500"/>
            <a:ext cx="4623025" cy="3457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93400" y="4379575"/>
            <a:ext cx="5547350" cy="4149075"/>
          </a:xfrm>
          <a:prstGeom prst="rect">
            <a:avLst/>
          </a:prstGeom>
          <a:noFill/>
          <a:ln>
            <a:noFill/>
          </a:ln>
        </p:spPr>
        <p:txBody>
          <a:bodyPr spcFirstLastPara="1" wrap="square" lIns="91425" tIns="91425" rIns="91425" bIns="91425" anchor="t" anchorCtr="0"/>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5691a901df_0_54:notes"/>
          <p:cNvSpPr txBox="1">
            <a:spLocks noGrp="1"/>
          </p:cNvSpPr>
          <p:nvPr>
            <p:ph type="body" idx="1"/>
          </p:nvPr>
        </p:nvSpPr>
        <p:spPr>
          <a:xfrm>
            <a:off x="693400" y="4379575"/>
            <a:ext cx="5547300" cy="4149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437" name="Google Shape;437;g5691a901df_0_54:notes"/>
          <p:cNvSpPr>
            <a:spLocks noGrp="1" noRot="1" noChangeAspect="1"/>
          </p:cNvSpPr>
          <p:nvPr>
            <p:ph type="sldImg" idx="2"/>
          </p:nvPr>
        </p:nvSpPr>
        <p:spPr>
          <a:xfrm>
            <a:off x="1162050" y="692150"/>
            <a:ext cx="4610100" cy="3457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3840480" y="11930382"/>
            <a:ext cx="43525440" cy="8232140"/>
          </a:xfrm>
          <a:prstGeom prst="rect">
            <a:avLst/>
          </a:prstGeom>
          <a:noFill/>
          <a:ln>
            <a:noFill/>
          </a:ln>
        </p:spPr>
        <p:txBody>
          <a:bodyPr spcFirstLastPara="1" wrap="square" lIns="511850" tIns="255925" rIns="511850" bIns="255925" anchor="ctr" anchorCtr="0"/>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7680960" y="21762720"/>
            <a:ext cx="35844481" cy="9814560"/>
          </a:xfrm>
          <a:prstGeom prst="rect">
            <a:avLst/>
          </a:prstGeom>
          <a:noFill/>
          <a:ln>
            <a:noFill/>
          </a:ln>
        </p:spPr>
        <p:txBody>
          <a:bodyPr spcFirstLastPara="1" wrap="square" lIns="511850" tIns="255925" rIns="511850" bIns="255925" anchor="t" anchorCtr="0"/>
          <a:lstStyle>
            <a:lvl1pPr lvl="0" algn="ctr">
              <a:lnSpc>
                <a:spcPct val="100000"/>
              </a:lnSpc>
              <a:spcBef>
                <a:spcPts val="3600"/>
              </a:spcBef>
              <a:spcAft>
                <a:spcPts val="0"/>
              </a:spcAft>
              <a:buClr>
                <a:srgbClr val="888888"/>
              </a:buClr>
              <a:buSzPts val="18000"/>
              <a:buNone/>
              <a:defRPr>
                <a:solidFill>
                  <a:srgbClr val="888888"/>
                </a:solidFill>
              </a:defRPr>
            </a:lvl1pPr>
            <a:lvl2pPr lvl="1" algn="ctr">
              <a:lnSpc>
                <a:spcPct val="100000"/>
              </a:lnSpc>
              <a:spcBef>
                <a:spcPts val="3120"/>
              </a:spcBef>
              <a:spcAft>
                <a:spcPts val="0"/>
              </a:spcAft>
              <a:buClr>
                <a:srgbClr val="888888"/>
              </a:buClr>
              <a:buSzPts val="15600"/>
              <a:buNone/>
              <a:defRPr>
                <a:solidFill>
                  <a:srgbClr val="888888"/>
                </a:solidFill>
              </a:defRPr>
            </a:lvl2pPr>
            <a:lvl3pPr lvl="2" algn="ctr">
              <a:lnSpc>
                <a:spcPct val="100000"/>
              </a:lnSpc>
              <a:spcBef>
                <a:spcPts val="2680"/>
              </a:spcBef>
              <a:spcAft>
                <a:spcPts val="0"/>
              </a:spcAft>
              <a:buClr>
                <a:srgbClr val="888888"/>
              </a:buClr>
              <a:buSzPts val="13400"/>
              <a:buNone/>
              <a:defRPr>
                <a:solidFill>
                  <a:srgbClr val="888888"/>
                </a:solidFill>
              </a:defRPr>
            </a:lvl3pPr>
            <a:lvl4pPr lvl="3" algn="ctr">
              <a:lnSpc>
                <a:spcPct val="100000"/>
              </a:lnSpc>
              <a:spcBef>
                <a:spcPts val="2240"/>
              </a:spcBef>
              <a:spcAft>
                <a:spcPts val="0"/>
              </a:spcAft>
              <a:buClr>
                <a:srgbClr val="888888"/>
              </a:buClr>
              <a:buSzPts val="11200"/>
              <a:buNone/>
              <a:defRPr>
                <a:solidFill>
                  <a:srgbClr val="888888"/>
                </a:solidFill>
              </a:defRPr>
            </a:lvl4pPr>
            <a:lvl5pPr lvl="4" algn="ctr">
              <a:lnSpc>
                <a:spcPct val="100000"/>
              </a:lnSpc>
              <a:spcBef>
                <a:spcPts val="2240"/>
              </a:spcBef>
              <a:spcAft>
                <a:spcPts val="0"/>
              </a:spcAft>
              <a:buClr>
                <a:srgbClr val="888888"/>
              </a:buClr>
              <a:buSzPts val="11200"/>
              <a:buNone/>
              <a:defRPr>
                <a:solidFill>
                  <a:srgbClr val="888888"/>
                </a:solidFill>
              </a:defRPr>
            </a:lvl5pPr>
            <a:lvl6pPr lvl="5" algn="ctr">
              <a:lnSpc>
                <a:spcPct val="100000"/>
              </a:lnSpc>
              <a:spcBef>
                <a:spcPts val="2240"/>
              </a:spcBef>
              <a:spcAft>
                <a:spcPts val="0"/>
              </a:spcAft>
              <a:buClr>
                <a:srgbClr val="888888"/>
              </a:buClr>
              <a:buSzPts val="11200"/>
              <a:buNone/>
              <a:defRPr>
                <a:solidFill>
                  <a:srgbClr val="888888"/>
                </a:solidFill>
              </a:defRPr>
            </a:lvl6pPr>
            <a:lvl7pPr lvl="6" algn="ctr">
              <a:lnSpc>
                <a:spcPct val="100000"/>
              </a:lnSpc>
              <a:spcBef>
                <a:spcPts val="2240"/>
              </a:spcBef>
              <a:spcAft>
                <a:spcPts val="0"/>
              </a:spcAft>
              <a:buClr>
                <a:srgbClr val="888888"/>
              </a:buClr>
              <a:buSzPts val="11200"/>
              <a:buNone/>
              <a:defRPr>
                <a:solidFill>
                  <a:srgbClr val="888888"/>
                </a:solidFill>
              </a:defRPr>
            </a:lvl7pPr>
            <a:lvl8pPr lvl="7" algn="ctr">
              <a:lnSpc>
                <a:spcPct val="100000"/>
              </a:lnSpc>
              <a:spcBef>
                <a:spcPts val="2240"/>
              </a:spcBef>
              <a:spcAft>
                <a:spcPts val="0"/>
              </a:spcAft>
              <a:buClr>
                <a:srgbClr val="888888"/>
              </a:buClr>
              <a:buSzPts val="11200"/>
              <a:buNone/>
              <a:defRPr>
                <a:solidFill>
                  <a:srgbClr val="888888"/>
                </a:solidFill>
              </a:defRPr>
            </a:lvl8pPr>
            <a:lvl9pPr lvl="8" algn="ctr">
              <a:lnSpc>
                <a:spcPct val="100000"/>
              </a:lnSpc>
              <a:spcBef>
                <a:spcPts val="2240"/>
              </a:spcBef>
              <a:spcAft>
                <a:spcPts val="0"/>
              </a:spcAft>
              <a:buClr>
                <a:srgbClr val="888888"/>
              </a:buClr>
              <a:buSzPts val="11200"/>
              <a:buNone/>
              <a:defRPr>
                <a:solidFill>
                  <a:srgbClr val="888888"/>
                </a:solidFill>
              </a:defRPr>
            </a:lvl9pPr>
          </a:lstStyle>
          <a:p>
            <a:endParaRPr/>
          </a:p>
        </p:txBody>
      </p:sp>
      <p:sp>
        <p:nvSpPr>
          <p:cNvPr id="14" name="Google Shape;14;p2"/>
          <p:cNvSpPr txBox="1">
            <a:spLocks noGrp="1"/>
          </p:cNvSpPr>
          <p:nvPr>
            <p:ph type="dt" idx="10"/>
          </p:nvPr>
        </p:nvSpPr>
        <p:spPr>
          <a:xfrm>
            <a:off x="2560320" y="35595563"/>
            <a:ext cx="11948160" cy="2044700"/>
          </a:xfrm>
          <a:prstGeom prst="rect">
            <a:avLst/>
          </a:prstGeom>
          <a:noFill/>
          <a:ln>
            <a:noFill/>
          </a:ln>
        </p:spPr>
        <p:txBody>
          <a:bodyPr spcFirstLastPara="1" wrap="square" lIns="511850" tIns="255925" rIns="511850" bIns="2559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17495520" y="35595563"/>
            <a:ext cx="16215360" cy="2044700"/>
          </a:xfrm>
          <a:prstGeom prst="rect">
            <a:avLst/>
          </a:prstGeom>
          <a:noFill/>
          <a:ln>
            <a:noFill/>
          </a:ln>
        </p:spPr>
        <p:txBody>
          <a:bodyPr spcFirstLastPara="1" wrap="square" lIns="511850" tIns="255925" rIns="511850" bIns="255925"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36697919" y="35595563"/>
            <a:ext cx="11948160" cy="2044700"/>
          </a:xfrm>
          <a:prstGeom prst="rect">
            <a:avLst/>
          </a:prstGeom>
          <a:noFill/>
          <a:ln>
            <a:noFill/>
          </a:ln>
        </p:spPr>
        <p:txBody>
          <a:bodyPr spcFirstLastPara="1" wrap="square" lIns="511850" tIns="255925" rIns="511850" bIns="255925" anchor="ctr" anchorCtr="0">
            <a:noAutofit/>
          </a:bodyPr>
          <a:lstStyle>
            <a:lvl1pPr marL="0" marR="0" lvl="0"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rot="5400000">
            <a:off x="26501091" y="12161536"/>
            <a:ext cx="32768540" cy="11521440"/>
          </a:xfrm>
          <a:prstGeom prst="rect">
            <a:avLst/>
          </a:prstGeom>
          <a:noFill/>
          <a:ln>
            <a:noFill/>
          </a:ln>
        </p:spPr>
        <p:txBody>
          <a:bodyPr spcFirstLastPara="1" wrap="square" lIns="511850" tIns="255925" rIns="511850" bIns="255925" anchor="ctr" anchorCtr="0"/>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031489" y="1066816"/>
            <a:ext cx="32768540" cy="33710881"/>
          </a:xfrm>
          <a:prstGeom prst="rect">
            <a:avLst/>
          </a:prstGeom>
          <a:noFill/>
          <a:ln>
            <a:noFill/>
          </a:ln>
        </p:spPr>
        <p:txBody>
          <a:bodyPr spcFirstLastPara="1" wrap="square" lIns="511850" tIns="255925" rIns="511850" bIns="255925" anchor="t" anchorCtr="0"/>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2560320" y="35595563"/>
            <a:ext cx="11948160" cy="2044700"/>
          </a:xfrm>
          <a:prstGeom prst="rect">
            <a:avLst/>
          </a:prstGeom>
          <a:noFill/>
          <a:ln>
            <a:noFill/>
          </a:ln>
        </p:spPr>
        <p:txBody>
          <a:bodyPr spcFirstLastPara="1" wrap="square" lIns="511850" tIns="255925" rIns="511850" bIns="2559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17495520" y="35595563"/>
            <a:ext cx="16215360" cy="2044700"/>
          </a:xfrm>
          <a:prstGeom prst="rect">
            <a:avLst/>
          </a:prstGeom>
          <a:noFill/>
          <a:ln>
            <a:noFill/>
          </a:ln>
        </p:spPr>
        <p:txBody>
          <a:bodyPr spcFirstLastPara="1" wrap="square" lIns="511850" tIns="255925" rIns="511850" bIns="255925"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36697919" y="35595563"/>
            <a:ext cx="11948160" cy="2044700"/>
          </a:xfrm>
          <a:prstGeom prst="rect">
            <a:avLst/>
          </a:prstGeom>
          <a:noFill/>
          <a:ln>
            <a:noFill/>
          </a:ln>
        </p:spPr>
        <p:txBody>
          <a:bodyPr spcFirstLastPara="1" wrap="square" lIns="511850" tIns="255925" rIns="511850" bIns="255925" anchor="ctr" anchorCtr="0">
            <a:noAutofit/>
          </a:bodyPr>
          <a:lstStyle>
            <a:lvl1pPr marL="0" marR="0" lvl="0"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4044952" y="24678642"/>
            <a:ext cx="43525440" cy="7627620"/>
          </a:xfrm>
          <a:prstGeom prst="rect">
            <a:avLst/>
          </a:prstGeom>
          <a:noFill/>
          <a:ln>
            <a:noFill/>
          </a:ln>
        </p:spPr>
        <p:txBody>
          <a:bodyPr spcFirstLastPara="1" wrap="square" lIns="511850" tIns="255925" rIns="511850" bIns="255925" anchor="t" anchorCtr="0"/>
          <a:lstStyle>
            <a:lvl1pPr lvl="0" algn="l">
              <a:lnSpc>
                <a:spcPct val="100000"/>
              </a:lnSpc>
              <a:spcBef>
                <a:spcPts val="0"/>
              </a:spcBef>
              <a:spcAft>
                <a:spcPts val="0"/>
              </a:spcAft>
              <a:buClr>
                <a:schemeClr val="dk1"/>
              </a:buClr>
              <a:buSzPts val="22400"/>
              <a:buFont typeface="Calibri"/>
              <a:buNone/>
              <a:defRPr sz="224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4044952" y="16277600"/>
            <a:ext cx="43525440" cy="8401048"/>
          </a:xfrm>
          <a:prstGeom prst="rect">
            <a:avLst/>
          </a:prstGeom>
          <a:noFill/>
          <a:ln>
            <a:noFill/>
          </a:ln>
        </p:spPr>
        <p:txBody>
          <a:bodyPr spcFirstLastPara="1" wrap="square" lIns="511850" tIns="255925" rIns="511850" bIns="255925" anchor="b" anchorCtr="0"/>
          <a:lstStyle>
            <a:lvl1pPr marL="457200" lvl="0" indent="-228600" algn="l">
              <a:lnSpc>
                <a:spcPct val="100000"/>
              </a:lnSpc>
              <a:spcBef>
                <a:spcPts val="2240"/>
              </a:spcBef>
              <a:spcAft>
                <a:spcPts val="0"/>
              </a:spcAft>
              <a:buClr>
                <a:srgbClr val="888888"/>
              </a:buClr>
              <a:buSzPts val="11200"/>
              <a:buNone/>
              <a:defRPr sz="11200">
                <a:solidFill>
                  <a:srgbClr val="888888"/>
                </a:solidFill>
              </a:defRPr>
            </a:lvl1pPr>
            <a:lvl2pPr marL="914400" lvl="1" indent="-228600" algn="l">
              <a:lnSpc>
                <a:spcPct val="100000"/>
              </a:lnSpc>
              <a:spcBef>
                <a:spcPts val="2000"/>
              </a:spcBef>
              <a:spcAft>
                <a:spcPts val="0"/>
              </a:spcAft>
              <a:buClr>
                <a:srgbClr val="888888"/>
              </a:buClr>
              <a:buSzPts val="10000"/>
              <a:buNone/>
              <a:defRPr sz="10000">
                <a:solidFill>
                  <a:srgbClr val="888888"/>
                </a:solidFill>
              </a:defRPr>
            </a:lvl2pPr>
            <a:lvl3pPr marL="1371600" lvl="2" indent="-228600" algn="l">
              <a:lnSpc>
                <a:spcPct val="100000"/>
              </a:lnSpc>
              <a:spcBef>
                <a:spcPts val="1800"/>
              </a:spcBef>
              <a:spcAft>
                <a:spcPts val="0"/>
              </a:spcAft>
              <a:buClr>
                <a:srgbClr val="888888"/>
              </a:buClr>
              <a:buSzPts val="9000"/>
              <a:buNone/>
              <a:defRPr sz="9000">
                <a:solidFill>
                  <a:srgbClr val="888888"/>
                </a:solidFill>
              </a:defRPr>
            </a:lvl3pPr>
            <a:lvl4pPr marL="1828800" lvl="3" indent="-228600" algn="l">
              <a:lnSpc>
                <a:spcPct val="100000"/>
              </a:lnSpc>
              <a:spcBef>
                <a:spcPts val="1560"/>
              </a:spcBef>
              <a:spcAft>
                <a:spcPts val="0"/>
              </a:spcAft>
              <a:buClr>
                <a:srgbClr val="888888"/>
              </a:buClr>
              <a:buSzPts val="7800"/>
              <a:buNone/>
              <a:defRPr sz="7800">
                <a:solidFill>
                  <a:srgbClr val="888888"/>
                </a:solidFill>
              </a:defRPr>
            </a:lvl4pPr>
            <a:lvl5pPr marL="2286000" lvl="4" indent="-228600" algn="l">
              <a:lnSpc>
                <a:spcPct val="100000"/>
              </a:lnSpc>
              <a:spcBef>
                <a:spcPts val="1560"/>
              </a:spcBef>
              <a:spcAft>
                <a:spcPts val="0"/>
              </a:spcAft>
              <a:buClr>
                <a:srgbClr val="888888"/>
              </a:buClr>
              <a:buSzPts val="7800"/>
              <a:buNone/>
              <a:defRPr sz="7800">
                <a:solidFill>
                  <a:srgbClr val="888888"/>
                </a:solidFill>
              </a:defRPr>
            </a:lvl5pPr>
            <a:lvl6pPr marL="2743200" lvl="5" indent="-228600" algn="l">
              <a:lnSpc>
                <a:spcPct val="100000"/>
              </a:lnSpc>
              <a:spcBef>
                <a:spcPts val="1560"/>
              </a:spcBef>
              <a:spcAft>
                <a:spcPts val="0"/>
              </a:spcAft>
              <a:buClr>
                <a:srgbClr val="888888"/>
              </a:buClr>
              <a:buSzPts val="7800"/>
              <a:buNone/>
              <a:defRPr sz="7800">
                <a:solidFill>
                  <a:srgbClr val="888888"/>
                </a:solidFill>
              </a:defRPr>
            </a:lvl6pPr>
            <a:lvl7pPr marL="3200400" lvl="6" indent="-228600" algn="l">
              <a:lnSpc>
                <a:spcPct val="100000"/>
              </a:lnSpc>
              <a:spcBef>
                <a:spcPts val="1560"/>
              </a:spcBef>
              <a:spcAft>
                <a:spcPts val="0"/>
              </a:spcAft>
              <a:buClr>
                <a:srgbClr val="888888"/>
              </a:buClr>
              <a:buSzPts val="7800"/>
              <a:buNone/>
              <a:defRPr sz="7800">
                <a:solidFill>
                  <a:srgbClr val="888888"/>
                </a:solidFill>
              </a:defRPr>
            </a:lvl7pPr>
            <a:lvl8pPr marL="3657600" lvl="7" indent="-228600" algn="l">
              <a:lnSpc>
                <a:spcPct val="100000"/>
              </a:lnSpc>
              <a:spcBef>
                <a:spcPts val="1560"/>
              </a:spcBef>
              <a:spcAft>
                <a:spcPts val="0"/>
              </a:spcAft>
              <a:buClr>
                <a:srgbClr val="888888"/>
              </a:buClr>
              <a:buSzPts val="7800"/>
              <a:buNone/>
              <a:defRPr sz="7800">
                <a:solidFill>
                  <a:srgbClr val="888888"/>
                </a:solidFill>
              </a:defRPr>
            </a:lvl8pPr>
            <a:lvl9pPr marL="4114800" lvl="8" indent="-228600" algn="l">
              <a:lnSpc>
                <a:spcPct val="100000"/>
              </a:lnSpc>
              <a:spcBef>
                <a:spcPts val="1560"/>
              </a:spcBef>
              <a:spcAft>
                <a:spcPts val="0"/>
              </a:spcAft>
              <a:buClr>
                <a:srgbClr val="888888"/>
              </a:buClr>
              <a:buSzPts val="7800"/>
              <a:buNone/>
              <a:defRPr sz="7800">
                <a:solidFill>
                  <a:srgbClr val="888888"/>
                </a:solidFill>
              </a:defRPr>
            </a:lvl9pPr>
          </a:lstStyle>
          <a:p>
            <a:endParaRPr/>
          </a:p>
        </p:txBody>
      </p:sp>
      <p:sp>
        <p:nvSpPr>
          <p:cNvPr id="20" name="Google Shape;20;p3"/>
          <p:cNvSpPr txBox="1">
            <a:spLocks noGrp="1"/>
          </p:cNvSpPr>
          <p:nvPr>
            <p:ph type="dt" idx="10"/>
          </p:nvPr>
        </p:nvSpPr>
        <p:spPr>
          <a:xfrm>
            <a:off x="2560320" y="35595563"/>
            <a:ext cx="11948160" cy="2044700"/>
          </a:xfrm>
          <a:prstGeom prst="rect">
            <a:avLst/>
          </a:prstGeom>
          <a:noFill/>
          <a:ln>
            <a:noFill/>
          </a:ln>
        </p:spPr>
        <p:txBody>
          <a:bodyPr spcFirstLastPara="1" wrap="square" lIns="511850" tIns="255925" rIns="511850" bIns="2559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17495520" y="35595563"/>
            <a:ext cx="16215360" cy="2044700"/>
          </a:xfrm>
          <a:prstGeom prst="rect">
            <a:avLst/>
          </a:prstGeom>
          <a:noFill/>
          <a:ln>
            <a:noFill/>
          </a:ln>
        </p:spPr>
        <p:txBody>
          <a:bodyPr spcFirstLastPara="1" wrap="square" lIns="511850" tIns="255925" rIns="511850" bIns="255925"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36697919" y="35595563"/>
            <a:ext cx="11948160" cy="2044700"/>
          </a:xfrm>
          <a:prstGeom prst="rect">
            <a:avLst/>
          </a:prstGeom>
          <a:noFill/>
          <a:ln>
            <a:noFill/>
          </a:ln>
        </p:spPr>
        <p:txBody>
          <a:bodyPr spcFirstLastPara="1" wrap="square" lIns="511850" tIns="255925" rIns="511850" bIns="255925" anchor="ctr" anchorCtr="0">
            <a:noAutofit/>
          </a:bodyPr>
          <a:lstStyle>
            <a:lvl1pPr marL="0" marR="0" lvl="0"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2560320" y="1537972"/>
            <a:ext cx="46085761" cy="6400800"/>
          </a:xfrm>
          <a:prstGeom prst="rect">
            <a:avLst/>
          </a:prstGeom>
          <a:noFill/>
          <a:ln>
            <a:noFill/>
          </a:ln>
        </p:spPr>
        <p:txBody>
          <a:bodyPr spcFirstLastPara="1" wrap="square" lIns="511850" tIns="255925" rIns="511850" bIns="255925" anchor="ctr" anchorCtr="0"/>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2560320" y="8961128"/>
            <a:ext cx="22616160" cy="25345393"/>
          </a:xfrm>
          <a:prstGeom prst="rect">
            <a:avLst/>
          </a:prstGeom>
          <a:noFill/>
          <a:ln>
            <a:noFill/>
          </a:ln>
        </p:spPr>
        <p:txBody>
          <a:bodyPr spcFirstLastPara="1" wrap="square" lIns="511850" tIns="255925" rIns="511850" bIns="255925" anchor="t" anchorCtr="0"/>
          <a:lstStyle>
            <a:lvl1pPr marL="457200" lvl="0" indent="-1219200" algn="l">
              <a:lnSpc>
                <a:spcPct val="100000"/>
              </a:lnSpc>
              <a:spcBef>
                <a:spcPts val="3120"/>
              </a:spcBef>
              <a:spcAft>
                <a:spcPts val="0"/>
              </a:spcAft>
              <a:buClr>
                <a:schemeClr val="dk1"/>
              </a:buClr>
              <a:buSzPts val="15600"/>
              <a:buChar char="•"/>
              <a:defRPr sz="15600"/>
            </a:lvl1pPr>
            <a:lvl2pPr marL="914400" lvl="1" indent="-1079500" algn="l">
              <a:lnSpc>
                <a:spcPct val="100000"/>
              </a:lnSpc>
              <a:spcBef>
                <a:spcPts val="2680"/>
              </a:spcBef>
              <a:spcAft>
                <a:spcPts val="0"/>
              </a:spcAft>
              <a:buClr>
                <a:schemeClr val="dk1"/>
              </a:buClr>
              <a:buSzPts val="13400"/>
              <a:buChar char="–"/>
              <a:defRPr sz="13400"/>
            </a:lvl2pPr>
            <a:lvl3pPr marL="1371600" lvl="2" indent="-939800" algn="l">
              <a:lnSpc>
                <a:spcPct val="100000"/>
              </a:lnSpc>
              <a:spcBef>
                <a:spcPts val="2240"/>
              </a:spcBef>
              <a:spcAft>
                <a:spcPts val="0"/>
              </a:spcAft>
              <a:buClr>
                <a:schemeClr val="dk1"/>
              </a:buClr>
              <a:buSzPts val="11200"/>
              <a:buChar char="•"/>
              <a:defRPr sz="11200"/>
            </a:lvl3pPr>
            <a:lvl4pPr marL="1828800" lvl="3" indent="-863600" algn="l">
              <a:lnSpc>
                <a:spcPct val="100000"/>
              </a:lnSpc>
              <a:spcBef>
                <a:spcPts val="2000"/>
              </a:spcBef>
              <a:spcAft>
                <a:spcPts val="0"/>
              </a:spcAft>
              <a:buClr>
                <a:schemeClr val="dk1"/>
              </a:buClr>
              <a:buSzPts val="10000"/>
              <a:buChar char="–"/>
              <a:defRPr sz="10000"/>
            </a:lvl4pPr>
            <a:lvl5pPr marL="2286000" lvl="4" indent="-863600" algn="l">
              <a:lnSpc>
                <a:spcPct val="100000"/>
              </a:lnSpc>
              <a:spcBef>
                <a:spcPts val="2000"/>
              </a:spcBef>
              <a:spcAft>
                <a:spcPts val="0"/>
              </a:spcAft>
              <a:buClr>
                <a:schemeClr val="dk1"/>
              </a:buClr>
              <a:buSzPts val="10000"/>
              <a:buChar char="»"/>
              <a:defRPr sz="10000"/>
            </a:lvl5pPr>
            <a:lvl6pPr marL="2743200" lvl="5" indent="-863600" algn="l">
              <a:lnSpc>
                <a:spcPct val="100000"/>
              </a:lnSpc>
              <a:spcBef>
                <a:spcPts val="2000"/>
              </a:spcBef>
              <a:spcAft>
                <a:spcPts val="0"/>
              </a:spcAft>
              <a:buClr>
                <a:schemeClr val="dk1"/>
              </a:buClr>
              <a:buSzPts val="10000"/>
              <a:buChar char="•"/>
              <a:defRPr sz="10000"/>
            </a:lvl6pPr>
            <a:lvl7pPr marL="3200400" lvl="6" indent="-863600" algn="l">
              <a:lnSpc>
                <a:spcPct val="100000"/>
              </a:lnSpc>
              <a:spcBef>
                <a:spcPts val="2000"/>
              </a:spcBef>
              <a:spcAft>
                <a:spcPts val="0"/>
              </a:spcAft>
              <a:buClr>
                <a:schemeClr val="dk1"/>
              </a:buClr>
              <a:buSzPts val="10000"/>
              <a:buChar char="•"/>
              <a:defRPr sz="10000"/>
            </a:lvl7pPr>
            <a:lvl8pPr marL="3657600" lvl="7" indent="-863600" algn="l">
              <a:lnSpc>
                <a:spcPct val="100000"/>
              </a:lnSpc>
              <a:spcBef>
                <a:spcPts val="2000"/>
              </a:spcBef>
              <a:spcAft>
                <a:spcPts val="0"/>
              </a:spcAft>
              <a:buClr>
                <a:schemeClr val="dk1"/>
              </a:buClr>
              <a:buSzPts val="10000"/>
              <a:buChar char="•"/>
              <a:defRPr sz="10000"/>
            </a:lvl8pPr>
            <a:lvl9pPr marL="4114800" lvl="8" indent="-863600" algn="l">
              <a:lnSpc>
                <a:spcPct val="100000"/>
              </a:lnSpc>
              <a:spcBef>
                <a:spcPts val="2000"/>
              </a:spcBef>
              <a:spcAft>
                <a:spcPts val="0"/>
              </a:spcAft>
              <a:buClr>
                <a:schemeClr val="dk1"/>
              </a:buClr>
              <a:buSzPts val="10000"/>
              <a:buChar char="•"/>
              <a:defRPr sz="10000"/>
            </a:lvl9pPr>
          </a:lstStyle>
          <a:p>
            <a:endParaRPr/>
          </a:p>
        </p:txBody>
      </p:sp>
      <p:sp>
        <p:nvSpPr>
          <p:cNvPr id="26" name="Google Shape;26;p4"/>
          <p:cNvSpPr txBox="1">
            <a:spLocks noGrp="1"/>
          </p:cNvSpPr>
          <p:nvPr>
            <p:ph type="body" idx="2"/>
          </p:nvPr>
        </p:nvSpPr>
        <p:spPr>
          <a:xfrm>
            <a:off x="26029920" y="8961128"/>
            <a:ext cx="22616160" cy="25345393"/>
          </a:xfrm>
          <a:prstGeom prst="rect">
            <a:avLst/>
          </a:prstGeom>
          <a:noFill/>
          <a:ln>
            <a:noFill/>
          </a:ln>
        </p:spPr>
        <p:txBody>
          <a:bodyPr spcFirstLastPara="1" wrap="square" lIns="511850" tIns="255925" rIns="511850" bIns="255925" anchor="t" anchorCtr="0"/>
          <a:lstStyle>
            <a:lvl1pPr marL="457200" lvl="0" indent="-1219200" algn="l">
              <a:lnSpc>
                <a:spcPct val="100000"/>
              </a:lnSpc>
              <a:spcBef>
                <a:spcPts val="3120"/>
              </a:spcBef>
              <a:spcAft>
                <a:spcPts val="0"/>
              </a:spcAft>
              <a:buClr>
                <a:schemeClr val="dk1"/>
              </a:buClr>
              <a:buSzPts val="15600"/>
              <a:buChar char="•"/>
              <a:defRPr sz="15600"/>
            </a:lvl1pPr>
            <a:lvl2pPr marL="914400" lvl="1" indent="-1079500" algn="l">
              <a:lnSpc>
                <a:spcPct val="100000"/>
              </a:lnSpc>
              <a:spcBef>
                <a:spcPts val="2680"/>
              </a:spcBef>
              <a:spcAft>
                <a:spcPts val="0"/>
              </a:spcAft>
              <a:buClr>
                <a:schemeClr val="dk1"/>
              </a:buClr>
              <a:buSzPts val="13400"/>
              <a:buChar char="–"/>
              <a:defRPr sz="13400"/>
            </a:lvl2pPr>
            <a:lvl3pPr marL="1371600" lvl="2" indent="-939800" algn="l">
              <a:lnSpc>
                <a:spcPct val="100000"/>
              </a:lnSpc>
              <a:spcBef>
                <a:spcPts val="2240"/>
              </a:spcBef>
              <a:spcAft>
                <a:spcPts val="0"/>
              </a:spcAft>
              <a:buClr>
                <a:schemeClr val="dk1"/>
              </a:buClr>
              <a:buSzPts val="11200"/>
              <a:buChar char="•"/>
              <a:defRPr sz="11200"/>
            </a:lvl3pPr>
            <a:lvl4pPr marL="1828800" lvl="3" indent="-863600" algn="l">
              <a:lnSpc>
                <a:spcPct val="100000"/>
              </a:lnSpc>
              <a:spcBef>
                <a:spcPts val="2000"/>
              </a:spcBef>
              <a:spcAft>
                <a:spcPts val="0"/>
              </a:spcAft>
              <a:buClr>
                <a:schemeClr val="dk1"/>
              </a:buClr>
              <a:buSzPts val="10000"/>
              <a:buChar char="–"/>
              <a:defRPr sz="10000"/>
            </a:lvl4pPr>
            <a:lvl5pPr marL="2286000" lvl="4" indent="-863600" algn="l">
              <a:lnSpc>
                <a:spcPct val="100000"/>
              </a:lnSpc>
              <a:spcBef>
                <a:spcPts val="2000"/>
              </a:spcBef>
              <a:spcAft>
                <a:spcPts val="0"/>
              </a:spcAft>
              <a:buClr>
                <a:schemeClr val="dk1"/>
              </a:buClr>
              <a:buSzPts val="10000"/>
              <a:buChar char="»"/>
              <a:defRPr sz="10000"/>
            </a:lvl5pPr>
            <a:lvl6pPr marL="2743200" lvl="5" indent="-863600" algn="l">
              <a:lnSpc>
                <a:spcPct val="100000"/>
              </a:lnSpc>
              <a:spcBef>
                <a:spcPts val="2000"/>
              </a:spcBef>
              <a:spcAft>
                <a:spcPts val="0"/>
              </a:spcAft>
              <a:buClr>
                <a:schemeClr val="dk1"/>
              </a:buClr>
              <a:buSzPts val="10000"/>
              <a:buChar char="•"/>
              <a:defRPr sz="10000"/>
            </a:lvl6pPr>
            <a:lvl7pPr marL="3200400" lvl="6" indent="-863600" algn="l">
              <a:lnSpc>
                <a:spcPct val="100000"/>
              </a:lnSpc>
              <a:spcBef>
                <a:spcPts val="2000"/>
              </a:spcBef>
              <a:spcAft>
                <a:spcPts val="0"/>
              </a:spcAft>
              <a:buClr>
                <a:schemeClr val="dk1"/>
              </a:buClr>
              <a:buSzPts val="10000"/>
              <a:buChar char="•"/>
              <a:defRPr sz="10000"/>
            </a:lvl7pPr>
            <a:lvl8pPr marL="3657600" lvl="7" indent="-863600" algn="l">
              <a:lnSpc>
                <a:spcPct val="100000"/>
              </a:lnSpc>
              <a:spcBef>
                <a:spcPts val="2000"/>
              </a:spcBef>
              <a:spcAft>
                <a:spcPts val="0"/>
              </a:spcAft>
              <a:buClr>
                <a:schemeClr val="dk1"/>
              </a:buClr>
              <a:buSzPts val="10000"/>
              <a:buChar char="•"/>
              <a:defRPr sz="10000"/>
            </a:lvl8pPr>
            <a:lvl9pPr marL="4114800" lvl="8" indent="-863600" algn="l">
              <a:lnSpc>
                <a:spcPct val="100000"/>
              </a:lnSpc>
              <a:spcBef>
                <a:spcPts val="2000"/>
              </a:spcBef>
              <a:spcAft>
                <a:spcPts val="0"/>
              </a:spcAft>
              <a:buClr>
                <a:schemeClr val="dk1"/>
              </a:buClr>
              <a:buSzPts val="10000"/>
              <a:buChar char="•"/>
              <a:defRPr sz="10000"/>
            </a:lvl9pPr>
          </a:lstStyle>
          <a:p>
            <a:endParaRPr/>
          </a:p>
        </p:txBody>
      </p:sp>
      <p:sp>
        <p:nvSpPr>
          <p:cNvPr id="27" name="Google Shape;27;p4"/>
          <p:cNvSpPr txBox="1">
            <a:spLocks noGrp="1"/>
          </p:cNvSpPr>
          <p:nvPr>
            <p:ph type="dt" idx="10"/>
          </p:nvPr>
        </p:nvSpPr>
        <p:spPr>
          <a:xfrm>
            <a:off x="2560320" y="35595563"/>
            <a:ext cx="11948160" cy="2044700"/>
          </a:xfrm>
          <a:prstGeom prst="rect">
            <a:avLst/>
          </a:prstGeom>
          <a:noFill/>
          <a:ln>
            <a:noFill/>
          </a:ln>
        </p:spPr>
        <p:txBody>
          <a:bodyPr spcFirstLastPara="1" wrap="square" lIns="511850" tIns="255925" rIns="511850" bIns="2559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
          <p:cNvSpPr txBox="1">
            <a:spLocks noGrp="1"/>
          </p:cNvSpPr>
          <p:nvPr>
            <p:ph type="ftr" idx="11"/>
          </p:nvPr>
        </p:nvSpPr>
        <p:spPr>
          <a:xfrm>
            <a:off x="17495520" y="35595563"/>
            <a:ext cx="16215360" cy="2044700"/>
          </a:xfrm>
          <a:prstGeom prst="rect">
            <a:avLst/>
          </a:prstGeom>
          <a:noFill/>
          <a:ln>
            <a:noFill/>
          </a:ln>
        </p:spPr>
        <p:txBody>
          <a:bodyPr spcFirstLastPara="1" wrap="square" lIns="511850" tIns="255925" rIns="511850" bIns="255925"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sldNum" idx="12"/>
          </p:nvPr>
        </p:nvSpPr>
        <p:spPr>
          <a:xfrm>
            <a:off x="36697919" y="35595563"/>
            <a:ext cx="11948160" cy="2044700"/>
          </a:xfrm>
          <a:prstGeom prst="rect">
            <a:avLst/>
          </a:prstGeom>
          <a:noFill/>
          <a:ln>
            <a:noFill/>
          </a:ln>
        </p:spPr>
        <p:txBody>
          <a:bodyPr spcFirstLastPara="1" wrap="square" lIns="511850" tIns="255925" rIns="511850" bIns="255925" anchor="ctr" anchorCtr="0">
            <a:noAutofit/>
          </a:bodyPr>
          <a:lstStyle>
            <a:lvl1pPr marL="0" marR="0" lvl="0"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2560320" y="1537972"/>
            <a:ext cx="46085761" cy="6400800"/>
          </a:xfrm>
          <a:prstGeom prst="rect">
            <a:avLst/>
          </a:prstGeom>
          <a:noFill/>
          <a:ln>
            <a:noFill/>
          </a:ln>
        </p:spPr>
        <p:txBody>
          <a:bodyPr spcFirstLastPara="1" wrap="square" lIns="511850" tIns="255925" rIns="511850" bIns="255925" anchor="ctr" anchorCtr="0"/>
          <a:lstStyle>
            <a:lvl1pPr lvl="0" algn="ctr">
              <a:lnSpc>
                <a:spcPct val="100000"/>
              </a:lnSpc>
              <a:spcBef>
                <a:spcPts val="0"/>
              </a:spcBef>
              <a:spcAft>
                <a:spcPts val="0"/>
              </a:spcAft>
              <a:buClr>
                <a:schemeClr val="dk1"/>
              </a:buClr>
              <a:buSzPts val="246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5"/>
          <p:cNvSpPr txBox="1">
            <a:spLocks noGrp="1"/>
          </p:cNvSpPr>
          <p:nvPr>
            <p:ph type="body" idx="1"/>
          </p:nvPr>
        </p:nvSpPr>
        <p:spPr>
          <a:xfrm>
            <a:off x="2560320" y="8596632"/>
            <a:ext cx="22625052" cy="3582668"/>
          </a:xfrm>
          <a:prstGeom prst="rect">
            <a:avLst/>
          </a:prstGeom>
          <a:noFill/>
          <a:ln>
            <a:noFill/>
          </a:ln>
        </p:spPr>
        <p:txBody>
          <a:bodyPr spcFirstLastPara="1" wrap="square" lIns="511850" tIns="255925" rIns="511850" bIns="255925" anchor="b" anchorCtr="0"/>
          <a:lstStyle>
            <a:lvl1pPr marL="457200" lvl="0" indent="-228600" algn="l">
              <a:lnSpc>
                <a:spcPct val="100000"/>
              </a:lnSpc>
              <a:spcBef>
                <a:spcPts val="2680"/>
              </a:spcBef>
              <a:spcAft>
                <a:spcPts val="0"/>
              </a:spcAft>
              <a:buClr>
                <a:schemeClr val="dk1"/>
              </a:buClr>
              <a:buSzPts val="13400"/>
              <a:buNone/>
              <a:defRPr sz="13400" b="1"/>
            </a:lvl1pPr>
            <a:lvl2pPr marL="914400" lvl="1" indent="-228600" algn="l">
              <a:lnSpc>
                <a:spcPct val="100000"/>
              </a:lnSpc>
              <a:spcBef>
                <a:spcPts val="2240"/>
              </a:spcBef>
              <a:spcAft>
                <a:spcPts val="0"/>
              </a:spcAft>
              <a:buClr>
                <a:schemeClr val="dk1"/>
              </a:buClr>
              <a:buSzPts val="11200"/>
              <a:buNone/>
              <a:defRPr sz="11200" b="1"/>
            </a:lvl2pPr>
            <a:lvl3pPr marL="1371600" lvl="2" indent="-228600" algn="l">
              <a:lnSpc>
                <a:spcPct val="100000"/>
              </a:lnSpc>
              <a:spcBef>
                <a:spcPts val="2000"/>
              </a:spcBef>
              <a:spcAft>
                <a:spcPts val="0"/>
              </a:spcAft>
              <a:buClr>
                <a:schemeClr val="dk1"/>
              </a:buClr>
              <a:buSzPts val="10000"/>
              <a:buNone/>
              <a:defRPr sz="10000" b="1"/>
            </a:lvl3pPr>
            <a:lvl4pPr marL="1828800" lvl="3" indent="-228600" algn="l">
              <a:lnSpc>
                <a:spcPct val="100000"/>
              </a:lnSpc>
              <a:spcBef>
                <a:spcPts val="1800"/>
              </a:spcBef>
              <a:spcAft>
                <a:spcPts val="0"/>
              </a:spcAft>
              <a:buClr>
                <a:schemeClr val="dk1"/>
              </a:buClr>
              <a:buSzPts val="9000"/>
              <a:buNone/>
              <a:defRPr sz="9000" b="1"/>
            </a:lvl4pPr>
            <a:lvl5pPr marL="2286000" lvl="4" indent="-228600" algn="l">
              <a:lnSpc>
                <a:spcPct val="100000"/>
              </a:lnSpc>
              <a:spcBef>
                <a:spcPts val="1800"/>
              </a:spcBef>
              <a:spcAft>
                <a:spcPts val="0"/>
              </a:spcAft>
              <a:buClr>
                <a:schemeClr val="dk1"/>
              </a:buClr>
              <a:buSzPts val="9000"/>
              <a:buNone/>
              <a:defRPr sz="9000" b="1"/>
            </a:lvl5pPr>
            <a:lvl6pPr marL="2743200" lvl="5" indent="-228600" algn="l">
              <a:lnSpc>
                <a:spcPct val="100000"/>
              </a:lnSpc>
              <a:spcBef>
                <a:spcPts val="1800"/>
              </a:spcBef>
              <a:spcAft>
                <a:spcPts val="0"/>
              </a:spcAft>
              <a:buClr>
                <a:schemeClr val="dk1"/>
              </a:buClr>
              <a:buSzPts val="9000"/>
              <a:buNone/>
              <a:defRPr sz="9000" b="1"/>
            </a:lvl6pPr>
            <a:lvl7pPr marL="3200400" lvl="6" indent="-228600" algn="l">
              <a:lnSpc>
                <a:spcPct val="100000"/>
              </a:lnSpc>
              <a:spcBef>
                <a:spcPts val="1800"/>
              </a:spcBef>
              <a:spcAft>
                <a:spcPts val="0"/>
              </a:spcAft>
              <a:buClr>
                <a:schemeClr val="dk1"/>
              </a:buClr>
              <a:buSzPts val="9000"/>
              <a:buNone/>
              <a:defRPr sz="9000" b="1"/>
            </a:lvl7pPr>
            <a:lvl8pPr marL="3657600" lvl="7" indent="-228600" algn="l">
              <a:lnSpc>
                <a:spcPct val="100000"/>
              </a:lnSpc>
              <a:spcBef>
                <a:spcPts val="1800"/>
              </a:spcBef>
              <a:spcAft>
                <a:spcPts val="0"/>
              </a:spcAft>
              <a:buClr>
                <a:schemeClr val="dk1"/>
              </a:buClr>
              <a:buSzPts val="9000"/>
              <a:buNone/>
              <a:defRPr sz="9000" b="1"/>
            </a:lvl8pPr>
            <a:lvl9pPr marL="4114800" lvl="8" indent="-228600" algn="l">
              <a:lnSpc>
                <a:spcPct val="100000"/>
              </a:lnSpc>
              <a:spcBef>
                <a:spcPts val="1800"/>
              </a:spcBef>
              <a:spcAft>
                <a:spcPts val="0"/>
              </a:spcAft>
              <a:buClr>
                <a:schemeClr val="dk1"/>
              </a:buClr>
              <a:buSzPts val="9000"/>
              <a:buNone/>
              <a:defRPr sz="9000" b="1"/>
            </a:lvl9pPr>
          </a:lstStyle>
          <a:p>
            <a:endParaRPr/>
          </a:p>
        </p:txBody>
      </p:sp>
      <p:sp>
        <p:nvSpPr>
          <p:cNvPr id="33" name="Google Shape;33;p5"/>
          <p:cNvSpPr txBox="1">
            <a:spLocks noGrp="1"/>
          </p:cNvSpPr>
          <p:nvPr>
            <p:ph type="body" idx="2"/>
          </p:nvPr>
        </p:nvSpPr>
        <p:spPr>
          <a:xfrm>
            <a:off x="2560320" y="12179300"/>
            <a:ext cx="22625052" cy="22127212"/>
          </a:xfrm>
          <a:prstGeom prst="rect">
            <a:avLst/>
          </a:prstGeom>
          <a:noFill/>
          <a:ln>
            <a:noFill/>
          </a:ln>
        </p:spPr>
        <p:txBody>
          <a:bodyPr spcFirstLastPara="1" wrap="square" lIns="511850" tIns="255925" rIns="511850" bIns="255925" anchor="t" anchorCtr="0"/>
          <a:lstStyle>
            <a:lvl1pPr marL="457200" lvl="0" indent="-1079500" algn="l">
              <a:lnSpc>
                <a:spcPct val="100000"/>
              </a:lnSpc>
              <a:spcBef>
                <a:spcPts val="2680"/>
              </a:spcBef>
              <a:spcAft>
                <a:spcPts val="0"/>
              </a:spcAft>
              <a:buClr>
                <a:schemeClr val="dk1"/>
              </a:buClr>
              <a:buSzPts val="13400"/>
              <a:buChar char="•"/>
              <a:defRPr sz="13400"/>
            </a:lvl1pPr>
            <a:lvl2pPr marL="914400" lvl="1" indent="-939800" algn="l">
              <a:lnSpc>
                <a:spcPct val="100000"/>
              </a:lnSpc>
              <a:spcBef>
                <a:spcPts val="2240"/>
              </a:spcBef>
              <a:spcAft>
                <a:spcPts val="0"/>
              </a:spcAft>
              <a:buClr>
                <a:schemeClr val="dk1"/>
              </a:buClr>
              <a:buSzPts val="11200"/>
              <a:buChar char="–"/>
              <a:defRPr sz="11200"/>
            </a:lvl2pPr>
            <a:lvl3pPr marL="1371600" lvl="2" indent="-863600" algn="l">
              <a:lnSpc>
                <a:spcPct val="100000"/>
              </a:lnSpc>
              <a:spcBef>
                <a:spcPts val="2000"/>
              </a:spcBef>
              <a:spcAft>
                <a:spcPts val="0"/>
              </a:spcAft>
              <a:buClr>
                <a:schemeClr val="dk1"/>
              </a:buClr>
              <a:buSzPts val="10000"/>
              <a:buChar char="•"/>
              <a:defRPr sz="10000"/>
            </a:lvl3pPr>
            <a:lvl4pPr marL="1828800" lvl="3" indent="-800100" algn="l">
              <a:lnSpc>
                <a:spcPct val="100000"/>
              </a:lnSpc>
              <a:spcBef>
                <a:spcPts val="1800"/>
              </a:spcBef>
              <a:spcAft>
                <a:spcPts val="0"/>
              </a:spcAft>
              <a:buClr>
                <a:schemeClr val="dk1"/>
              </a:buClr>
              <a:buSzPts val="9000"/>
              <a:buChar char="–"/>
              <a:defRPr sz="9000"/>
            </a:lvl4pPr>
            <a:lvl5pPr marL="2286000" lvl="4" indent="-800100" algn="l">
              <a:lnSpc>
                <a:spcPct val="100000"/>
              </a:lnSpc>
              <a:spcBef>
                <a:spcPts val="1800"/>
              </a:spcBef>
              <a:spcAft>
                <a:spcPts val="0"/>
              </a:spcAft>
              <a:buClr>
                <a:schemeClr val="dk1"/>
              </a:buClr>
              <a:buSzPts val="9000"/>
              <a:buChar char="»"/>
              <a:defRPr sz="9000"/>
            </a:lvl5pPr>
            <a:lvl6pPr marL="2743200" lvl="5" indent="-800100" algn="l">
              <a:lnSpc>
                <a:spcPct val="100000"/>
              </a:lnSpc>
              <a:spcBef>
                <a:spcPts val="1800"/>
              </a:spcBef>
              <a:spcAft>
                <a:spcPts val="0"/>
              </a:spcAft>
              <a:buClr>
                <a:schemeClr val="dk1"/>
              </a:buClr>
              <a:buSzPts val="9000"/>
              <a:buChar char="•"/>
              <a:defRPr sz="9000"/>
            </a:lvl6pPr>
            <a:lvl7pPr marL="3200400" lvl="6" indent="-800100" algn="l">
              <a:lnSpc>
                <a:spcPct val="100000"/>
              </a:lnSpc>
              <a:spcBef>
                <a:spcPts val="1800"/>
              </a:spcBef>
              <a:spcAft>
                <a:spcPts val="0"/>
              </a:spcAft>
              <a:buClr>
                <a:schemeClr val="dk1"/>
              </a:buClr>
              <a:buSzPts val="9000"/>
              <a:buChar char="•"/>
              <a:defRPr sz="9000"/>
            </a:lvl7pPr>
            <a:lvl8pPr marL="3657600" lvl="7" indent="-800100" algn="l">
              <a:lnSpc>
                <a:spcPct val="100000"/>
              </a:lnSpc>
              <a:spcBef>
                <a:spcPts val="1800"/>
              </a:spcBef>
              <a:spcAft>
                <a:spcPts val="0"/>
              </a:spcAft>
              <a:buClr>
                <a:schemeClr val="dk1"/>
              </a:buClr>
              <a:buSzPts val="9000"/>
              <a:buChar char="•"/>
              <a:defRPr sz="9000"/>
            </a:lvl8pPr>
            <a:lvl9pPr marL="4114800" lvl="8" indent="-800100" algn="l">
              <a:lnSpc>
                <a:spcPct val="100000"/>
              </a:lnSpc>
              <a:spcBef>
                <a:spcPts val="1800"/>
              </a:spcBef>
              <a:spcAft>
                <a:spcPts val="0"/>
              </a:spcAft>
              <a:buClr>
                <a:schemeClr val="dk1"/>
              </a:buClr>
              <a:buSzPts val="9000"/>
              <a:buChar char="•"/>
              <a:defRPr sz="9000"/>
            </a:lvl9pPr>
          </a:lstStyle>
          <a:p>
            <a:endParaRPr/>
          </a:p>
        </p:txBody>
      </p:sp>
      <p:sp>
        <p:nvSpPr>
          <p:cNvPr id="34" name="Google Shape;34;p5"/>
          <p:cNvSpPr txBox="1">
            <a:spLocks noGrp="1"/>
          </p:cNvSpPr>
          <p:nvPr>
            <p:ph type="body" idx="3"/>
          </p:nvPr>
        </p:nvSpPr>
        <p:spPr>
          <a:xfrm>
            <a:off x="26012142" y="8596632"/>
            <a:ext cx="22633940" cy="3582668"/>
          </a:xfrm>
          <a:prstGeom prst="rect">
            <a:avLst/>
          </a:prstGeom>
          <a:noFill/>
          <a:ln>
            <a:noFill/>
          </a:ln>
        </p:spPr>
        <p:txBody>
          <a:bodyPr spcFirstLastPara="1" wrap="square" lIns="511850" tIns="255925" rIns="511850" bIns="255925" anchor="b" anchorCtr="0"/>
          <a:lstStyle>
            <a:lvl1pPr marL="457200" lvl="0" indent="-228600" algn="l">
              <a:lnSpc>
                <a:spcPct val="100000"/>
              </a:lnSpc>
              <a:spcBef>
                <a:spcPts val="2680"/>
              </a:spcBef>
              <a:spcAft>
                <a:spcPts val="0"/>
              </a:spcAft>
              <a:buClr>
                <a:schemeClr val="dk1"/>
              </a:buClr>
              <a:buSzPts val="13400"/>
              <a:buNone/>
              <a:defRPr sz="13400" b="1"/>
            </a:lvl1pPr>
            <a:lvl2pPr marL="914400" lvl="1" indent="-228600" algn="l">
              <a:lnSpc>
                <a:spcPct val="100000"/>
              </a:lnSpc>
              <a:spcBef>
                <a:spcPts val="2240"/>
              </a:spcBef>
              <a:spcAft>
                <a:spcPts val="0"/>
              </a:spcAft>
              <a:buClr>
                <a:schemeClr val="dk1"/>
              </a:buClr>
              <a:buSzPts val="11200"/>
              <a:buNone/>
              <a:defRPr sz="11200" b="1"/>
            </a:lvl2pPr>
            <a:lvl3pPr marL="1371600" lvl="2" indent="-228600" algn="l">
              <a:lnSpc>
                <a:spcPct val="100000"/>
              </a:lnSpc>
              <a:spcBef>
                <a:spcPts val="2000"/>
              </a:spcBef>
              <a:spcAft>
                <a:spcPts val="0"/>
              </a:spcAft>
              <a:buClr>
                <a:schemeClr val="dk1"/>
              </a:buClr>
              <a:buSzPts val="10000"/>
              <a:buNone/>
              <a:defRPr sz="10000" b="1"/>
            </a:lvl3pPr>
            <a:lvl4pPr marL="1828800" lvl="3" indent="-228600" algn="l">
              <a:lnSpc>
                <a:spcPct val="100000"/>
              </a:lnSpc>
              <a:spcBef>
                <a:spcPts val="1800"/>
              </a:spcBef>
              <a:spcAft>
                <a:spcPts val="0"/>
              </a:spcAft>
              <a:buClr>
                <a:schemeClr val="dk1"/>
              </a:buClr>
              <a:buSzPts val="9000"/>
              <a:buNone/>
              <a:defRPr sz="9000" b="1"/>
            </a:lvl4pPr>
            <a:lvl5pPr marL="2286000" lvl="4" indent="-228600" algn="l">
              <a:lnSpc>
                <a:spcPct val="100000"/>
              </a:lnSpc>
              <a:spcBef>
                <a:spcPts val="1800"/>
              </a:spcBef>
              <a:spcAft>
                <a:spcPts val="0"/>
              </a:spcAft>
              <a:buClr>
                <a:schemeClr val="dk1"/>
              </a:buClr>
              <a:buSzPts val="9000"/>
              <a:buNone/>
              <a:defRPr sz="9000" b="1"/>
            </a:lvl5pPr>
            <a:lvl6pPr marL="2743200" lvl="5" indent="-228600" algn="l">
              <a:lnSpc>
                <a:spcPct val="100000"/>
              </a:lnSpc>
              <a:spcBef>
                <a:spcPts val="1800"/>
              </a:spcBef>
              <a:spcAft>
                <a:spcPts val="0"/>
              </a:spcAft>
              <a:buClr>
                <a:schemeClr val="dk1"/>
              </a:buClr>
              <a:buSzPts val="9000"/>
              <a:buNone/>
              <a:defRPr sz="9000" b="1"/>
            </a:lvl6pPr>
            <a:lvl7pPr marL="3200400" lvl="6" indent="-228600" algn="l">
              <a:lnSpc>
                <a:spcPct val="100000"/>
              </a:lnSpc>
              <a:spcBef>
                <a:spcPts val="1800"/>
              </a:spcBef>
              <a:spcAft>
                <a:spcPts val="0"/>
              </a:spcAft>
              <a:buClr>
                <a:schemeClr val="dk1"/>
              </a:buClr>
              <a:buSzPts val="9000"/>
              <a:buNone/>
              <a:defRPr sz="9000" b="1"/>
            </a:lvl7pPr>
            <a:lvl8pPr marL="3657600" lvl="7" indent="-228600" algn="l">
              <a:lnSpc>
                <a:spcPct val="100000"/>
              </a:lnSpc>
              <a:spcBef>
                <a:spcPts val="1800"/>
              </a:spcBef>
              <a:spcAft>
                <a:spcPts val="0"/>
              </a:spcAft>
              <a:buClr>
                <a:schemeClr val="dk1"/>
              </a:buClr>
              <a:buSzPts val="9000"/>
              <a:buNone/>
              <a:defRPr sz="9000" b="1"/>
            </a:lvl8pPr>
            <a:lvl9pPr marL="4114800" lvl="8" indent="-228600" algn="l">
              <a:lnSpc>
                <a:spcPct val="100000"/>
              </a:lnSpc>
              <a:spcBef>
                <a:spcPts val="1800"/>
              </a:spcBef>
              <a:spcAft>
                <a:spcPts val="0"/>
              </a:spcAft>
              <a:buClr>
                <a:schemeClr val="dk1"/>
              </a:buClr>
              <a:buSzPts val="9000"/>
              <a:buNone/>
              <a:defRPr sz="9000" b="1"/>
            </a:lvl9pPr>
          </a:lstStyle>
          <a:p>
            <a:endParaRPr/>
          </a:p>
        </p:txBody>
      </p:sp>
      <p:sp>
        <p:nvSpPr>
          <p:cNvPr id="35" name="Google Shape;35;p5"/>
          <p:cNvSpPr txBox="1">
            <a:spLocks noGrp="1"/>
          </p:cNvSpPr>
          <p:nvPr>
            <p:ph type="body" idx="4"/>
          </p:nvPr>
        </p:nvSpPr>
        <p:spPr>
          <a:xfrm>
            <a:off x="26012142" y="12179300"/>
            <a:ext cx="22633940" cy="22127212"/>
          </a:xfrm>
          <a:prstGeom prst="rect">
            <a:avLst/>
          </a:prstGeom>
          <a:noFill/>
          <a:ln>
            <a:noFill/>
          </a:ln>
        </p:spPr>
        <p:txBody>
          <a:bodyPr spcFirstLastPara="1" wrap="square" lIns="511850" tIns="255925" rIns="511850" bIns="255925" anchor="t" anchorCtr="0"/>
          <a:lstStyle>
            <a:lvl1pPr marL="457200" lvl="0" indent="-1079500" algn="l">
              <a:lnSpc>
                <a:spcPct val="100000"/>
              </a:lnSpc>
              <a:spcBef>
                <a:spcPts val="2680"/>
              </a:spcBef>
              <a:spcAft>
                <a:spcPts val="0"/>
              </a:spcAft>
              <a:buClr>
                <a:schemeClr val="dk1"/>
              </a:buClr>
              <a:buSzPts val="13400"/>
              <a:buChar char="•"/>
              <a:defRPr sz="13400"/>
            </a:lvl1pPr>
            <a:lvl2pPr marL="914400" lvl="1" indent="-939800" algn="l">
              <a:lnSpc>
                <a:spcPct val="100000"/>
              </a:lnSpc>
              <a:spcBef>
                <a:spcPts val="2240"/>
              </a:spcBef>
              <a:spcAft>
                <a:spcPts val="0"/>
              </a:spcAft>
              <a:buClr>
                <a:schemeClr val="dk1"/>
              </a:buClr>
              <a:buSzPts val="11200"/>
              <a:buChar char="–"/>
              <a:defRPr sz="11200"/>
            </a:lvl2pPr>
            <a:lvl3pPr marL="1371600" lvl="2" indent="-863600" algn="l">
              <a:lnSpc>
                <a:spcPct val="100000"/>
              </a:lnSpc>
              <a:spcBef>
                <a:spcPts val="2000"/>
              </a:spcBef>
              <a:spcAft>
                <a:spcPts val="0"/>
              </a:spcAft>
              <a:buClr>
                <a:schemeClr val="dk1"/>
              </a:buClr>
              <a:buSzPts val="10000"/>
              <a:buChar char="•"/>
              <a:defRPr sz="10000"/>
            </a:lvl3pPr>
            <a:lvl4pPr marL="1828800" lvl="3" indent="-800100" algn="l">
              <a:lnSpc>
                <a:spcPct val="100000"/>
              </a:lnSpc>
              <a:spcBef>
                <a:spcPts val="1800"/>
              </a:spcBef>
              <a:spcAft>
                <a:spcPts val="0"/>
              </a:spcAft>
              <a:buClr>
                <a:schemeClr val="dk1"/>
              </a:buClr>
              <a:buSzPts val="9000"/>
              <a:buChar char="–"/>
              <a:defRPr sz="9000"/>
            </a:lvl4pPr>
            <a:lvl5pPr marL="2286000" lvl="4" indent="-800100" algn="l">
              <a:lnSpc>
                <a:spcPct val="100000"/>
              </a:lnSpc>
              <a:spcBef>
                <a:spcPts val="1800"/>
              </a:spcBef>
              <a:spcAft>
                <a:spcPts val="0"/>
              </a:spcAft>
              <a:buClr>
                <a:schemeClr val="dk1"/>
              </a:buClr>
              <a:buSzPts val="9000"/>
              <a:buChar char="»"/>
              <a:defRPr sz="9000"/>
            </a:lvl5pPr>
            <a:lvl6pPr marL="2743200" lvl="5" indent="-800100" algn="l">
              <a:lnSpc>
                <a:spcPct val="100000"/>
              </a:lnSpc>
              <a:spcBef>
                <a:spcPts val="1800"/>
              </a:spcBef>
              <a:spcAft>
                <a:spcPts val="0"/>
              </a:spcAft>
              <a:buClr>
                <a:schemeClr val="dk1"/>
              </a:buClr>
              <a:buSzPts val="9000"/>
              <a:buChar char="•"/>
              <a:defRPr sz="9000"/>
            </a:lvl6pPr>
            <a:lvl7pPr marL="3200400" lvl="6" indent="-800100" algn="l">
              <a:lnSpc>
                <a:spcPct val="100000"/>
              </a:lnSpc>
              <a:spcBef>
                <a:spcPts val="1800"/>
              </a:spcBef>
              <a:spcAft>
                <a:spcPts val="0"/>
              </a:spcAft>
              <a:buClr>
                <a:schemeClr val="dk1"/>
              </a:buClr>
              <a:buSzPts val="9000"/>
              <a:buChar char="•"/>
              <a:defRPr sz="9000"/>
            </a:lvl7pPr>
            <a:lvl8pPr marL="3657600" lvl="7" indent="-800100" algn="l">
              <a:lnSpc>
                <a:spcPct val="100000"/>
              </a:lnSpc>
              <a:spcBef>
                <a:spcPts val="1800"/>
              </a:spcBef>
              <a:spcAft>
                <a:spcPts val="0"/>
              </a:spcAft>
              <a:buClr>
                <a:schemeClr val="dk1"/>
              </a:buClr>
              <a:buSzPts val="9000"/>
              <a:buChar char="•"/>
              <a:defRPr sz="9000"/>
            </a:lvl8pPr>
            <a:lvl9pPr marL="4114800" lvl="8" indent="-800100" algn="l">
              <a:lnSpc>
                <a:spcPct val="100000"/>
              </a:lnSpc>
              <a:spcBef>
                <a:spcPts val="1800"/>
              </a:spcBef>
              <a:spcAft>
                <a:spcPts val="0"/>
              </a:spcAft>
              <a:buClr>
                <a:schemeClr val="dk1"/>
              </a:buClr>
              <a:buSzPts val="9000"/>
              <a:buChar char="•"/>
              <a:defRPr sz="9000"/>
            </a:lvl9pPr>
          </a:lstStyle>
          <a:p>
            <a:endParaRPr/>
          </a:p>
        </p:txBody>
      </p:sp>
      <p:sp>
        <p:nvSpPr>
          <p:cNvPr id="36" name="Google Shape;36;p5"/>
          <p:cNvSpPr txBox="1">
            <a:spLocks noGrp="1"/>
          </p:cNvSpPr>
          <p:nvPr>
            <p:ph type="dt" idx="10"/>
          </p:nvPr>
        </p:nvSpPr>
        <p:spPr>
          <a:xfrm>
            <a:off x="2560320" y="35595563"/>
            <a:ext cx="11948160" cy="2044700"/>
          </a:xfrm>
          <a:prstGeom prst="rect">
            <a:avLst/>
          </a:prstGeom>
          <a:noFill/>
          <a:ln>
            <a:noFill/>
          </a:ln>
        </p:spPr>
        <p:txBody>
          <a:bodyPr spcFirstLastPara="1" wrap="square" lIns="511850" tIns="255925" rIns="511850" bIns="2559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txBox="1">
            <a:spLocks noGrp="1"/>
          </p:cNvSpPr>
          <p:nvPr>
            <p:ph type="ftr" idx="11"/>
          </p:nvPr>
        </p:nvSpPr>
        <p:spPr>
          <a:xfrm>
            <a:off x="17495520" y="35595563"/>
            <a:ext cx="16215360" cy="2044700"/>
          </a:xfrm>
          <a:prstGeom prst="rect">
            <a:avLst/>
          </a:prstGeom>
          <a:noFill/>
          <a:ln>
            <a:noFill/>
          </a:ln>
        </p:spPr>
        <p:txBody>
          <a:bodyPr spcFirstLastPara="1" wrap="square" lIns="511850" tIns="255925" rIns="511850" bIns="255925"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sldNum" idx="12"/>
          </p:nvPr>
        </p:nvSpPr>
        <p:spPr>
          <a:xfrm>
            <a:off x="36697919" y="35595563"/>
            <a:ext cx="11948160" cy="2044700"/>
          </a:xfrm>
          <a:prstGeom prst="rect">
            <a:avLst/>
          </a:prstGeom>
          <a:noFill/>
          <a:ln>
            <a:noFill/>
          </a:ln>
        </p:spPr>
        <p:txBody>
          <a:bodyPr spcFirstLastPara="1" wrap="square" lIns="511850" tIns="255925" rIns="511850" bIns="255925" anchor="ctr" anchorCtr="0">
            <a:noAutofit/>
          </a:bodyPr>
          <a:lstStyle>
            <a:lvl1pPr marL="0" marR="0" lvl="0"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2560320" y="1537972"/>
            <a:ext cx="46085761" cy="6400800"/>
          </a:xfrm>
          <a:prstGeom prst="rect">
            <a:avLst/>
          </a:prstGeom>
          <a:noFill/>
          <a:ln>
            <a:noFill/>
          </a:ln>
        </p:spPr>
        <p:txBody>
          <a:bodyPr spcFirstLastPara="1" wrap="square" lIns="511850" tIns="255925" rIns="511850" bIns="255925" anchor="ctr" anchorCtr="0"/>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6"/>
          <p:cNvSpPr txBox="1">
            <a:spLocks noGrp="1"/>
          </p:cNvSpPr>
          <p:nvPr>
            <p:ph type="dt" idx="10"/>
          </p:nvPr>
        </p:nvSpPr>
        <p:spPr>
          <a:xfrm>
            <a:off x="2560320" y="35595563"/>
            <a:ext cx="11948160" cy="2044700"/>
          </a:xfrm>
          <a:prstGeom prst="rect">
            <a:avLst/>
          </a:prstGeom>
          <a:noFill/>
          <a:ln>
            <a:noFill/>
          </a:ln>
        </p:spPr>
        <p:txBody>
          <a:bodyPr spcFirstLastPara="1" wrap="square" lIns="511850" tIns="255925" rIns="511850" bIns="2559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17495520" y="35595563"/>
            <a:ext cx="16215360" cy="2044700"/>
          </a:xfrm>
          <a:prstGeom prst="rect">
            <a:avLst/>
          </a:prstGeom>
          <a:noFill/>
          <a:ln>
            <a:noFill/>
          </a:ln>
        </p:spPr>
        <p:txBody>
          <a:bodyPr spcFirstLastPara="1" wrap="square" lIns="511850" tIns="255925" rIns="511850" bIns="255925"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36697919" y="35595563"/>
            <a:ext cx="11948160" cy="2044700"/>
          </a:xfrm>
          <a:prstGeom prst="rect">
            <a:avLst/>
          </a:prstGeom>
          <a:noFill/>
          <a:ln>
            <a:noFill/>
          </a:ln>
        </p:spPr>
        <p:txBody>
          <a:bodyPr spcFirstLastPara="1" wrap="square" lIns="511850" tIns="255925" rIns="511850" bIns="255925" anchor="ctr" anchorCtr="0">
            <a:noAutofit/>
          </a:bodyPr>
          <a:lstStyle>
            <a:lvl1pPr marL="0" marR="0" lvl="0"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
        <p:nvSpPr>
          <p:cNvPr id="45" name="Google Shape;45;p7"/>
          <p:cNvSpPr txBox="1">
            <a:spLocks noGrp="1"/>
          </p:cNvSpPr>
          <p:nvPr>
            <p:ph type="dt" idx="10"/>
          </p:nvPr>
        </p:nvSpPr>
        <p:spPr>
          <a:xfrm>
            <a:off x="2560320" y="35595563"/>
            <a:ext cx="11948160" cy="2044700"/>
          </a:xfrm>
          <a:prstGeom prst="rect">
            <a:avLst/>
          </a:prstGeom>
          <a:noFill/>
          <a:ln>
            <a:noFill/>
          </a:ln>
        </p:spPr>
        <p:txBody>
          <a:bodyPr spcFirstLastPara="1" wrap="square" lIns="511850" tIns="255925" rIns="511850" bIns="2559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7"/>
          <p:cNvSpPr txBox="1">
            <a:spLocks noGrp="1"/>
          </p:cNvSpPr>
          <p:nvPr>
            <p:ph type="ftr" idx="11"/>
          </p:nvPr>
        </p:nvSpPr>
        <p:spPr>
          <a:xfrm>
            <a:off x="17495520" y="35595563"/>
            <a:ext cx="16215360" cy="2044700"/>
          </a:xfrm>
          <a:prstGeom prst="rect">
            <a:avLst/>
          </a:prstGeom>
          <a:noFill/>
          <a:ln>
            <a:noFill/>
          </a:ln>
        </p:spPr>
        <p:txBody>
          <a:bodyPr spcFirstLastPara="1" wrap="square" lIns="511850" tIns="255925" rIns="511850" bIns="255925"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sldNum" idx="12"/>
          </p:nvPr>
        </p:nvSpPr>
        <p:spPr>
          <a:xfrm>
            <a:off x="36697919" y="35595563"/>
            <a:ext cx="11948160" cy="2044700"/>
          </a:xfrm>
          <a:prstGeom prst="rect">
            <a:avLst/>
          </a:prstGeom>
          <a:noFill/>
          <a:ln>
            <a:noFill/>
          </a:ln>
        </p:spPr>
        <p:txBody>
          <a:bodyPr spcFirstLastPara="1" wrap="square" lIns="511850" tIns="255925" rIns="511850" bIns="255925" anchor="ctr" anchorCtr="0">
            <a:noAutofit/>
          </a:bodyPr>
          <a:lstStyle>
            <a:lvl1pPr marL="0" marR="0" lvl="0"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8"/>
        <p:cNvGrpSpPr/>
        <p:nvPr/>
      </p:nvGrpSpPr>
      <p:grpSpPr>
        <a:xfrm>
          <a:off x="0" y="0"/>
          <a:ext cx="0" cy="0"/>
          <a:chOff x="0" y="0"/>
          <a:chExt cx="0" cy="0"/>
        </a:xfrm>
      </p:grpSpPr>
      <p:sp>
        <p:nvSpPr>
          <p:cNvPr id="49" name="Google Shape;49;p8"/>
          <p:cNvSpPr txBox="1">
            <a:spLocks noGrp="1"/>
          </p:cNvSpPr>
          <p:nvPr>
            <p:ph type="title"/>
          </p:nvPr>
        </p:nvSpPr>
        <p:spPr>
          <a:xfrm>
            <a:off x="2560328" y="1529080"/>
            <a:ext cx="16846551" cy="6507480"/>
          </a:xfrm>
          <a:prstGeom prst="rect">
            <a:avLst/>
          </a:prstGeom>
          <a:noFill/>
          <a:ln>
            <a:noFill/>
          </a:ln>
        </p:spPr>
        <p:txBody>
          <a:bodyPr spcFirstLastPara="1" wrap="square" lIns="511850" tIns="255925" rIns="511850" bIns="255925" anchor="b" anchorCtr="0"/>
          <a:lstStyle>
            <a:lvl1pPr lvl="0" algn="l">
              <a:lnSpc>
                <a:spcPct val="100000"/>
              </a:lnSpc>
              <a:spcBef>
                <a:spcPts val="0"/>
              </a:spcBef>
              <a:spcAft>
                <a:spcPts val="0"/>
              </a:spcAft>
              <a:buClr>
                <a:schemeClr val="dk1"/>
              </a:buClr>
              <a:buSzPts val="11200"/>
              <a:buFont typeface="Calibri"/>
              <a:buNone/>
              <a:defRPr sz="112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8"/>
          <p:cNvSpPr txBox="1">
            <a:spLocks noGrp="1"/>
          </p:cNvSpPr>
          <p:nvPr>
            <p:ph type="body" idx="1"/>
          </p:nvPr>
        </p:nvSpPr>
        <p:spPr>
          <a:xfrm>
            <a:off x="20020280" y="1529088"/>
            <a:ext cx="28625799" cy="32777432"/>
          </a:xfrm>
          <a:prstGeom prst="rect">
            <a:avLst/>
          </a:prstGeom>
          <a:noFill/>
          <a:ln>
            <a:noFill/>
          </a:ln>
        </p:spPr>
        <p:txBody>
          <a:bodyPr spcFirstLastPara="1" wrap="square" lIns="511850" tIns="255925" rIns="511850" bIns="255925" anchor="t" anchorCtr="0"/>
          <a:lstStyle>
            <a:lvl1pPr marL="457200" lvl="0" indent="-1371600" algn="l">
              <a:lnSpc>
                <a:spcPct val="100000"/>
              </a:lnSpc>
              <a:spcBef>
                <a:spcPts val="3600"/>
              </a:spcBef>
              <a:spcAft>
                <a:spcPts val="0"/>
              </a:spcAft>
              <a:buClr>
                <a:schemeClr val="dk1"/>
              </a:buClr>
              <a:buSzPts val="18000"/>
              <a:buChar char="•"/>
              <a:defRPr sz="18000"/>
            </a:lvl1pPr>
            <a:lvl2pPr marL="914400" lvl="1" indent="-1219200" algn="l">
              <a:lnSpc>
                <a:spcPct val="100000"/>
              </a:lnSpc>
              <a:spcBef>
                <a:spcPts val="3120"/>
              </a:spcBef>
              <a:spcAft>
                <a:spcPts val="0"/>
              </a:spcAft>
              <a:buClr>
                <a:schemeClr val="dk1"/>
              </a:buClr>
              <a:buSzPts val="15600"/>
              <a:buChar char="–"/>
              <a:defRPr sz="15600"/>
            </a:lvl2pPr>
            <a:lvl3pPr marL="1371600" lvl="2" indent="-1079500" algn="l">
              <a:lnSpc>
                <a:spcPct val="100000"/>
              </a:lnSpc>
              <a:spcBef>
                <a:spcPts val="2680"/>
              </a:spcBef>
              <a:spcAft>
                <a:spcPts val="0"/>
              </a:spcAft>
              <a:buClr>
                <a:schemeClr val="dk1"/>
              </a:buClr>
              <a:buSzPts val="13400"/>
              <a:buChar char="•"/>
              <a:defRPr sz="13400"/>
            </a:lvl3pPr>
            <a:lvl4pPr marL="1828800" lvl="3" indent="-939800" algn="l">
              <a:lnSpc>
                <a:spcPct val="100000"/>
              </a:lnSpc>
              <a:spcBef>
                <a:spcPts val="2240"/>
              </a:spcBef>
              <a:spcAft>
                <a:spcPts val="0"/>
              </a:spcAft>
              <a:buClr>
                <a:schemeClr val="dk1"/>
              </a:buClr>
              <a:buSzPts val="11200"/>
              <a:buChar char="–"/>
              <a:defRPr sz="11200"/>
            </a:lvl4pPr>
            <a:lvl5pPr marL="2286000" lvl="4" indent="-939800" algn="l">
              <a:lnSpc>
                <a:spcPct val="100000"/>
              </a:lnSpc>
              <a:spcBef>
                <a:spcPts val="2240"/>
              </a:spcBef>
              <a:spcAft>
                <a:spcPts val="0"/>
              </a:spcAft>
              <a:buClr>
                <a:schemeClr val="dk1"/>
              </a:buClr>
              <a:buSzPts val="11200"/>
              <a:buChar char="»"/>
              <a:defRPr sz="11200"/>
            </a:lvl5pPr>
            <a:lvl6pPr marL="2743200" lvl="5" indent="-939800" algn="l">
              <a:lnSpc>
                <a:spcPct val="100000"/>
              </a:lnSpc>
              <a:spcBef>
                <a:spcPts val="2240"/>
              </a:spcBef>
              <a:spcAft>
                <a:spcPts val="0"/>
              </a:spcAft>
              <a:buClr>
                <a:schemeClr val="dk1"/>
              </a:buClr>
              <a:buSzPts val="11200"/>
              <a:buChar char="•"/>
              <a:defRPr sz="11200"/>
            </a:lvl6pPr>
            <a:lvl7pPr marL="3200400" lvl="6" indent="-939800" algn="l">
              <a:lnSpc>
                <a:spcPct val="100000"/>
              </a:lnSpc>
              <a:spcBef>
                <a:spcPts val="2240"/>
              </a:spcBef>
              <a:spcAft>
                <a:spcPts val="0"/>
              </a:spcAft>
              <a:buClr>
                <a:schemeClr val="dk1"/>
              </a:buClr>
              <a:buSzPts val="11200"/>
              <a:buChar char="•"/>
              <a:defRPr sz="11200"/>
            </a:lvl7pPr>
            <a:lvl8pPr marL="3657600" lvl="7" indent="-939800" algn="l">
              <a:lnSpc>
                <a:spcPct val="100000"/>
              </a:lnSpc>
              <a:spcBef>
                <a:spcPts val="2240"/>
              </a:spcBef>
              <a:spcAft>
                <a:spcPts val="0"/>
              </a:spcAft>
              <a:buClr>
                <a:schemeClr val="dk1"/>
              </a:buClr>
              <a:buSzPts val="11200"/>
              <a:buChar char="•"/>
              <a:defRPr sz="11200"/>
            </a:lvl8pPr>
            <a:lvl9pPr marL="4114800" lvl="8" indent="-939800" algn="l">
              <a:lnSpc>
                <a:spcPct val="100000"/>
              </a:lnSpc>
              <a:spcBef>
                <a:spcPts val="2240"/>
              </a:spcBef>
              <a:spcAft>
                <a:spcPts val="0"/>
              </a:spcAft>
              <a:buClr>
                <a:schemeClr val="dk1"/>
              </a:buClr>
              <a:buSzPts val="11200"/>
              <a:buChar char="•"/>
              <a:defRPr sz="11200"/>
            </a:lvl9pPr>
          </a:lstStyle>
          <a:p>
            <a:endParaRPr/>
          </a:p>
        </p:txBody>
      </p:sp>
      <p:sp>
        <p:nvSpPr>
          <p:cNvPr id="51" name="Google Shape;51;p8"/>
          <p:cNvSpPr txBox="1">
            <a:spLocks noGrp="1"/>
          </p:cNvSpPr>
          <p:nvPr>
            <p:ph type="body" idx="2"/>
          </p:nvPr>
        </p:nvSpPr>
        <p:spPr>
          <a:xfrm>
            <a:off x="2560328" y="8036568"/>
            <a:ext cx="16846551" cy="26269953"/>
          </a:xfrm>
          <a:prstGeom prst="rect">
            <a:avLst/>
          </a:prstGeom>
          <a:noFill/>
          <a:ln>
            <a:noFill/>
          </a:ln>
        </p:spPr>
        <p:txBody>
          <a:bodyPr spcFirstLastPara="1" wrap="square" lIns="511850" tIns="255925" rIns="511850" bIns="255925" anchor="t" anchorCtr="0"/>
          <a:lstStyle>
            <a:lvl1pPr marL="457200" lvl="0" indent="-228600" algn="l">
              <a:lnSpc>
                <a:spcPct val="100000"/>
              </a:lnSpc>
              <a:spcBef>
                <a:spcPts val="1560"/>
              </a:spcBef>
              <a:spcAft>
                <a:spcPts val="0"/>
              </a:spcAft>
              <a:buClr>
                <a:schemeClr val="dk1"/>
              </a:buClr>
              <a:buSzPts val="7800"/>
              <a:buNone/>
              <a:defRPr sz="7800"/>
            </a:lvl1pPr>
            <a:lvl2pPr marL="914400" lvl="1" indent="-228600" algn="l">
              <a:lnSpc>
                <a:spcPct val="100000"/>
              </a:lnSpc>
              <a:spcBef>
                <a:spcPts val="1360"/>
              </a:spcBef>
              <a:spcAft>
                <a:spcPts val="0"/>
              </a:spcAft>
              <a:buClr>
                <a:schemeClr val="dk1"/>
              </a:buClr>
              <a:buSzPts val="6800"/>
              <a:buNone/>
              <a:defRPr sz="6800"/>
            </a:lvl2pPr>
            <a:lvl3pPr marL="1371600" lvl="2" indent="-228600" algn="l">
              <a:lnSpc>
                <a:spcPct val="100000"/>
              </a:lnSpc>
              <a:spcBef>
                <a:spcPts val="1120"/>
              </a:spcBef>
              <a:spcAft>
                <a:spcPts val="0"/>
              </a:spcAft>
              <a:buClr>
                <a:schemeClr val="dk1"/>
              </a:buClr>
              <a:buSzPts val="5600"/>
              <a:buNone/>
              <a:defRPr sz="5600"/>
            </a:lvl3pPr>
            <a:lvl4pPr marL="1828800" lvl="3" indent="-228600" algn="l">
              <a:lnSpc>
                <a:spcPct val="100000"/>
              </a:lnSpc>
              <a:spcBef>
                <a:spcPts val="1000"/>
              </a:spcBef>
              <a:spcAft>
                <a:spcPts val="0"/>
              </a:spcAft>
              <a:buClr>
                <a:schemeClr val="dk1"/>
              </a:buClr>
              <a:buSzPts val="5000"/>
              <a:buNone/>
              <a:defRPr sz="5000"/>
            </a:lvl4pPr>
            <a:lvl5pPr marL="2286000" lvl="4" indent="-228600" algn="l">
              <a:lnSpc>
                <a:spcPct val="100000"/>
              </a:lnSpc>
              <a:spcBef>
                <a:spcPts val="1000"/>
              </a:spcBef>
              <a:spcAft>
                <a:spcPts val="0"/>
              </a:spcAft>
              <a:buClr>
                <a:schemeClr val="dk1"/>
              </a:buClr>
              <a:buSzPts val="5000"/>
              <a:buNone/>
              <a:defRPr sz="5000"/>
            </a:lvl5pPr>
            <a:lvl6pPr marL="2743200" lvl="5" indent="-228600" algn="l">
              <a:lnSpc>
                <a:spcPct val="100000"/>
              </a:lnSpc>
              <a:spcBef>
                <a:spcPts val="1000"/>
              </a:spcBef>
              <a:spcAft>
                <a:spcPts val="0"/>
              </a:spcAft>
              <a:buClr>
                <a:schemeClr val="dk1"/>
              </a:buClr>
              <a:buSzPts val="5000"/>
              <a:buNone/>
              <a:defRPr sz="5000"/>
            </a:lvl6pPr>
            <a:lvl7pPr marL="3200400" lvl="6" indent="-228600" algn="l">
              <a:lnSpc>
                <a:spcPct val="100000"/>
              </a:lnSpc>
              <a:spcBef>
                <a:spcPts val="1000"/>
              </a:spcBef>
              <a:spcAft>
                <a:spcPts val="0"/>
              </a:spcAft>
              <a:buClr>
                <a:schemeClr val="dk1"/>
              </a:buClr>
              <a:buSzPts val="5000"/>
              <a:buNone/>
              <a:defRPr sz="5000"/>
            </a:lvl7pPr>
            <a:lvl8pPr marL="3657600" lvl="7" indent="-228600" algn="l">
              <a:lnSpc>
                <a:spcPct val="100000"/>
              </a:lnSpc>
              <a:spcBef>
                <a:spcPts val="1000"/>
              </a:spcBef>
              <a:spcAft>
                <a:spcPts val="0"/>
              </a:spcAft>
              <a:buClr>
                <a:schemeClr val="dk1"/>
              </a:buClr>
              <a:buSzPts val="5000"/>
              <a:buNone/>
              <a:defRPr sz="5000"/>
            </a:lvl8pPr>
            <a:lvl9pPr marL="4114800" lvl="8" indent="-228600" algn="l">
              <a:lnSpc>
                <a:spcPct val="100000"/>
              </a:lnSpc>
              <a:spcBef>
                <a:spcPts val="1000"/>
              </a:spcBef>
              <a:spcAft>
                <a:spcPts val="0"/>
              </a:spcAft>
              <a:buClr>
                <a:schemeClr val="dk1"/>
              </a:buClr>
              <a:buSzPts val="5000"/>
              <a:buNone/>
              <a:defRPr sz="5000"/>
            </a:lvl9pPr>
          </a:lstStyle>
          <a:p>
            <a:endParaRPr/>
          </a:p>
        </p:txBody>
      </p:sp>
      <p:sp>
        <p:nvSpPr>
          <p:cNvPr id="52" name="Google Shape;52;p8"/>
          <p:cNvSpPr txBox="1">
            <a:spLocks noGrp="1"/>
          </p:cNvSpPr>
          <p:nvPr>
            <p:ph type="dt" idx="10"/>
          </p:nvPr>
        </p:nvSpPr>
        <p:spPr>
          <a:xfrm>
            <a:off x="2560320" y="35595563"/>
            <a:ext cx="11948160" cy="2044700"/>
          </a:xfrm>
          <a:prstGeom prst="rect">
            <a:avLst/>
          </a:prstGeom>
          <a:noFill/>
          <a:ln>
            <a:noFill/>
          </a:ln>
        </p:spPr>
        <p:txBody>
          <a:bodyPr spcFirstLastPara="1" wrap="square" lIns="511850" tIns="255925" rIns="511850" bIns="2559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ftr" idx="11"/>
          </p:nvPr>
        </p:nvSpPr>
        <p:spPr>
          <a:xfrm>
            <a:off x="17495520" y="35595563"/>
            <a:ext cx="16215360" cy="2044700"/>
          </a:xfrm>
          <a:prstGeom prst="rect">
            <a:avLst/>
          </a:prstGeom>
          <a:noFill/>
          <a:ln>
            <a:noFill/>
          </a:ln>
        </p:spPr>
        <p:txBody>
          <a:bodyPr spcFirstLastPara="1" wrap="square" lIns="511850" tIns="255925" rIns="511850" bIns="255925"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8"/>
          <p:cNvSpPr txBox="1">
            <a:spLocks noGrp="1"/>
          </p:cNvSpPr>
          <p:nvPr>
            <p:ph type="sldNum" idx="12"/>
          </p:nvPr>
        </p:nvSpPr>
        <p:spPr>
          <a:xfrm>
            <a:off x="36697919" y="35595563"/>
            <a:ext cx="11948160" cy="2044700"/>
          </a:xfrm>
          <a:prstGeom prst="rect">
            <a:avLst/>
          </a:prstGeom>
          <a:noFill/>
          <a:ln>
            <a:noFill/>
          </a:ln>
        </p:spPr>
        <p:txBody>
          <a:bodyPr spcFirstLastPara="1" wrap="square" lIns="511850" tIns="255925" rIns="511850" bIns="255925" anchor="ctr" anchorCtr="0">
            <a:noAutofit/>
          </a:bodyPr>
          <a:lstStyle>
            <a:lvl1pPr marL="0" marR="0" lvl="0"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5"/>
        <p:cNvGrpSpPr/>
        <p:nvPr/>
      </p:nvGrpSpPr>
      <p:grpSpPr>
        <a:xfrm>
          <a:off x="0" y="0"/>
          <a:ext cx="0" cy="0"/>
          <a:chOff x="0" y="0"/>
          <a:chExt cx="0" cy="0"/>
        </a:xfrm>
      </p:grpSpPr>
      <p:sp>
        <p:nvSpPr>
          <p:cNvPr id="56" name="Google Shape;56;p9"/>
          <p:cNvSpPr txBox="1">
            <a:spLocks noGrp="1"/>
          </p:cNvSpPr>
          <p:nvPr>
            <p:ph type="title"/>
          </p:nvPr>
        </p:nvSpPr>
        <p:spPr>
          <a:xfrm>
            <a:off x="10036812" y="26883359"/>
            <a:ext cx="30723839" cy="3173732"/>
          </a:xfrm>
          <a:prstGeom prst="rect">
            <a:avLst/>
          </a:prstGeom>
          <a:noFill/>
          <a:ln>
            <a:noFill/>
          </a:ln>
        </p:spPr>
        <p:txBody>
          <a:bodyPr spcFirstLastPara="1" wrap="square" lIns="511850" tIns="255925" rIns="511850" bIns="255925" anchor="b" anchorCtr="0"/>
          <a:lstStyle>
            <a:lvl1pPr lvl="0" algn="l">
              <a:lnSpc>
                <a:spcPct val="100000"/>
              </a:lnSpc>
              <a:spcBef>
                <a:spcPts val="0"/>
              </a:spcBef>
              <a:spcAft>
                <a:spcPts val="0"/>
              </a:spcAft>
              <a:buClr>
                <a:schemeClr val="dk1"/>
              </a:buClr>
              <a:buSzPts val="11200"/>
              <a:buFont typeface="Calibri"/>
              <a:buNone/>
              <a:defRPr sz="112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9"/>
          <p:cNvSpPr>
            <a:spLocks noGrp="1"/>
          </p:cNvSpPr>
          <p:nvPr>
            <p:ph type="pic" idx="2"/>
          </p:nvPr>
        </p:nvSpPr>
        <p:spPr>
          <a:xfrm>
            <a:off x="10036812" y="3431540"/>
            <a:ext cx="30723839" cy="23042881"/>
          </a:xfrm>
          <a:prstGeom prst="rect">
            <a:avLst/>
          </a:prstGeom>
          <a:noFill/>
          <a:ln>
            <a:noFill/>
          </a:ln>
        </p:spPr>
        <p:txBody>
          <a:bodyPr spcFirstLastPara="1" wrap="square" lIns="511850" tIns="255925" rIns="511850" bIns="255925" anchor="t" anchorCtr="0"/>
          <a:lstStyle>
            <a:lvl1pPr marR="0" lvl="0" algn="l" rtl="0">
              <a:lnSpc>
                <a:spcPct val="100000"/>
              </a:lnSpc>
              <a:spcBef>
                <a:spcPts val="3600"/>
              </a:spcBef>
              <a:spcAft>
                <a:spcPts val="0"/>
              </a:spcAft>
              <a:buClr>
                <a:schemeClr val="dk1"/>
              </a:buClr>
              <a:buSzPts val="18000"/>
              <a:buFont typeface="Arial"/>
              <a:buNone/>
              <a:defRPr sz="18000" b="0" i="0" u="none" strike="noStrike" cap="none">
                <a:solidFill>
                  <a:schemeClr val="dk1"/>
                </a:solidFill>
                <a:latin typeface="Calibri"/>
                <a:ea typeface="Calibri"/>
                <a:cs typeface="Calibri"/>
                <a:sym typeface="Calibri"/>
              </a:defRPr>
            </a:lvl1pPr>
            <a:lvl2pPr marR="0" lvl="1" algn="l" rtl="0">
              <a:lnSpc>
                <a:spcPct val="100000"/>
              </a:lnSpc>
              <a:spcBef>
                <a:spcPts val="3120"/>
              </a:spcBef>
              <a:spcAft>
                <a:spcPts val="0"/>
              </a:spcAft>
              <a:buClr>
                <a:schemeClr val="dk1"/>
              </a:buClr>
              <a:buSzPts val="15600"/>
              <a:buFont typeface="Arial"/>
              <a:buNone/>
              <a:defRPr sz="15600" b="0" i="0" u="none" strike="noStrike" cap="none">
                <a:solidFill>
                  <a:schemeClr val="dk1"/>
                </a:solidFill>
                <a:latin typeface="Calibri"/>
                <a:ea typeface="Calibri"/>
                <a:cs typeface="Calibri"/>
                <a:sym typeface="Calibri"/>
              </a:defRPr>
            </a:lvl2pPr>
            <a:lvl3pPr marR="0" lvl="2" algn="l" rtl="0">
              <a:lnSpc>
                <a:spcPct val="100000"/>
              </a:lnSpc>
              <a:spcBef>
                <a:spcPts val="2680"/>
              </a:spcBef>
              <a:spcAft>
                <a:spcPts val="0"/>
              </a:spcAft>
              <a:buClr>
                <a:schemeClr val="dk1"/>
              </a:buClr>
              <a:buSzPts val="13400"/>
              <a:buFont typeface="Arial"/>
              <a:buNone/>
              <a:defRPr sz="13400" b="0" i="0" u="none" strike="noStrike" cap="none">
                <a:solidFill>
                  <a:schemeClr val="dk1"/>
                </a:solidFill>
                <a:latin typeface="Calibri"/>
                <a:ea typeface="Calibri"/>
                <a:cs typeface="Calibri"/>
                <a:sym typeface="Calibri"/>
              </a:defRPr>
            </a:lvl3pPr>
            <a:lvl4pPr marR="0" lvl="3" algn="l" rtl="0">
              <a:lnSpc>
                <a:spcPct val="100000"/>
              </a:lnSpc>
              <a:spcBef>
                <a:spcPts val="2240"/>
              </a:spcBef>
              <a:spcAft>
                <a:spcPts val="0"/>
              </a:spcAft>
              <a:buClr>
                <a:schemeClr val="dk1"/>
              </a:buClr>
              <a:buSzPts val="11200"/>
              <a:buFont typeface="Arial"/>
              <a:buNone/>
              <a:defRPr sz="11200" b="0" i="0" u="none" strike="noStrike" cap="none">
                <a:solidFill>
                  <a:schemeClr val="dk1"/>
                </a:solidFill>
                <a:latin typeface="Calibri"/>
                <a:ea typeface="Calibri"/>
                <a:cs typeface="Calibri"/>
                <a:sym typeface="Calibri"/>
              </a:defRPr>
            </a:lvl4pPr>
            <a:lvl5pPr marR="0" lvl="4" algn="l" rtl="0">
              <a:lnSpc>
                <a:spcPct val="100000"/>
              </a:lnSpc>
              <a:spcBef>
                <a:spcPts val="2240"/>
              </a:spcBef>
              <a:spcAft>
                <a:spcPts val="0"/>
              </a:spcAft>
              <a:buClr>
                <a:schemeClr val="dk1"/>
              </a:buClr>
              <a:buSzPts val="11200"/>
              <a:buFont typeface="Arial"/>
              <a:buNone/>
              <a:defRPr sz="11200" b="0" i="0" u="none" strike="noStrike" cap="none">
                <a:solidFill>
                  <a:schemeClr val="dk1"/>
                </a:solidFill>
                <a:latin typeface="Calibri"/>
                <a:ea typeface="Calibri"/>
                <a:cs typeface="Calibri"/>
                <a:sym typeface="Calibri"/>
              </a:defRPr>
            </a:lvl5pPr>
            <a:lvl6pPr marR="0" lvl="5" algn="l" rtl="0">
              <a:lnSpc>
                <a:spcPct val="100000"/>
              </a:lnSpc>
              <a:spcBef>
                <a:spcPts val="2240"/>
              </a:spcBef>
              <a:spcAft>
                <a:spcPts val="0"/>
              </a:spcAft>
              <a:buClr>
                <a:schemeClr val="dk1"/>
              </a:buClr>
              <a:buSzPts val="11200"/>
              <a:buFont typeface="Arial"/>
              <a:buNone/>
              <a:defRPr sz="11200" b="0" i="0" u="none" strike="noStrike" cap="none">
                <a:solidFill>
                  <a:schemeClr val="dk1"/>
                </a:solidFill>
                <a:latin typeface="Calibri"/>
                <a:ea typeface="Calibri"/>
                <a:cs typeface="Calibri"/>
                <a:sym typeface="Calibri"/>
              </a:defRPr>
            </a:lvl6pPr>
            <a:lvl7pPr marR="0" lvl="6" algn="l" rtl="0">
              <a:lnSpc>
                <a:spcPct val="100000"/>
              </a:lnSpc>
              <a:spcBef>
                <a:spcPts val="2240"/>
              </a:spcBef>
              <a:spcAft>
                <a:spcPts val="0"/>
              </a:spcAft>
              <a:buClr>
                <a:schemeClr val="dk1"/>
              </a:buClr>
              <a:buSzPts val="11200"/>
              <a:buFont typeface="Arial"/>
              <a:buNone/>
              <a:defRPr sz="11200" b="0" i="0" u="none" strike="noStrike" cap="none">
                <a:solidFill>
                  <a:schemeClr val="dk1"/>
                </a:solidFill>
                <a:latin typeface="Calibri"/>
                <a:ea typeface="Calibri"/>
                <a:cs typeface="Calibri"/>
                <a:sym typeface="Calibri"/>
              </a:defRPr>
            </a:lvl7pPr>
            <a:lvl8pPr marR="0" lvl="7" algn="l" rtl="0">
              <a:lnSpc>
                <a:spcPct val="100000"/>
              </a:lnSpc>
              <a:spcBef>
                <a:spcPts val="2240"/>
              </a:spcBef>
              <a:spcAft>
                <a:spcPts val="0"/>
              </a:spcAft>
              <a:buClr>
                <a:schemeClr val="dk1"/>
              </a:buClr>
              <a:buSzPts val="11200"/>
              <a:buFont typeface="Arial"/>
              <a:buNone/>
              <a:defRPr sz="11200" b="0" i="0" u="none" strike="noStrike" cap="none">
                <a:solidFill>
                  <a:schemeClr val="dk1"/>
                </a:solidFill>
                <a:latin typeface="Calibri"/>
                <a:ea typeface="Calibri"/>
                <a:cs typeface="Calibri"/>
                <a:sym typeface="Calibri"/>
              </a:defRPr>
            </a:lvl8pPr>
            <a:lvl9pPr marR="0" lvl="8" algn="l" rtl="0">
              <a:lnSpc>
                <a:spcPct val="100000"/>
              </a:lnSpc>
              <a:spcBef>
                <a:spcPts val="2240"/>
              </a:spcBef>
              <a:spcAft>
                <a:spcPts val="0"/>
              </a:spcAft>
              <a:buClr>
                <a:schemeClr val="dk1"/>
              </a:buClr>
              <a:buSzPts val="11200"/>
              <a:buFont typeface="Arial"/>
              <a:buNone/>
              <a:defRPr sz="11200" b="0" i="0" u="none" strike="noStrike" cap="none">
                <a:solidFill>
                  <a:schemeClr val="dk1"/>
                </a:solidFill>
                <a:latin typeface="Calibri"/>
                <a:ea typeface="Calibri"/>
                <a:cs typeface="Calibri"/>
                <a:sym typeface="Calibri"/>
              </a:defRPr>
            </a:lvl9pPr>
          </a:lstStyle>
          <a:p>
            <a:endParaRPr/>
          </a:p>
        </p:txBody>
      </p:sp>
      <p:sp>
        <p:nvSpPr>
          <p:cNvPr id="58" name="Google Shape;58;p9"/>
          <p:cNvSpPr txBox="1">
            <a:spLocks noGrp="1"/>
          </p:cNvSpPr>
          <p:nvPr>
            <p:ph type="body" idx="1"/>
          </p:nvPr>
        </p:nvSpPr>
        <p:spPr>
          <a:xfrm>
            <a:off x="10036812" y="30057091"/>
            <a:ext cx="30723839" cy="4507228"/>
          </a:xfrm>
          <a:prstGeom prst="rect">
            <a:avLst/>
          </a:prstGeom>
          <a:noFill/>
          <a:ln>
            <a:noFill/>
          </a:ln>
        </p:spPr>
        <p:txBody>
          <a:bodyPr spcFirstLastPara="1" wrap="square" lIns="511850" tIns="255925" rIns="511850" bIns="255925" anchor="t" anchorCtr="0"/>
          <a:lstStyle>
            <a:lvl1pPr marL="457200" lvl="0" indent="-228600" algn="l">
              <a:lnSpc>
                <a:spcPct val="100000"/>
              </a:lnSpc>
              <a:spcBef>
                <a:spcPts val="1560"/>
              </a:spcBef>
              <a:spcAft>
                <a:spcPts val="0"/>
              </a:spcAft>
              <a:buClr>
                <a:schemeClr val="dk1"/>
              </a:buClr>
              <a:buSzPts val="7800"/>
              <a:buNone/>
              <a:defRPr sz="7800"/>
            </a:lvl1pPr>
            <a:lvl2pPr marL="914400" lvl="1" indent="-228600" algn="l">
              <a:lnSpc>
                <a:spcPct val="100000"/>
              </a:lnSpc>
              <a:spcBef>
                <a:spcPts val="1360"/>
              </a:spcBef>
              <a:spcAft>
                <a:spcPts val="0"/>
              </a:spcAft>
              <a:buClr>
                <a:schemeClr val="dk1"/>
              </a:buClr>
              <a:buSzPts val="6800"/>
              <a:buNone/>
              <a:defRPr sz="6800"/>
            </a:lvl2pPr>
            <a:lvl3pPr marL="1371600" lvl="2" indent="-228600" algn="l">
              <a:lnSpc>
                <a:spcPct val="100000"/>
              </a:lnSpc>
              <a:spcBef>
                <a:spcPts val="1120"/>
              </a:spcBef>
              <a:spcAft>
                <a:spcPts val="0"/>
              </a:spcAft>
              <a:buClr>
                <a:schemeClr val="dk1"/>
              </a:buClr>
              <a:buSzPts val="5600"/>
              <a:buNone/>
              <a:defRPr sz="5600"/>
            </a:lvl3pPr>
            <a:lvl4pPr marL="1828800" lvl="3" indent="-228600" algn="l">
              <a:lnSpc>
                <a:spcPct val="100000"/>
              </a:lnSpc>
              <a:spcBef>
                <a:spcPts val="1000"/>
              </a:spcBef>
              <a:spcAft>
                <a:spcPts val="0"/>
              </a:spcAft>
              <a:buClr>
                <a:schemeClr val="dk1"/>
              </a:buClr>
              <a:buSzPts val="5000"/>
              <a:buNone/>
              <a:defRPr sz="5000"/>
            </a:lvl4pPr>
            <a:lvl5pPr marL="2286000" lvl="4" indent="-228600" algn="l">
              <a:lnSpc>
                <a:spcPct val="100000"/>
              </a:lnSpc>
              <a:spcBef>
                <a:spcPts val="1000"/>
              </a:spcBef>
              <a:spcAft>
                <a:spcPts val="0"/>
              </a:spcAft>
              <a:buClr>
                <a:schemeClr val="dk1"/>
              </a:buClr>
              <a:buSzPts val="5000"/>
              <a:buNone/>
              <a:defRPr sz="5000"/>
            </a:lvl5pPr>
            <a:lvl6pPr marL="2743200" lvl="5" indent="-228600" algn="l">
              <a:lnSpc>
                <a:spcPct val="100000"/>
              </a:lnSpc>
              <a:spcBef>
                <a:spcPts val="1000"/>
              </a:spcBef>
              <a:spcAft>
                <a:spcPts val="0"/>
              </a:spcAft>
              <a:buClr>
                <a:schemeClr val="dk1"/>
              </a:buClr>
              <a:buSzPts val="5000"/>
              <a:buNone/>
              <a:defRPr sz="5000"/>
            </a:lvl6pPr>
            <a:lvl7pPr marL="3200400" lvl="6" indent="-228600" algn="l">
              <a:lnSpc>
                <a:spcPct val="100000"/>
              </a:lnSpc>
              <a:spcBef>
                <a:spcPts val="1000"/>
              </a:spcBef>
              <a:spcAft>
                <a:spcPts val="0"/>
              </a:spcAft>
              <a:buClr>
                <a:schemeClr val="dk1"/>
              </a:buClr>
              <a:buSzPts val="5000"/>
              <a:buNone/>
              <a:defRPr sz="5000"/>
            </a:lvl7pPr>
            <a:lvl8pPr marL="3657600" lvl="7" indent="-228600" algn="l">
              <a:lnSpc>
                <a:spcPct val="100000"/>
              </a:lnSpc>
              <a:spcBef>
                <a:spcPts val="1000"/>
              </a:spcBef>
              <a:spcAft>
                <a:spcPts val="0"/>
              </a:spcAft>
              <a:buClr>
                <a:schemeClr val="dk1"/>
              </a:buClr>
              <a:buSzPts val="5000"/>
              <a:buNone/>
              <a:defRPr sz="5000"/>
            </a:lvl8pPr>
            <a:lvl9pPr marL="4114800" lvl="8" indent="-228600" algn="l">
              <a:lnSpc>
                <a:spcPct val="100000"/>
              </a:lnSpc>
              <a:spcBef>
                <a:spcPts val="1000"/>
              </a:spcBef>
              <a:spcAft>
                <a:spcPts val="0"/>
              </a:spcAft>
              <a:buClr>
                <a:schemeClr val="dk1"/>
              </a:buClr>
              <a:buSzPts val="5000"/>
              <a:buNone/>
              <a:defRPr sz="5000"/>
            </a:lvl9pPr>
          </a:lstStyle>
          <a:p>
            <a:endParaRPr/>
          </a:p>
        </p:txBody>
      </p:sp>
      <p:sp>
        <p:nvSpPr>
          <p:cNvPr id="59" name="Google Shape;59;p9"/>
          <p:cNvSpPr txBox="1">
            <a:spLocks noGrp="1"/>
          </p:cNvSpPr>
          <p:nvPr>
            <p:ph type="dt" idx="10"/>
          </p:nvPr>
        </p:nvSpPr>
        <p:spPr>
          <a:xfrm>
            <a:off x="2560320" y="35595563"/>
            <a:ext cx="11948160" cy="2044700"/>
          </a:xfrm>
          <a:prstGeom prst="rect">
            <a:avLst/>
          </a:prstGeom>
          <a:noFill/>
          <a:ln>
            <a:noFill/>
          </a:ln>
        </p:spPr>
        <p:txBody>
          <a:bodyPr spcFirstLastPara="1" wrap="square" lIns="511850" tIns="255925" rIns="511850" bIns="2559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ftr" idx="11"/>
          </p:nvPr>
        </p:nvSpPr>
        <p:spPr>
          <a:xfrm>
            <a:off x="17495520" y="35595563"/>
            <a:ext cx="16215360" cy="2044700"/>
          </a:xfrm>
          <a:prstGeom prst="rect">
            <a:avLst/>
          </a:prstGeom>
          <a:noFill/>
          <a:ln>
            <a:noFill/>
          </a:ln>
        </p:spPr>
        <p:txBody>
          <a:bodyPr spcFirstLastPara="1" wrap="square" lIns="511850" tIns="255925" rIns="511850" bIns="255925"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9"/>
          <p:cNvSpPr txBox="1">
            <a:spLocks noGrp="1"/>
          </p:cNvSpPr>
          <p:nvPr>
            <p:ph type="sldNum" idx="12"/>
          </p:nvPr>
        </p:nvSpPr>
        <p:spPr>
          <a:xfrm>
            <a:off x="36697919" y="35595563"/>
            <a:ext cx="11948160" cy="2044700"/>
          </a:xfrm>
          <a:prstGeom prst="rect">
            <a:avLst/>
          </a:prstGeom>
          <a:noFill/>
          <a:ln>
            <a:noFill/>
          </a:ln>
        </p:spPr>
        <p:txBody>
          <a:bodyPr spcFirstLastPara="1" wrap="square" lIns="511850" tIns="255925" rIns="511850" bIns="255925" anchor="ctr" anchorCtr="0">
            <a:noAutofit/>
          </a:bodyPr>
          <a:lstStyle>
            <a:lvl1pPr marL="0" marR="0" lvl="0"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2"/>
        <p:cNvGrpSpPr/>
        <p:nvPr/>
      </p:nvGrpSpPr>
      <p:grpSpPr>
        <a:xfrm>
          <a:off x="0" y="0"/>
          <a:ext cx="0" cy="0"/>
          <a:chOff x="0" y="0"/>
          <a:chExt cx="0" cy="0"/>
        </a:xfrm>
      </p:grpSpPr>
      <p:sp>
        <p:nvSpPr>
          <p:cNvPr id="63" name="Google Shape;63;p10"/>
          <p:cNvSpPr txBox="1">
            <a:spLocks noGrp="1"/>
          </p:cNvSpPr>
          <p:nvPr>
            <p:ph type="title"/>
          </p:nvPr>
        </p:nvSpPr>
        <p:spPr>
          <a:xfrm>
            <a:off x="2560320" y="1537972"/>
            <a:ext cx="46085761" cy="6400800"/>
          </a:xfrm>
          <a:prstGeom prst="rect">
            <a:avLst/>
          </a:prstGeom>
          <a:noFill/>
          <a:ln>
            <a:noFill/>
          </a:ln>
        </p:spPr>
        <p:txBody>
          <a:bodyPr spcFirstLastPara="1" wrap="square" lIns="511850" tIns="255925" rIns="511850" bIns="255925" anchor="ctr" anchorCtr="0"/>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0"/>
          <p:cNvSpPr txBox="1">
            <a:spLocks noGrp="1"/>
          </p:cNvSpPr>
          <p:nvPr>
            <p:ph type="body" idx="1"/>
          </p:nvPr>
        </p:nvSpPr>
        <p:spPr>
          <a:xfrm rot="5400000">
            <a:off x="12930504" y="-1409056"/>
            <a:ext cx="25345393" cy="46085761"/>
          </a:xfrm>
          <a:prstGeom prst="rect">
            <a:avLst/>
          </a:prstGeom>
          <a:noFill/>
          <a:ln>
            <a:noFill/>
          </a:ln>
        </p:spPr>
        <p:txBody>
          <a:bodyPr spcFirstLastPara="1" wrap="square" lIns="511850" tIns="255925" rIns="511850" bIns="255925" anchor="t" anchorCtr="0"/>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5" name="Google Shape;65;p10"/>
          <p:cNvSpPr txBox="1">
            <a:spLocks noGrp="1"/>
          </p:cNvSpPr>
          <p:nvPr>
            <p:ph type="dt" idx="10"/>
          </p:nvPr>
        </p:nvSpPr>
        <p:spPr>
          <a:xfrm>
            <a:off x="2560320" y="35595563"/>
            <a:ext cx="11948160" cy="2044700"/>
          </a:xfrm>
          <a:prstGeom prst="rect">
            <a:avLst/>
          </a:prstGeom>
          <a:noFill/>
          <a:ln>
            <a:noFill/>
          </a:ln>
        </p:spPr>
        <p:txBody>
          <a:bodyPr spcFirstLastPara="1" wrap="square" lIns="511850" tIns="255925" rIns="511850" bIns="2559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17495520" y="35595563"/>
            <a:ext cx="16215360" cy="2044700"/>
          </a:xfrm>
          <a:prstGeom prst="rect">
            <a:avLst/>
          </a:prstGeom>
          <a:noFill/>
          <a:ln>
            <a:noFill/>
          </a:ln>
        </p:spPr>
        <p:txBody>
          <a:bodyPr spcFirstLastPara="1" wrap="square" lIns="511850" tIns="255925" rIns="511850" bIns="255925"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36697919" y="35595563"/>
            <a:ext cx="11948160" cy="2044700"/>
          </a:xfrm>
          <a:prstGeom prst="rect">
            <a:avLst/>
          </a:prstGeom>
          <a:noFill/>
          <a:ln>
            <a:noFill/>
          </a:ln>
        </p:spPr>
        <p:txBody>
          <a:bodyPr spcFirstLastPara="1" wrap="square" lIns="511850" tIns="255925" rIns="511850" bIns="255925" anchor="ctr" anchorCtr="0">
            <a:noAutofit/>
          </a:bodyPr>
          <a:lstStyle>
            <a:lvl1pPr marL="0" marR="0" lvl="0"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560320" y="1537972"/>
            <a:ext cx="46085761" cy="6400800"/>
          </a:xfrm>
          <a:prstGeom prst="rect">
            <a:avLst/>
          </a:prstGeom>
          <a:noFill/>
          <a:ln>
            <a:noFill/>
          </a:ln>
        </p:spPr>
        <p:txBody>
          <a:bodyPr spcFirstLastPara="1" wrap="square" lIns="511850" tIns="255925" rIns="511850" bIns="255925" anchor="ctr" anchorCtr="0"/>
          <a:lstStyle>
            <a:lvl1pPr marR="0" lvl="0" algn="ctr" rtl="0">
              <a:lnSpc>
                <a:spcPct val="100000"/>
              </a:lnSpc>
              <a:spcBef>
                <a:spcPts val="0"/>
              </a:spcBef>
              <a:spcAft>
                <a:spcPts val="0"/>
              </a:spcAft>
              <a:buClr>
                <a:schemeClr val="dk1"/>
              </a:buClr>
              <a:buSzPts val="24600"/>
              <a:buFont typeface="Calibri"/>
              <a:buNone/>
              <a:defRPr sz="246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2560320" y="8961128"/>
            <a:ext cx="46085761" cy="25345393"/>
          </a:xfrm>
          <a:prstGeom prst="rect">
            <a:avLst/>
          </a:prstGeom>
          <a:noFill/>
          <a:ln>
            <a:noFill/>
          </a:ln>
        </p:spPr>
        <p:txBody>
          <a:bodyPr spcFirstLastPara="1" wrap="square" lIns="511850" tIns="255925" rIns="511850" bIns="255925" anchor="t" anchorCtr="0"/>
          <a:lstStyle>
            <a:lvl1pPr marL="457200" marR="0" lvl="0" indent="-1371600" algn="l" rtl="0">
              <a:lnSpc>
                <a:spcPct val="100000"/>
              </a:lnSpc>
              <a:spcBef>
                <a:spcPts val="3600"/>
              </a:spcBef>
              <a:spcAft>
                <a:spcPts val="0"/>
              </a:spcAft>
              <a:buClr>
                <a:schemeClr val="dk1"/>
              </a:buClr>
              <a:buSzPts val="18000"/>
              <a:buFont typeface="Arial"/>
              <a:buChar char="•"/>
              <a:defRPr sz="18000" b="0" i="0" u="none" strike="noStrike" cap="none">
                <a:solidFill>
                  <a:schemeClr val="dk1"/>
                </a:solidFill>
                <a:latin typeface="Calibri"/>
                <a:ea typeface="Calibri"/>
                <a:cs typeface="Calibri"/>
                <a:sym typeface="Calibri"/>
              </a:defRPr>
            </a:lvl1pPr>
            <a:lvl2pPr marL="914400" marR="0" lvl="1" indent="-1219200" algn="l" rtl="0">
              <a:lnSpc>
                <a:spcPct val="100000"/>
              </a:lnSpc>
              <a:spcBef>
                <a:spcPts val="3120"/>
              </a:spcBef>
              <a:spcAft>
                <a:spcPts val="0"/>
              </a:spcAft>
              <a:buClr>
                <a:schemeClr val="dk1"/>
              </a:buClr>
              <a:buSzPts val="15600"/>
              <a:buFont typeface="Arial"/>
              <a:buChar char="–"/>
              <a:defRPr sz="15600" b="0" i="0" u="none" strike="noStrike" cap="none">
                <a:solidFill>
                  <a:schemeClr val="dk1"/>
                </a:solidFill>
                <a:latin typeface="Calibri"/>
                <a:ea typeface="Calibri"/>
                <a:cs typeface="Calibri"/>
                <a:sym typeface="Calibri"/>
              </a:defRPr>
            </a:lvl2pPr>
            <a:lvl3pPr marL="1371600" marR="0" lvl="2" indent="-1079500" algn="l" rtl="0">
              <a:lnSpc>
                <a:spcPct val="100000"/>
              </a:lnSpc>
              <a:spcBef>
                <a:spcPts val="2680"/>
              </a:spcBef>
              <a:spcAft>
                <a:spcPts val="0"/>
              </a:spcAft>
              <a:buClr>
                <a:schemeClr val="dk1"/>
              </a:buClr>
              <a:buSzPts val="13400"/>
              <a:buFont typeface="Arial"/>
              <a:buChar char="•"/>
              <a:defRPr sz="13400" b="0" i="0" u="none" strike="noStrike" cap="none">
                <a:solidFill>
                  <a:schemeClr val="dk1"/>
                </a:solidFill>
                <a:latin typeface="Calibri"/>
                <a:ea typeface="Calibri"/>
                <a:cs typeface="Calibri"/>
                <a:sym typeface="Calibri"/>
              </a:defRPr>
            </a:lvl3pPr>
            <a:lvl4pPr marL="1828800" marR="0" lvl="3" indent="-939800" algn="l" rtl="0">
              <a:lnSpc>
                <a:spcPct val="100000"/>
              </a:lnSpc>
              <a:spcBef>
                <a:spcPts val="2240"/>
              </a:spcBef>
              <a:spcAft>
                <a:spcPts val="0"/>
              </a:spcAft>
              <a:buClr>
                <a:schemeClr val="dk1"/>
              </a:buClr>
              <a:buSzPts val="11200"/>
              <a:buFont typeface="Arial"/>
              <a:buChar char="–"/>
              <a:defRPr sz="11200" b="0" i="0" u="none" strike="noStrike" cap="none">
                <a:solidFill>
                  <a:schemeClr val="dk1"/>
                </a:solidFill>
                <a:latin typeface="Calibri"/>
                <a:ea typeface="Calibri"/>
                <a:cs typeface="Calibri"/>
                <a:sym typeface="Calibri"/>
              </a:defRPr>
            </a:lvl4pPr>
            <a:lvl5pPr marL="2286000" marR="0" lvl="4" indent="-939800" algn="l" rtl="0">
              <a:lnSpc>
                <a:spcPct val="100000"/>
              </a:lnSpc>
              <a:spcBef>
                <a:spcPts val="2240"/>
              </a:spcBef>
              <a:spcAft>
                <a:spcPts val="0"/>
              </a:spcAft>
              <a:buClr>
                <a:schemeClr val="dk1"/>
              </a:buClr>
              <a:buSzPts val="11200"/>
              <a:buFont typeface="Arial"/>
              <a:buChar char="»"/>
              <a:defRPr sz="11200" b="0" i="0" u="none" strike="noStrike" cap="none">
                <a:solidFill>
                  <a:schemeClr val="dk1"/>
                </a:solidFill>
                <a:latin typeface="Calibri"/>
                <a:ea typeface="Calibri"/>
                <a:cs typeface="Calibri"/>
                <a:sym typeface="Calibri"/>
              </a:defRPr>
            </a:lvl5pPr>
            <a:lvl6pPr marL="2743200" marR="0" lvl="5" indent="-939800" algn="l" rtl="0">
              <a:lnSpc>
                <a:spcPct val="100000"/>
              </a:lnSpc>
              <a:spcBef>
                <a:spcPts val="2240"/>
              </a:spcBef>
              <a:spcAft>
                <a:spcPts val="0"/>
              </a:spcAft>
              <a:buClr>
                <a:schemeClr val="dk1"/>
              </a:buClr>
              <a:buSzPts val="11200"/>
              <a:buFont typeface="Arial"/>
              <a:buChar char="•"/>
              <a:defRPr sz="11200" b="0" i="0" u="none" strike="noStrike" cap="none">
                <a:solidFill>
                  <a:schemeClr val="dk1"/>
                </a:solidFill>
                <a:latin typeface="Calibri"/>
                <a:ea typeface="Calibri"/>
                <a:cs typeface="Calibri"/>
                <a:sym typeface="Calibri"/>
              </a:defRPr>
            </a:lvl6pPr>
            <a:lvl7pPr marL="3200400" marR="0" lvl="6" indent="-939800" algn="l" rtl="0">
              <a:lnSpc>
                <a:spcPct val="100000"/>
              </a:lnSpc>
              <a:spcBef>
                <a:spcPts val="2240"/>
              </a:spcBef>
              <a:spcAft>
                <a:spcPts val="0"/>
              </a:spcAft>
              <a:buClr>
                <a:schemeClr val="dk1"/>
              </a:buClr>
              <a:buSzPts val="11200"/>
              <a:buFont typeface="Arial"/>
              <a:buChar char="•"/>
              <a:defRPr sz="11200" b="0" i="0" u="none" strike="noStrike" cap="none">
                <a:solidFill>
                  <a:schemeClr val="dk1"/>
                </a:solidFill>
                <a:latin typeface="Calibri"/>
                <a:ea typeface="Calibri"/>
                <a:cs typeface="Calibri"/>
                <a:sym typeface="Calibri"/>
              </a:defRPr>
            </a:lvl7pPr>
            <a:lvl8pPr marL="3657600" marR="0" lvl="7" indent="-939800" algn="l" rtl="0">
              <a:lnSpc>
                <a:spcPct val="100000"/>
              </a:lnSpc>
              <a:spcBef>
                <a:spcPts val="2240"/>
              </a:spcBef>
              <a:spcAft>
                <a:spcPts val="0"/>
              </a:spcAft>
              <a:buClr>
                <a:schemeClr val="dk1"/>
              </a:buClr>
              <a:buSzPts val="11200"/>
              <a:buFont typeface="Arial"/>
              <a:buChar char="•"/>
              <a:defRPr sz="11200" b="0" i="0" u="none" strike="noStrike" cap="none">
                <a:solidFill>
                  <a:schemeClr val="dk1"/>
                </a:solidFill>
                <a:latin typeface="Calibri"/>
                <a:ea typeface="Calibri"/>
                <a:cs typeface="Calibri"/>
                <a:sym typeface="Calibri"/>
              </a:defRPr>
            </a:lvl8pPr>
            <a:lvl9pPr marL="4114800" marR="0" lvl="8" indent="-939800" algn="l" rtl="0">
              <a:lnSpc>
                <a:spcPct val="100000"/>
              </a:lnSpc>
              <a:spcBef>
                <a:spcPts val="2240"/>
              </a:spcBef>
              <a:spcAft>
                <a:spcPts val="0"/>
              </a:spcAft>
              <a:buClr>
                <a:schemeClr val="dk1"/>
              </a:buClr>
              <a:buSzPts val="11200"/>
              <a:buFont typeface="Arial"/>
              <a:buChar char="•"/>
              <a:defRPr sz="112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2560320" y="35595563"/>
            <a:ext cx="11948160" cy="2044700"/>
          </a:xfrm>
          <a:prstGeom prst="rect">
            <a:avLst/>
          </a:prstGeom>
          <a:noFill/>
          <a:ln>
            <a:noFill/>
          </a:ln>
        </p:spPr>
        <p:txBody>
          <a:bodyPr spcFirstLastPara="1" wrap="square" lIns="511850" tIns="255925" rIns="511850" bIns="255925" anchor="ctr" anchorCtr="0"/>
          <a:lstStyle>
            <a:lvl1pPr marR="0" lvl="0" algn="l" rtl="0">
              <a:lnSpc>
                <a:spcPct val="100000"/>
              </a:lnSpc>
              <a:spcBef>
                <a:spcPts val="0"/>
              </a:spcBef>
              <a:spcAft>
                <a:spcPts val="0"/>
              </a:spcAft>
              <a:buClr>
                <a:srgbClr val="000000"/>
              </a:buClr>
              <a:buSzPts val="1400"/>
              <a:buFont typeface="Arial"/>
              <a:buNone/>
              <a:defRPr sz="6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00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00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00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00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00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00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00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00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17495520" y="35595563"/>
            <a:ext cx="16215360" cy="2044700"/>
          </a:xfrm>
          <a:prstGeom prst="rect">
            <a:avLst/>
          </a:prstGeom>
          <a:noFill/>
          <a:ln>
            <a:noFill/>
          </a:ln>
        </p:spPr>
        <p:txBody>
          <a:bodyPr spcFirstLastPara="1" wrap="square" lIns="511850" tIns="255925" rIns="511850" bIns="255925" anchor="ctr" anchorCtr="0"/>
          <a:lstStyle>
            <a:lvl1pPr marR="0" lvl="0" algn="ctr" rtl="0">
              <a:lnSpc>
                <a:spcPct val="100000"/>
              </a:lnSpc>
              <a:spcBef>
                <a:spcPts val="0"/>
              </a:spcBef>
              <a:spcAft>
                <a:spcPts val="0"/>
              </a:spcAft>
              <a:buClr>
                <a:srgbClr val="000000"/>
              </a:buClr>
              <a:buSzPts val="1400"/>
              <a:buFont typeface="Arial"/>
              <a:buNone/>
              <a:defRPr sz="6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00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00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00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00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00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00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00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00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36697919" y="35595563"/>
            <a:ext cx="11948160" cy="2044700"/>
          </a:xfrm>
          <a:prstGeom prst="rect">
            <a:avLst/>
          </a:prstGeom>
          <a:noFill/>
          <a:ln>
            <a:noFill/>
          </a:ln>
        </p:spPr>
        <p:txBody>
          <a:bodyPr spcFirstLastPara="1" wrap="square" lIns="511850" tIns="255925" rIns="511850" bIns="255925" anchor="ctr" anchorCtr="0">
            <a:noAutofit/>
          </a:bodyPr>
          <a:lstStyle>
            <a:lvl1pPr marL="0" marR="0" lvl="0" indent="0" algn="r" rtl="0">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hart" Target="../charts/chart2.xml"/><Relationship Id="rId3" Type="http://schemas.openxmlformats.org/officeDocument/2006/relationships/image" Target="../media/image1.jpg"/><Relationship Id="rId7"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chart" Target="../charts/chart4.xml"/><Relationship Id="rId4" Type="http://schemas.openxmlformats.org/officeDocument/2006/relationships/image" Target="../media/image2.png"/><Relationship Id="rId9"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438"/>
        <p:cNvGrpSpPr/>
        <p:nvPr/>
      </p:nvGrpSpPr>
      <p:grpSpPr>
        <a:xfrm>
          <a:off x="0" y="0"/>
          <a:ext cx="0" cy="0"/>
          <a:chOff x="0" y="0"/>
          <a:chExt cx="0" cy="0"/>
        </a:xfrm>
      </p:grpSpPr>
      <p:sp>
        <p:nvSpPr>
          <p:cNvPr id="439" name="Google Shape;439;p29"/>
          <p:cNvSpPr txBox="1"/>
          <p:nvPr/>
        </p:nvSpPr>
        <p:spPr>
          <a:xfrm>
            <a:off x="856350" y="884150"/>
            <a:ext cx="49493700" cy="7351200"/>
          </a:xfrm>
          <a:prstGeom prst="rect">
            <a:avLst/>
          </a:prstGeom>
          <a:solidFill>
            <a:srgbClr val="A64D79"/>
          </a:solidFill>
          <a:ln>
            <a:noFill/>
          </a:ln>
        </p:spPr>
        <p:txBody>
          <a:bodyPr spcFirstLastPara="1" wrap="square" lIns="512025" tIns="256000" rIns="512025" bIns="256000" anchor="ctr" anchorCtr="0">
            <a:noAutofit/>
          </a:bodyPr>
          <a:lstStyle/>
          <a:p>
            <a:pPr marL="0" marR="0" lvl="0" indent="0" algn="ctr" rtl="0">
              <a:lnSpc>
                <a:spcPct val="115000"/>
              </a:lnSpc>
              <a:spcBef>
                <a:spcPts val="2000"/>
              </a:spcBef>
              <a:spcAft>
                <a:spcPts val="0"/>
              </a:spcAft>
              <a:buClr>
                <a:schemeClr val="dk1"/>
              </a:buClr>
              <a:buSzPts val="1100"/>
              <a:buFont typeface="Arial"/>
              <a:buNone/>
            </a:pPr>
            <a:r>
              <a:rPr lang="en-US" sz="6000" b="1" i="0" u="none" strike="noStrike" cap="none" dirty="0">
                <a:solidFill>
                  <a:srgbClr val="FFFFFF"/>
                </a:solidFill>
                <a:latin typeface="Arial"/>
                <a:ea typeface="Arial"/>
                <a:cs typeface="Arial"/>
                <a:sym typeface="Arial"/>
              </a:rPr>
              <a:t> </a:t>
            </a:r>
            <a:r>
              <a:rPr lang="en-US" sz="7000" b="1" i="0" u="none" strike="noStrike" cap="none" dirty="0">
                <a:solidFill>
                  <a:srgbClr val="FFFFFF"/>
                </a:solidFill>
                <a:latin typeface="Arial"/>
                <a:ea typeface="Arial"/>
                <a:cs typeface="Arial"/>
                <a:sym typeface="Arial"/>
              </a:rPr>
              <a:t>The CVOE Assessment: A Potential Novel Non-Invasive Neurocognitive Detector of</a:t>
            </a:r>
            <a:endParaRPr sz="7000" b="1" i="0" u="none" strike="noStrike" cap="none" dirty="0">
              <a:solidFill>
                <a:srgbClr val="FFFFFF"/>
              </a:solidFill>
              <a:latin typeface="Arial"/>
              <a:ea typeface="Arial"/>
              <a:cs typeface="Arial"/>
              <a:sym typeface="Arial"/>
            </a:endParaRPr>
          </a:p>
          <a:p>
            <a:pPr marL="0" marR="0" lvl="0" indent="0" algn="ctr" rtl="0">
              <a:lnSpc>
                <a:spcPct val="115000"/>
              </a:lnSpc>
              <a:spcBef>
                <a:spcPts val="2000"/>
              </a:spcBef>
              <a:spcAft>
                <a:spcPts val="0"/>
              </a:spcAft>
              <a:buClr>
                <a:schemeClr val="dk1"/>
              </a:buClr>
              <a:buSzPts val="1100"/>
              <a:buFont typeface="Arial"/>
              <a:buNone/>
            </a:pPr>
            <a:r>
              <a:rPr lang="en-US" sz="7000" b="1" i="0" u="none" strike="noStrike" cap="none" dirty="0">
                <a:solidFill>
                  <a:srgbClr val="FFFFFF"/>
                </a:solidFill>
                <a:latin typeface="Arial"/>
                <a:ea typeface="Arial"/>
                <a:cs typeface="Arial"/>
                <a:sym typeface="Arial"/>
              </a:rPr>
              <a:t> Preclinical Alzheimer's </a:t>
            </a:r>
            <a:endParaRPr sz="7000" b="1" i="0" u="none" strike="noStrike" cap="none" dirty="0">
              <a:solidFill>
                <a:srgbClr val="FFFFFF"/>
              </a:solidFill>
              <a:latin typeface="Calibri"/>
              <a:ea typeface="Calibri"/>
              <a:cs typeface="Calibri"/>
              <a:sym typeface="Calibri"/>
            </a:endParaRPr>
          </a:p>
          <a:p>
            <a:pPr marL="0" marR="0" lvl="0" indent="0" algn="ctr" rtl="0">
              <a:lnSpc>
                <a:spcPct val="100000"/>
              </a:lnSpc>
              <a:spcBef>
                <a:spcPts val="600"/>
              </a:spcBef>
              <a:spcAft>
                <a:spcPts val="0"/>
              </a:spcAft>
              <a:buClr>
                <a:srgbClr val="000000"/>
              </a:buClr>
              <a:buSzPts val="7200"/>
              <a:buFont typeface="Arial"/>
              <a:buNone/>
            </a:pPr>
            <a:r>
              <a:rPr lang="en-US" sz="7200" b="0" i="1" u="none" strike="noStrike" cap="none" dirty="0">
                <a:solidFill>
                  <a:srgbClr val="FFFFFF"/>
                </a:solidFill>
                <a:latin typeface="Calibri"/>
                <a:ea typeface="Calibri"/>
                <a:cs typeface="Calibri"/>
                <a:sym typeface="Calibri"/>
              </a:rPr>
              <a:t>Nicholas P. Maxwell</a:t>
            </a:r>
            <a:r>
              <a:rPr lang="en-US" sz="7200" b="0" i="1" u="none" strike="noStrike" cap="none" baseline="30000" dirty="0">
                <a:solidFill>
                  <a:srgbClr val="FFFFFF"/>
                </a:solidFill>
                <a:latin typeface="Calibri"/>
                <a:ea typeface="Calibri"/>
                <a:cs typeface="Calibri"/>
                <a:sym typeface="Calibri"/>
              </a:rPr>
              <a:t>1</a:t>
            </a:r>
            <a:r>
              <a:rPr lang="en-US" sz="7200" b="0" i="1" u="none" strike="noStrike" cap="none" dirty="0">
                <a:solidFill>
                  <a:srgbClr val="FFFFFF"/>
                </a:solidFill>
                <a:latin typeface="Calibri"/>
                <a:ea typeface="Calibri"/>
                <a:cs typeface="Calibri"/>
                <a:sym typeface="Calibri"/>
              </a:rPr>
              <a:t>, MS, Mark. J. Huff</a:t>
            </a:r>
            <a:r>
              <a:rPr lang="en-US" sz="7200" b="0" i="1" u="none" strike="noStrike" cap="none" baseline="30000" dirty="0">
                <a:solidFill>
                  <a:srgbClr val="FFFFFF"/>
                </a:solidFill>
                <a:latin typeface="Calibri"/>
                <a:ea typeface="Calibri"/>
                <a:cs typeface="Calibri"/>
                <a:sym typeface="Calibri"/>
              </a:rPr>
              <a:t>1</a:t>
            </a:r>
            <a:r>
              <a:rPr lang="en-US" sz="7200" b="0" i="1" u="none" strike="noStrike" cap="none" dirty="0">
                <a:solidFill>
                  <a:srgbClr val="FFFFFF"/>
                </a:solidFill>
                <a:latin typeface="Calibri"/>
                <a:ea typeface="Calibri"/>
                <a:cs typeface="Calibri"/>
                <a:sym typeface="Calibri"/>
              </a:rPr>
              <a:t>, PhD, Ronald Schwartz</a:t>
            </a:r>
            <a:r>
              <a:rPr lang="en-US" sz="7200" b="0" i="1" u="none" strike="noStrike" cap="none" baseline="30000" dirty="0">
                <a:solidFill>
                  <a:srgbClr val="FFFFFF"/>
                </a:solidFill>
                <a:latin typeface="Calibri"/>
                <a:ea typeface="Calibri"/>
                <a:cs typeface="Calibri"/>
                <a:sym typeface="Calibri"/>
              </a:rPr>
              <a:t>2</a:t>
            </a:r>
            <a:r>
              <a:rPr lang="en-US" sz="7200" b="0" i="1" u="none" strike="noStrike" cap="none" dirty="0">
                <a:solidFill>
                  <a:srgbClr val="FFFFFF"/>
                </a:solidFill>
                <a:latin typeface="Calibri"/>
                <a:ea typeface="Calibri"/>
                <a:cs typeface="Calibri"/>
                <a:sym typeface="Calibri"/>
              </a:rPr>
              <a:t>, MD, CPI, Cheryl Obiadi</a:t>
            </a:r>
            <a:r>
              <a:rPr lang="en-US" sz="7200" b="0" i="1" u="none" strike="noStrike" cap="none" baseline="30000" dirty="0">
                <a:solidFill>
                  <a:srgbClr val="FFFFFF"/>
                </a:solidFill>
                <a:latin typeface="Calibri"/>
                <a:ea typeface="Calibri"/>
                <a:cs typeface="Calibri"/>
                <a:sym typeface="Calibri"/>
              </a:rPr>
              <a:t>3</a:t>
            </a:r>
            <a:r>
              <a:rPr lang="en-US" sz="7200" b="0" i="1" u="none" strike="noStrike" cap="none" dirty="0">
                <a:solidFill>
                  <a:srgbClr val="FFFFFF"/>
                </a:solidFill>
                <a:latin typeface="Calibri"/>
                <a:ea typeface="Calibri"/>
                <a:cs typeface="Calibri"/>
                <a:sym typeface="Calibri"/>
              </a:rPr>
              <a:t>, BA</a:t>
            </a:r>
            <a:r>
              <a:rPr lang="en-US" sz="7200" b="0" i="0" u="none" strike="noStrike" cap="none" dirty="0">
                <a:solidFill>
                  <a:srgbClr val="FFFFFF"/>
                </a:solidFill>
                <a:latin typeface="Calibri"/>
                <a:ea typeface="Calibri"/>
                <a:cs typeface="Calibri"/>
                <a:sym typeface="Calibri"/>
              </a:rPr>
              <a:t>  </a:t>
            </a:r>
            <a:br>
              <a:rPr lang="en-US" sz="7000" b="0" i="1" u="none" strike="noStrike" cap="none" dirty="0">
                <a:solidFill>
                  <a:srgbClr val="FFFFFF"/>
                </a:solidFill>
                <a:latin typeface="Calibri"/>
                <a:ea typeface="Calibri"/>
                <a:cs typeface="Calibri"/>
                <a:sym typeface="Calibri"/>
              </a:rPr>
            </a:br>
            <a:r>
              <a:rPr lang="en-US" sz="6000" b="0" i="1" u="none" strike="noStrike" cap="none" baseline="30000" dirty="0">
                <a:solidFill>
                  <a:srgbClr val="FFFFFF"/>
                </a:solidFill>
                <a:latin typeface="Calibri"/>
                <a:ea typeface="Calibri"/>
                <a:cs typeface="Calibri"/>
                <a:sym typeface="Calibri"/>
              </a:rPr>
              <a:t>1 </a:t>
            </a:r>
            <a:r>
              <a:rPr lang="en-US" sz="6000" b="0" i="1" u="none" strike="noStrike" cap="none" dirty="0">
                <a:solidFill>
                  <a:srgbClr val="FFFFFF"/>
                </a:solidFill>
                <a:latin typeface="Calibri"/>
                <a:ea typeface="Calibri"/>
                <a:cs typeface="Calibri"/>
                <a:sym typeface="Calibri"/>
              </a:rPr>
              <a:t>The University of Southern Mississippi, </a:t>
            </a:r>
            <a:r>
              <a:rPr lang="en-US" sz="6000" b="0" i="1" u="none" strike="noStrike" cap="none" baseline="30000" dirty="0">
                <a:solidFill>
                  <a:srgbClr val="FFFFFF"/>
                </a:solidFill>
                <a:latin typeface="Calibri"/>
                <a:ea typeface="Calibri"/>
                <a:cs typeface="Calibri"/>
                <a:sym typeface="Calibri"/>
              </a:rPr>
              <a:t>2 </a:t>
            </a:r>
            <a:r>
              <a:rPr lang="en-US" sz="6000" b="0" i="1" u="none" strike="noStrike" cap="none" dirty="0">
                <a:solidFill>
                  <a:srgbClr val="FFFFFF"/>
                </a:solidFill>
                <a:latin typeface="Calibri"/>
                <a:ea typeface="Calibri"/>
                <a:cs typeface="Calibri"/>
                <a:sym typeface="Calibri"/>
              </a:rPr>
              <a:t>Hattiesburg Clinic, </a:t>
            </a:r>
            <a:r>
              <a:rPr lang="en-US" sz="6000" b="0" i="1" u="none" strike="noStrike" cap="none" baseline="30000" dirty="0">
                <a:solidFill>
                  <a:srgbClr val="FFFFFF"/>
                </a:solidFill>
                <a:latin typeface="Calibri"/>
                <a:ea typeface="Calibri"/>
                <a:cs typeface="Calibri"/>
                <a:sym typeface="Calibri"/>
              </a:rPr>
              <a:t>3 </a:t>
            </a:r>
            <a:r>
              <a:rPr lang="en-US" sz="6000" b="0" i="1" u="none" strike="noStrike" cap="none" dirty="0">
                <a:solidFill>
                  <a:srgbClr val="FFFFFF"/>
                </a:solidFill>
                <a:latin typeface="Calibri"/>
                <a:ea typeface="Calibri"/>
                <a:cs typeface="Calibri"/>
                <a:sym typeface="Calibri"/>
              </a:rPr>
              <a:t>William Carey University</a:t>
            </a:r>
            <a:endParaRPr sz="6000" b="0" i="1" u="none" strike="noStrike" cap="none" dirty="0">
              <a:solidFill>
                <a:srgbClr val="FFFFFF"/>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6000"/>
              <a:buFont typeface="Arial"/>
              <a:buNone/>
            </a:pPr>
            <a:r>
              <a:rPr lang="en-US" sz="6000" b="0" i="1" u="none" strike="noStrike" cap="none" dirty="0">
                <a:solidFill>
                  <a:srgbClr val="FFFFFF"/>
                </a:solidFill>
                <a:latin typeface="Calibri"/>
                <a:ea typeface="Calibri"/>
                <a:cs typeface="Calibri"/>
                <a:sym typeface="Calibri"/>
              </a:rPr>
              <a:t>(Masters in Biomedical Science)</a:t>
            </a:r>
            <a:endParaRPr sz="6000" b="0" i="1" u="none" strike="noStrike" cap="none" dirty="0">
              <a:solidFill>
                <a:srgbClr val="FFFFFF"/>
              </a:solidFill>
              <a:latin typeface="Calibri"/>
              <a:ea typeface="Calibri"/>
              <a:cs typeface="Calibri"/>
              <a:sym typeface="Calibri"/>
            </a:endParaRPr>
          </a:p>
        </p:txBody>
      </p:sp>
      <p:sp>
        <p:nvSpPr>
          <p:cNvPr id="441" name="Google Shape;441;p29"/>
          <p:cNvSpPr/>
          <p:nvPr/>
        </p:nvSpPr>
        <p:spPr>
          <a:xfrm>
            <a:off x="12406713" y="19053034"/>
            <a:ext cx="25926600" cy="1487400"/>
          </a:xfrm>
          <a:prstGeom prst="rect">
            <a:avLst/>
          </a:prstGeom>
          <a:solidFill>
            <a:srgbClr val="A64D79"/>
          </a:solidFill>
          <a:ln w="9525" cap="flat" cmpd="sng">
            <a:solidFill>
              <a:schemeClr val="dk1"/>
            </a:solidFill>
            <a:prstDash val="solid"/>
            <a:miter lim="800000"/>
            <a:headEnd type="none" w="sm" len="sm"/>
            <a:tailEnd type="none" w="sm" len="sm"/>
          </a:ln>
        </p:spPr>
        <p:txBody>
          <a:bodyPr spcFirstLastPara="1" wrap="square" lIns="199975" tIns="99975" rIns="199975" bIns="99975" anchor="ctr" anchorCtr="0">
            <a:noAutofit/>
          </a:bodyPr>
          <a:lstStyle/>
          <a:p>
            <a:pPr marL="0" marR="0" lvl="0" indent="0" algn="ctr" rtl="0">
              <a:lnSpc>
                <a:spcPct val="100000"/>
              </a:lnSpc>
              <a:spcBef>
                <a:spcPts val="0"/>
              </a:spcBef>
              <a:spcAft>
                <a:spcPts val="0"/>
              </a:spcAft>
              <a:buClr>
                <a:srgbClr val="000000"/>
              </a:buClr>
              <a:buSzPts val="6300"/>
              <a:buFont typeface="Arial"/>
              <a:buNone/>
            </a:pPr>
            <a:r>
              <a:rPr lang="en-US" sz="6300" b="1" i="0" u="none" strike="noStrike" cap="none">
                <a:solidFill>
                  <a:schemeClr val="lt1"/>
                </a:solidFill>
                <a:latin typeface="Calibri"/>
                <a:ea typeface="Calibri"/>
                <a:cs typeface="Calibri"/>
                <a:sym typeface="Calibri"/>
              </a:rPr>
              <a:t>Results</a:t>
            </a:r>
            <a:endParaRPr sz="1400" b="0" i="0" u="none" strike="noStrike" cap="none">
              <a:solidFill>
                <a:srgbClr val="000000"/>
              </a:solidFill>
              <a:latin typeface="Arial"/>
              <a:ea typeface="Arial"/>
              <a:cs typeface="Arial"/>
              <a:sym typeface="Arial"/>
            </a:endParaRPr>
          </a:p>
        </p:txBody>
      </p:sp>
      <p:sp>
        <p:nvSpPr>
          <p:cNvPr id="443" name="Google Shape;443;p29"/>
          <p:cNvSpPr/>
          <p:nvPr/>
        </p:nvSpPr>
        <p:spPr>
          <a:xfrm>
            <a:off x="39328222" y="8558328"/>
            <a:ext cx="10936500" cy="1600200"/>
          </a:xfrm>
          <a:prstGeom prst="rect">
            <a:avLst/>
          </a:prstGeom>
          <a:solidFill>
            <a:srgbClr val="A64D79"/>
          </a:solidFill>
          <a:ln w="9525" cap="flat" cmpd="sng">
            <a:solidFill>
              <a:schemeClr val="dk1"/>
            </a:solidFill>
            <a:prstDash val="solid"/>
            <a:miter lim="800000"/>
            <a:headEnd type="none" w="sm" len="sm"/>
            <a:tailEnd type="none" w="sm" len="sm"/>
          </a:ln>
        </p:spPr>
        <p:txBody>
          <a:bodyPr spcFirstLastPara="1" wrap="square" lIns="199975" tIns="99975" rIns="199975" bIns="99975" anchor="ctr" anchorCtr="0">
            <a:noAutofit/>
          </a:bodyPr>
          <a:lstStyle/>
          <a:p>
            <a:pPr marL="0" marR="0" lvl="0" indent="0" algn="ctr" rtl="0">
              <a:lnSpc>
                <a:spcPct val="100000"/>
              </a:lnSpc>
              <a:spcBef>
                <a:spcPts val="0"/>
              </a:spcBef>
              <a:spcAft>
                <a:spcPts val="0"/>
              </a:spcAft>
              <a:buClr>
                <a:srgbClr val="000000"/>
              </a:buClr>
              <a:buSzPts val="6300"/>
              <a:buFont typeface="Arial"/>
              <a:buNone/>
            </a:pPr>
            <a:r>
              <a:rPr lang="en-US" sz="6300" b="1" i="0" u="none" strike="noStrike" cap="none">
                <a:solidFill>
                  <a:schemeClr val="lt1"/>
                </a:solidFill>
                <a:latin typeface="Calibri"/>
                <a:ea typeface="Calibri"/>
                <a:cs typeface="Calibri"/>
                <a:sym typeface="Calibri"/>
              </a:rPr>
              <a:t>Conclusion</a:t>
            </a:r>
            <a:endParaRPr sz="1400" b="0" i="0" u="none" strike="noStrike" cap="none">
              <a:solidFill>
                <a:srgbClr val="000000"/>
              </a:solidFill>
              <a:latin typeface="Arial"/>
              <a:ea typeface="Arial"/>
              <a:cs typeface="Arial"/>
              <a:sym typeface="Arial"/>
            </a:endParaRPr>
          </a:p>
        </p:txBody>
      </p:sp>
      <p:sp>
        <p:nvSpPr>
          <p:cNvPr id="444" name="Google Shape;444;p29"/>
          <p:cNvSpPr txBox="1"/>
          <p:nvPr/>
        </p:nvSpPr>
        <p:spPr>
          <a:xfrm>
            <a:off x="722263" y="10687199"/>
            <a:ext cx="11295900" cy="23648700"/>
          </a:xfrm>
          <a:prstGeom prst="rect">
            <a:avLst/>
          </a:prstGeom>
          <a:noFill/>
          <a:ln>
            <a:noFill/>
          </a:ln>
        </p:spPr>
        <p:txBody>
          <a:bodyPr spcFirstLastPara="1" wrap="square" lIns="199975" tIns="99975" rIns="199975" bIns="99975" anchor="t" anchorCtr="0">
            <a:noAutofit/>
          </a:bodyPr>
          <a:lstStyle/>
          <a:p>
            <a:pPr marL="0" marR="0" lvl="0" indent="0" algn="l" rtl="0">
              <a:lnSpc>
                <a:spcPct val="107916"/>
              </a:lnSpc>
              <a:spcBef>
                <a:spcPts val="0"/>
              </a:spcBef>
              <a:spcAft>
                <a:spcPts val="0"/>
              </a:spcAft>
              <a:buClr>
                <a:schemeClr val="dk1"/>
              </a:buClr>
              <a:buSzPts val="1100"/>
              <a:buFont typeface="Arial"/>
              <a:buNone/>
            </a:pPr>
            <a:r>
              <a:rPr lang="en-US" sz="3200" b="0" i="0" u="none" strike="noStrike" cap="none" dirty="0">
                <a:solidFill>
                  <a:schemeClr val="dk1"/>
                </a:solidFill>
                <a:latin typeface="Calibri"/>
                <a:ea typeface="Calibri"/>
                <a:cs typeface="Calibri"/>
                <a:sym typeface="Calibri"/>
              </a:rPr>
              <a:t>Alzheimer’s disease (AD) is characterized by a gradual breakdown in cognition such as disruptions to attentional control, memory, decision making, and impulse control Coimbra et al (2018)  Given these deleterious changes, researchers have been interested in developing measures to detect early AD pathology that may be present well in advance of clinical symptoms, </a:t>
            </a:r>
            <a:r>
              <a:rPr lang="en-US" sz="3200" b="0" i="0" u="none" strike="noStrike" cap="none" dirty="0" err="1">
                <a:solidFill>
                  <a:schemeClr val="dk1"/>
                </a:solidFill>
                <a:latin typeface="Calibri"/>
                <a:ea typeface="Calibri"/>
                <a:cs typeface="Calibri"/>
                <a:sym typeface="Calibri"/>
              </a:rPr>
              <a:t>Bachunin</a:t>
            </a:r>
            <a:r>
              <a:rPr lang="en-US" sz="3200" b="0" i="0" u="none" strike="noStrike" cap="none" dirty="0">
                <a:solidFill>
                  <a:schemeClr val="dk1"/>
                </a:solidFill>
                <a:latin typeface="Calibri"/>
                <a:ea typeface="Calibri"/>
                <a:cs typeface="Calibri"/>
                <a:sym typeface="Calibri"/>
              </a:rPr>
              <a:t> et al. (2017)  Recent models suggest that AD pathology may be present years or even decades prior to cognitive declines (e.g., Jack et al., 2018), however, most cognitive assessments used to support these models rely upon measures of episodic memory which may not be sensitive to mores subtle breakdowns in attentional processes which often precede memory declines. Using more sensitive cognitive measures, such as those that utilize attentional control and working memory processes, may reveal cognitive declines earlier and be more consistent with the onset of AD pathology.</a:t>
            </a:r>
          </a:p>
          <a:p>
            <a:pPr marL="0" marR="0" lvl="0" indent="0" algn="l" rtl="0">
              <a:lnSpc>
                <a:spcPct val="107916"/>
              </a:lnSpc>
              <a:spcBef>
                <a:spcPts val="0"/>
              </a:spcBef>
              <a:spcAft>
                <a:spcPts val="0"/>
              </a:spcAft>
              <a:buClr>
                <a:schemeClr val="dk1"/>
              </a:buClr>
              <a:buSzPts val="1100"/>
              <a:buFont typeface="Arial"/>
              <a:buNone/>
            </a:pPr>
            <a:endParaRPr sz="3200" b="0" i="0" u="none" strike="noStrike" cap="none" dirty="0">
              <a:solidFill>
                <a:schemeClr val="dk1"/>
              </a:solidFill>
              <a:latin typeface="Calibri"/>
              <a:ea typeface="Calibri"/>
              <a:cs typeface="Calibri"/>
              <a:sym typeface="Calibri"/>
            </a:endParaRPr>
          </a:p>
          <a:p>
            <a:pPr marL="0" marR="0" lvl="0" indent="0" algn="l" rtl="0">
              <a:lnSpc>
                <a:spcPct val="107916"/>
              </a:lnSpc>
              <a:spcBef>
                <a:spcPts val="800"/>
              </a:spcBef>
              <a:spcAft>
                <a:spcPts val="0"/>
              </a:spcAft>
              <a:buClr>
                <a:schemeClr val="dk1"/>
              </a:buClr>
              <a:buSzPts val="1100"/>
              <a:buFont typeface="Arial"/>
              <a:buNone/>
            </a:pPr>
            <a:r>
              <a:rPr lang="en-US" sz="3200" b="0" i="0" u="none" strike="noStrike" cap="none" dirty="0">
                <a:solidFill>
                  <a:schemeClr val="dk1"/>
                </a:solidFill>
                <a:latin typeface="Calibri"/>
                <a:ea typeface="Calibri"/>
                <a:cs typeface="Calibri"/>
                <a:sym typeface="Calibri"/>
              </a:rPr>
              <a:t>The Consonant-Vowel Odd-Even task (CVOE, </a:t>
            </a:r>
            <a:r>
              <a:rPr lang="en-US" sz="3200" b="0" i="0" u="none" strike="noStrike" cap="none" dirty="0" err="1">
                <a:solidFill>
                  <a:schemeClr val="dk1"/>
                </a:solidFill>
                <a:latin typeface="Calibri"/>
                <a:ea typeface="Calibri"/>
                <a:cs typeface="Calibri"/>
                <a:sym typeface="Calibri"/>
              </a:rPr>
              <a:t>Minear</a:t>
            </a:r>
            <a:r>
              <a:rPr lang="en-US" sz="3200" b="0" i="0" u="none" strike="noStrike" cap="none" dirty="0">
                <a:solidFill>
                  <a:schemeClr val="dk1"/>
                </a:solidFill>
                <a:latin typeface="Calibri"/>
                <a:ea typeface="Calibri"/>
                <a:cs typeface="Calibri"/>
                <a:sym typeface="Calibri"/>
              </a:rPr>
              <a:t> &amp; Shah, 2008) is a task-switching paradigm in which a letter-number stimulus (e.g., A 08) is classified as containing either a consonant or vowel stimulus (CV) following a letter cure, or containing an odd or even stimulus (OE) following a number cue. Individuals complete a pure block of trials in which the same task is completed for all trials (all consonant/vowel or all odd/even trials) and a switch block in which the letter-number classifications change (switch trials) or are repeated (non-switch trials). The different trial types allow for the computation of global switch costs (non-switch trials vs. pure trials) and local switch costs (switch trials vs. non-switch trials). Previous work (Huff et al., 2015) has shown sensitivities to global and local switch costs as a function of age and very mild AD status (CDR 0.5), however this work has used a predictive alternating runs switch block in which CV and OE trials and presented in interleaved pairs (</a:t>
            </a:r>
            <a:r>
              <a:rPr lang="en-US" sz="3200" b="0" i="0" u="none" strike="noStrike" cap="none" dirty="0" err="1">
                <a:solidFill>
                  <a:schemeClr val="dk1"/>
                </a:solidFill>
                <a:latin typeface="Calibri"/>
                <a:ea typeface="Calibri"/>
                <a:cs typeface="Calibri"/>
                <a:sym typeface="Calibri"/>
              </a:rPr>
              <a:t>e.g</a:t>
            </a:r>
            <a:r>
              <a:rPr lang="en-US" sz="3200" b="0" i="0" u="none" strike="noStrike" cap="none" dirty="0">
                <a:solidFill>
                  <a:schemeClr val="dk1"/>
                </a:solidFill>
                <a:latin typeface="Calibri"/>
                <a:ea typeface="Calibri"/>
                <a:cs typeface="Calibri"/>
                <a:sym typeface="Calibri"/>
              </a:rPr>
              <a:t>, CV, CV, OE, OE, CV, CV). </a:t>
            </a:r>
          </a:p>
          <a:p>
            <a:pPr marL="0" marR="0" lvl="0" indent="0" algn="l" rtl="0">
              <a:lnSpc>
                <a:spcPct val="107916"/>
              </a:lnSpc>
              <a:spcBef>
                <a:spcPts val="800"/>
              </a:spcBef>
              <a:spcAft>
                <a:spcPts val="0"/>
              </a:spcAft>
              <a:buClr>
                <a:schemeClr val="dk1"/>
              </a:buClr>
              <a:buSzPts val="1100"/>
              <a:buFont typeface="Arial"/>
              <a:buNone/>
            </a:pPr>
            <a:endParaRPr sz="3200" b="0" i="0" u="none" strike="noStrike" cap="none" dirty="0">
              <a:solidFill>
                <a:schemeClr val="dk1"/>
              </a:solidFill>
              <a:latin typeface="Calibri"/>
              <a:ea typeface="Calibri"/>
              <a:cs typeface="Calibri"/>
              <a:sym typeface="Calibri"/>
            </a:endParaRPr>
          </a:p>
          <a:p>
            <a:pPr marL="0" marR="0" lvl="0" indent="0" algn="l" rtl="0">
              <a:lnSpc>
                <a:spcPct val="107916"/>
              </a:lnSpc>
              <a:spcBef>
                <a:spcPts val="800"/>
              </a:spcBef>
              <a:spcAft>
                <a:spcPts val="0"/>
              </a:spcAft>
              <a:buClr>
                <a:schemeClr val="dk1"/>
              </a:buClr>
              <a:buSzPts val="1100"/>
              <a:buFont typeface="Arial"/>
              <a:buNone/>
            </a:pPr>
            <a:r>
              <a:rPr lang="en-US" sz="3200" b="0" i="0" u="none" strike="noStrike" cap="none" dirty="0">
                <a:solidFill>
                  <a:schemeClr val="dk1"/>
                </a:solidFill>
                <a:latin typeface="Calibri"/>
                <a:ea typeface="Calibri"/>
                <a:cs typeface="Calibri"/>
                <a:sym typeface="Calibri"/>
              </a:rPr>
              <a:t>We propose that switch trials that are in a non-predictive sequencing (e.g., presented randomly; CV, OE, OE, OE, CV, OE), may be cognitively more difficult and therefore more sensitive to cognitive declines. We therefore directly compare alternating runs and random sequencing CVOE switching on a preliminary group of younger and older adults, some of which have very mild AD. We expect that error rates and local switch costs will be greater on the random versus alternating runs switch block, and especially so for older adults and very mild AD individuals, indicating greater sensitivity towards detecting breakdowns in attentional processes.</a:t>
            </a:r>
            <a:endParaRPr sz="3200" b="0" i="0" u="none" strike="noStrike" cap="none" dirty="0">
              <a:solidFill>
                <a:schemeClr val="dk1"/>
              </a:solidFill>
              <a:latin typeface="Calibri"/>
              <a:ea typeface="Calibri"/>
              <a:cs typeface="Calibri"/>
              <a:sym typeface="Calibri"/>
            </a:endParaRPr>
          </a:p>
          <a:p>
            <a:pPr marL="0" marR="0" lvl="0" indent="0" algn="l" rtl="0">
              <a:lnSpc>
                <a:spcPct val="107916"/>
              </a:lnSpc>
              <a:spcBef>
                <a:spcPts val="80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lnSpc>
                <a:spcPct val="107916"/>
              </a:lnSpc>
              <a:spcBef>
                <a:spcPts val="80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lnSpc>
                <a:spcPct val="107916"/>
              </a:lnSpc>
              <a:spcBef>
                <a:spcPts val="80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  </a:t>
            </a:r>
            <a:endParaRPr sz="1200" b="0" i="0" u="none" strike="noStrike" cap="none" dirty="0">
              <a:solidFill>
                <a:schemeClr val="dk1"/>
              </a:solidFill>
              <a:latin typeface="Calibri"/>
              <a:ea typeface="Calibri"/>
              <a:cs typeface="Calibri"/>
              <a:sym typeface="Calibri"/>
            </a:endParaRPr>
          </a:p>
          <a:p>
            <a:pPr marL="0" marR="0" lvl="0" indent="0" algn="l" rtl="0">
              <a:lnSpc>
                <a:spcPct val="107916"/>
              </a:lnSpc>
              <a:spcBef>
                <a:spcPts val="800"/>
              </a:spcBef>
              <a:spcAft>
                <a:spcPts val="800"/>
              </a:spcAft>
              <a:buClr>
                <a:schemeClr val="dk1"/>
              </a:buClr>
              <a:buSzPts val="1100"/>
              <a:buFont typeface="Arial"/>
              <a:buNone/>
            </a:pPr>
            <a:endParaRPr sz="2900" b="0" i="0" u="none" strike="noStrike" cap="none" dirty="0">
              <a:solidFill>
                <a:srgbClr val="C27BA0"/>
              </a:solidFill>
              <a:latin typeface="Calibri"/>
              <a:ea typeface="Calibri"/>
              <a:cs typeface="Calibri"/>
              <a:sym typeface="Calibri"/>
            </a:endParaRPr>
          </a:p>
        </p:txBody>
      </p:sp>
      <p:sp>
        <p:nvSpPr>
          <p:cNvPr id="445" name="Google Shape;445;p29"/>
          <p:cNvSpPr/>
          <p:nvPr/>
        </p:nvSpPr>
        <p:spPr>
          <a:xfrm>
            <a:off x="39413550" y="27463716"/>
            <a:ext cx="10936500" cy="1600200"/>
          </a:xfrm>
          <a:prstGeom prst="rect">
            <a:avLst/>
          </a:prstGeom>
          <a:solidFill>
            <a:srgbClr val="A64D79"/>
          </a:solidFill>
          <a:ln w="9525" cap="flat" cmpd="sng">
            <a:solidFill>
              <a:schemeClr val="dk1"/>
            </a:solidFill>
            <a:prstDash val="solid"/>
            <a:miter lim="800000"/>
            <a:headEnd type="none" w="sm" len="sm"/>
            <a:tailEnd type="none" w="sm" len="sm"/>
          </a:ln>
        </p:spPr>
        <p:txBody>
          <a:bodyPr spcFirstLastPara="1" wrap="square" lIns="199975" tIns="99975" rIns="199975" bIns="99975" anchor="ctr" anchorCtr="0">
            <a:noAutofit/>
          </a:bodyPr>
          <a:lstStyle/>
          <a:p>
            <a:pPr marL="0" marR="0" lvl="0" indent="0" algn="ctr" rtl="0">
              <a:lnSpc>
                <a:spcPct val="100000"/>
              </a:lnSpc>
              <a:spcBef>
                <a:spcPts val="0"/>
              </a:spcBef>
              <a:spcAft>
                <a:spcPts val="0"/>
              </a:spcAft>
              <a:buClr>
                <a:srgbClr val="000000"/>
              </a:buClr>
              <a:buSzPts val="6300"/>
              <a:buFont typeface="Arial"/>
              <a:buNone/>
            </a:pPr>
            <a:r>
              <a:rPr lang="en-US" sz="6300" b="1" i="0" u="none" strike="noStrike" cap="none">
                <a:solidFill>
                  <a:schemeClr val="lt1"/>
                </a:solidFill>
                <a:latin typeface="Calibri"/>
                <a:ea typeface="Calibri"/>
                <a:cs typeface="Calibri"/>
                <a:sym typeface="Calibri"/>
              </a:rPr>
              <a:t>References</a:t>
            </a:r>
            <a:r>
              <a:rPr lang="en-US" sz="6300" b="1" i="0" u="none" strike="noStrike" cap="none">
                <a:solidFill>
                  <a:srgbClr val="FFB90F"/>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pic>
        <p:nvPicPr>
          <p:cNvPr id="446" name="Google Shape;446;p29" descr="C:\Users\eroark\Pictures\Seal - no ribbon.jpg"/>
          <p:cNvPicPr preferRelativeResize="0"/>
          <p:nvPr/>
        </p:nvPicPr>
        <p:blipFill rotWithShape="1">
          <a:blip r:embed="rId3">
            <a:alphaModFix/>
          </a:blip>
          <a:srcRect/>
          <a:stretch/>
        </p:blipFill>
        <p:spPr>
          <a:xfrm>
            <a:off x="1995950" y="2295186"/>
            <a:ext cx="4881166" cy="4881166"/>
          </a:xfrm>
          <a:prstGeom prst="rect">
            <a:avLst/>
          </a:prstGeom>
          <a:noFill/>
          <a:ln>
            <a:noFill/>
          </a:ln>
        </p:spPr>
      </p:pic>
      <p:sp>
        <p:nvSpPr>
          <p:cNvPr id="447" name="Google Shape;447;p29"/>
          <p:cNvSpPr txBox="1"/>
          <p:nvPr/>
        </p:nvSpPr>
        <p:spPr>
          <a:xfrm>
            <a:off x="39341413" y="10687198"/>
            <a:ext cx="10862100" cy="16776518"/>
          </a:xfrm>
          <a:prstGeom prst="rect">
            <a:avLst/>
          </a:prstGeom>
          <a:noFill/>
          <a:ln>
            <a:noFill/>
          </a:ln>
        </p:spPr>
        <p:txBody>
          <a:bodyPr spcFirstLastPara="1" wrap="square" lIns="106650" tIns="53325" rIns="106650" bIns="53325" anchor="t" anchorCtr="0">
            <a:noAutofit/>
          </a:bodyPr>
          <a:lstStyle/>
          <a:p>
            <a:pPr marL="0" marR="0" lvl="0" indent="0" algn="l" rtl="0">
              <a:lnSpc>
                <a:spcPct val="100000"/>
              </a:lnSpc>
              <a:spcBef>
                <a:spcPts val="0"/>
              </a:spcBef>
              <a:spcAft>
                <a:spcPts val="0"/>
              </a:spcAft>
              <a:buNone/>
            </a:pPr>
            <a:r>
              <a:rPr lang="en-US" sz="3200" b="0" i="0" u="none" strike="noStrike" cap="none" dirty="0">
                <a:solidFill>
                  <a:schemeClr val="dk1"/>
                </a:solidFill>
                <a:latin typeface="Calibri"/>
                <a:ea typeface="Calibri"/>
                <a:cs typeface="Calibri"/>
                <a:sym typeface="Calibri"/>
              </a:rPr>
              <a:t>Consistent with previous research, older adults on average produced higher error rate across all trial types relative to older adults. This pattern replicated when assessing overall reaction times (RTs). Interestingly, older adults responded more quickly to switch and nonswitch trials in the randomized condition relative to trials in the alternating runs condition. This is surprising, as it would be expected that performance speed would be boosted when a discernable pattern is present. Finally, RTs for younger adults in the switch blocks were consistent, regardless of presentation type.</a:t>
            </a:r>
            <a:endParaRPr dirty="0"/>
          </a:p>
          <a:p>
            <a:pPr marL="0" marR="0" lvl="0" indent="0" algn="l" rtl="0">
              <a:lnSpc>
                <a:spcPct val="100000"/>
              </a:lnSpc>
              <a:spcBef>
                <a:spcPts val="0"/>
              </a:spcBef>
              <a:spcAft>
                <a:spcPts val="0"/>
              </a:spcAft>
              <a:buNone/>
            </a:pPr>
            <a:endParaRPr sz="3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US" sz="3200" b="0" i="0" u="none" strike="noStrike" cap="none" dirty="0">
                <a:solidFill>
                  <a:schemeClr val="dk1"/>
                </a:solidFill>
                <a:latin typeface="Calibri"/>
                <a:ea typeface="Calibri"/>
                <a:cs typeface="Calibri"/>
                <a:sym typeface="Calibri"/>
              </a:rPr>
              <a:t>Older adults also displayed greater local switch costs (performance on switch trials minus performance on nonswitch trials) for errors relative to younger adults. Additionally, these individuals displayed higher global switch costs (performance on nonswitch trials minus pure trials) when compared to the sample of younger adults, although this relationship flipped when analyzing RTs for random trials.</a:t>
            </a:r>
            <a:endParaRPr dirty="0"/>
          </a:p>
          <a:p>
            <a:pPr marL="0" marR="0" lvl="0" indent="0" algn="l" rtl="0">
              <a:lnSpc>
                <a:spcPct val="100000"/>
              </a:lnSpc>
              <a:spcBef>
                <a:spcPts val="0"/>
              </a:spcBef>
              <a:spcAft>
                <a:spcPts val="0"/>
              </a:spcAft>
              <a:buNone/>
            </a:pPr>
            <a:endParaRPr sz="3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US" sz="3200" b="0" i="0" u="none" strike="noStrike" cap="none" dirty="0">
                <a:solidFill>
                  <a:schemeClr val="dk1"/>
                </a:solidFill>
                <a:latin typeface="Calibri"/>
                <a:ea typeface="Calibri"/>
                <a:cs typeface="Calibri"/>
                <a:sym typeface="Calibri"/>
              </a:rPr>
              <a:t>One limitation of this study is the sample of older adults who were recruited. Because data collection is currently ongoing, only data from six older subjects was included in our sample. Additionally, CDR and </a:t>
            </a:r>
            <a:r>
              <a:rPr lang="en-US" sz="3200" b="0" i="0" u="none" strike="noStrike" cap="none" dirty="0" err="1">
                <a:solidFill>
                  <a:schemeClr val="dk1"/>
                </a:solidFill>
                <a:latin typeface="Calibri"/>
                <a:ea typeface="Calibri"/>
                <a:cs typeface="Calibri"/>
                <a:sym typeface="Calibri"/>
              </a:rPr>
              <a:t>MoCA</a:t>
            </a:r>
            <a:r>
              <a:rPr lang="en-US" sz="3200" b="0" i="0" u="none" strike="noStrike" cap="none" dirty="0">
                <a:solidFill>
                  <a:schemeClr val="dk1"/>
                </a:solidFill>
                <a:latin typeface="Calibri"/>
                <a:ea typeface="Calibri"/>
                <a:cs typeface="Calibri"/>
                <a:sym typeface="Calibri"/>
              </a:rPr>
              <a:t> scores are not yet available for these individuals, so we are not yet able to compare performance based on cognitive impairment status.</a:t>
            </a:r>
            <a:endParaRPr dirty="0"/>
          </a:p>
          <a:p>
            <a:pPr marL="0" marR="0" lvl="0" indent="0" algn="l" rtl="0">
              <a:lnSpc>
                <a:spcPct val="100000"/>
              </a:lnSpc>
              <a:spcBef>
                <a:spcPts val="0"/>
              </a:spcBef>
              <a:spcAft>
                <a:spcPts val="0"/>
              </a:spcAft>
              <a:buNone/>
            </a:pPr>
            <a:endParaRPr sz="3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US" sz="3200" dirty="0">
                <a:solidFill>
                  <a:schemeClr val="dk1"/>
                </a:solidFill>
                <a:latin typeface="Calibri"/>
                <a:ea typeface="Calibri"/>
                <a:cs typeface="Calibri"/>
                <a:sym typeface="Calibri"/>
              </a:rPr>
              <a:t>As such, f</a:t>
            </a:r>
            <a:r>
              <a:rPr lang="en-US" sz="3200" b="0" i="0" u="none" strike="noStrike" cap="none" dirty="0">
                <a:solidFill>
                  <a:schemeClr val="dk1"/>
                </a:solidFill>
                <a:latin typeface="Calibri"/>
                <a:ea typeface="Calibri"/>
                <a:cs typeface="Calibri"/>
                <a:sym typeface="Calibri"/>
              </a:rPr>
              <a:t>uture studies will aim to explore the effects of mild cognitive impairment as a result of early onset AD. Currently, data collection is ongoing to compare the performance of healthy older adults (CDR = 0) and mildly impaired older adults (CDR = .5) on the CVOE task. We hypothesize that breakdowns in attentional processes </a:t>
            </a:r>
            <a:r>
              <a:rPr lang="en-US" sz="3200" dirty="0">
                <a:solidFill>
                  <a:schemeClr val="dk1"/>
                </a:solidFill>
                <a:latin typeface="Calibri"/>
                <a:ea typeface="Calibri"/>
                <a:cs typeface="Calibri"/>
                <a:sym typeface="Calibri"/>
              </a:rPr>
              <a:t>that result from cognitive impairment will result in increased errors and RTs for mild AD individuals, relative to healthy older and younger adults.</a:t>
            </a:r>
            <a:endParaRPr dirty="0"/>
          </a:p>
          <a:p>
            <a:pPr marL="0" marR="0" lvl="0" indent="0" algn="l" rtl="0">
              <a:lnSpc>
                <a:spcPct val="100000"/>
              </a:lnSpc>
              <a:spcBef>
                <a:spcPts val="0"/>
              </a:spcBef>
              <a:spcAft>
                <a:spcPts val="0"/>
              </a:spcAft>
              <a:buNone/>
            </a:pPr>
            <a:endParaRPr sz="24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3200" b="0" i="0" u="none" strike="noStrike" cap="none" dirty="0">
              <a:solidFill>
                <a:schemeClr val="dk1"/>
              </a:solidFill>
              <a:latin typeface="Calibri"/>
              <a:ea typeface="Calibri"/>
              <a:cs typeface="Calibri"/>
              <a:sym typeface="Calibri"/>
            </a:endParaRPr>
          </a:p>
        </p:txBody>
      </p:sp>
      <p:sp>
        <p:nvSpPr>
          <p:cNvPr id="448" name="Google Shape;448;p29"/>
          <p:cNvSpPr/>
          <p:nvPr/>
        </p:nvSpPr>
        <p:spPr>
          <a:xfrm>
            <a:off x="14773672" y="33505047"/>
            <a:ext cx="9296400" cy="83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449" name="Google Shape;449;p29"/>
          <p:cNvSpPr txBox="1"/>
          <p:nvPr/>
        </p:nvSpPr>
        <p:spPr>
          <a:xfrm>
            <a:off x="39413550" y="29160140"/>
            <a:ext cx="10591800" cy="663940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1800"/>
              </a:spcBef>
              <a:spcAft>
                <a:spcPts val="0"/>
              </a:spcAft>
              <a:buClr>
                <a:srgbClr val="000000"/>
              </a:buClr>
              <a:buSzPts val="2400"/>
              <a:buFont typeface="Arial"/>
              <a:buNone/>
            </a:pPr>
            <a:r>
              <a:rPr lang="en-US" sz="2400" b="1" i="0" u="none" strike="noStrike" cap="none" baseline="30000" dirty="0">
                <a:solidFill>
                  <a:srgbClr val="303030"/>
                </a:solidFill>
                <a:latin typeface="Arial"/>
                <a:ea typeface="Arial"/>
                <a:cs typeface="Arial"/>
                <a:sym typeface="Arial"/>
              </a:rPr>
              <a:t>1</a:t>
            </a:r>
            <a:r>
              <a:rPr lang="en-US" sz="2400" b="0" i="0" u="none" strike="noStrike" cap="none" dirty="0">
                <a:solidFill>
                  <a:srgbClr val="303030"/>
                </a:solidFill>
                <a:latin typeface="Arial"/>
                <a:ea typeface="Arial"/>
                <a:cs typeface="Arial"/>
                <a:sym typeface="Arial"/>
              </a:rPr>
              <a:t>Huff MJ, </a:t>
            </a:r>
            <a:r>
              <a:rPr lang="en-US" sz="2400" b="0" i="0" u="none" strike="noStrike" cap="none" dirty="0" err="1">
                <a:solidFill>
                  <a:srgbClr val="303030"/>
                </a:solidFill>
                <a:latin typeface="Arial"/>
                <a:ea typeface="Arial"/>
                <a:cs typeface="Arial"/>
                <a:sym typeface="Arial"/>
              </a:rPr>
              <a:t>Balota</a:t>
            </a:r>
            <a:r>
              <a:rPr lang="en-US" sz="2400" b="0" i="0" u="none" strike="noStrike" cap="none" dirty="0">
                <a:solidFill>
                  <a:srgbClr val="303030"/>
                </a:solidFill>
                <a:latin typeface="Arial"/>
                <a:ea typeface="Arial"/>
                <a:cs typeface="Arial"/>
                <a:sym typeface="Arial"/>
              </a:rPr>
              <a:t> DA, </a:t>
            </a:r>
            <a:r>
              <a:rPr lang="en-US" sz="2400" b="0" i="0" u="none" strike="noStrike" cap="none" dirty="0" err="1">
                <a:solidFill>
                  <a:srgbClr val="303030"/>
                </a:solidFill>
                <a:latin typeface="Arial"/>
                <a:ea typeface="Arial"/>
                <a:cs typeface="Arial"/>
                <a:sym typeface="Arial"/>
              </a:rPr>
              <a:t>Minear</a:t>
            </a:r>
            <a:r>
              <a:rPr lang="en-US" sz="2400" b="0" i="0" u="none" strike="noStrike" cap="none" dirty="0">
                <a:solidFill>
                  <a:srgbClr val="303030"/>
                </a:solidFill>
                <a:latin typeface="Arial"/>
                <a:ea typeface="Arial"/>
                <a:cs typeface="Arial"/>
                <a:sym typeface="Arial"/>
              </a:rPr>
              <a:t> M, </a:t>
            </a:r>
            <a:r>
              <a:rPr lang="en-US" sz="2400" b="0" i="0" u="none" strike="noStrike" cap="none" dirty="0" err="1">
                <a:solidFill>
                  <a:srgbClr val="303030"/>
                </a:solidFill>
                <a:latin typeface="Arial"/>
                <a:ea typeface="Arial"/>
                <a:cs typeface="Arial"/>
                <a:sym typeface="Arial"/>
              </a:rPr>
              <a:t>Aschenbrenner</a:t>
            </a:r>
            <a:r>
              <a:rPr lang="en-US" sz="2400" b="0" i="0" u="none" strike="noStrike" cap="none" dirty="0">
                <a:solidFill>
                  <a:srgbClr val="303030"/>
                </a:solidFill>
                <a:latin typeface="Arial"/>
                <a:ea typeface="Arial"/>
                <a:cs typeface="Arial"/>
                <a:sym typeface="Arial"/>
              </a:rPr>
              <a:t> AJ, </a:t>
            </a:r>
            <a:r>
              <a:rPr lang="en-US" sz="2400" b="0" i="0" u="none" strike="noStrike" cap="none" dirty="0" err="1">
                <a:solidFill>
                  <a:srgbClr val="303030"/>
                </a:solidFill>
                <a:latin typeface="Arial"/>
                <a:ea typeface="Arial"/>
                <a:cs typeface="Arial"/>
                <a:sym typeface="Arial"/>
              </a:rPr>
              <a:t>Duchek</a:t>
            </a:r>
            <a:r>
              <a:rPr lang="en-US" sz="2400" b="0" i="0" u="none" strike="noStrike" cap="none" dirty="0">
                <a:solidFill>
                  <a:srgbClr val="303030"/>
                </a:solidFill>
                <a:latin typeface="Arial"/>
                <a:ea typeface="Arial"/>
                <a:cs typeface="Arial"/>
                <a:sym typeface="Arial"/>
              </a:rPr>
              <a:t> JM. Dissociative global and local task-switching costs across younger adults, middle-aged adults, older adults, and very mild Alzheimer's disease individuals. </a:t>
            </a:r>
            <a:r>
              <a:rPr lang="en-US" sz="2400" b="0" i="1" u="none" strike="noStrike" cap="none" dirty="0">
                <a:solidFill>
                  <a:srgbClr val="303030"/>
                </a:solidFill>
                <a:latin typeface="Arial"/>
                <a:ea typeface="Arial"/>
                <a:cs typeface="Arial"/>
                <a:sym typeface="Arial"/>
              </a:rPr>
              <a:t>Psychol Aging</a:t>
            </a:r>
            <a:r>
              <a:rPr lang="en-US" sz="2400" b="0" i="0" u="none" strike="noStrike" cap="none" dirty="0">
                <a:solidFill>
                  <a:srgbClr val="303030"/>
                </a:solidFill>
                <a:latin typeface="Arial"/>
                <a:ea typeface="Arial"/>
                <a:cs typeface="Arial"/>
                <a:sym typeface="Arial"/>
              </a:rPr>
              <a:t>. 2015;30(4):727–739. doi:10.1037/pag0000057</a:t>
            </a:r>
            <a:endParaRPr dirty="0"/>
          </a:p>
          <a:p>
            <a:pPr marL="0" marR="0" lvl="0" indent="0" algn="l" rtl="0">
              <a:lnSpc>
                <a:spcPct val="100000"/>
              </a:lnSpc>
              <a:spcBef>
                <a:spcPts val="1800"/>
              </a:spcBef>
              <a:spcAft>
                <a:spcPts val="0"/>
              </a:spcAft>
              <a:buClr>
                <a:srgbClr val="000000"/>
              </a:buClr>
              <a:buSzPts val="2400"/>
              <a:buFont typeface="Arial"/>
              <a:buNone/>
            </a:pPr>
            <a:endParaRPr sz="2400" b="0" i="0" u="none" strike="noStrike" cap="none" dirty="0">
              <a:solidFill>
                <a:srgbClr val="303030"/>
              </a:solidFill>
              <a:latin typeface="Arial"/>
              <a:ea typeface="Arial"/>
              <a:cs typeface="Arial"/>
              <a:sym typeface="Arial"/>
            </a:endParaRPr>
          </a:p>
          <a:p>
            <a:pPr marL="0" marR="0" lvl="0" indent="0" algn="l" rtl="0">
              <a:lnSpc>
                <a:spcPct val="100000"/>
              </a:lnSpc>
              <a:spcBef>
                <a:spcPts val="600"/>
              </a:spcBef>
              <a:spcAft>
                <a:spcPts val="0"/>
              </a:spcAft>
              <a:buClr>
                <a:srgbClr val="000000"/>
              </a:buClr>
              <a:buSzPts val="2400"/>
              <a:buFont typeface="Arial"/>
              <a:buNone/>
            </a:pPr>
            <a:r>
              <a:rPr lang="en-US" sz="2400" b="1" i="0" u="none" strike="noStrike" cap="none" baseline="30000" dirty="0">
                <a:solidFill>
                  <a:srgbClr val="303030"/>
                </a:solidFill>
                <a:latin typeface="Arial"/>
                <a:ea typeface="Arial"/>
                <a:cs typeface="Arial"/>
                <a:sym typeface="Arial"/>
              </a:rPr>
              <a:t>2</a:t>
            </a:r>
            <a:r>
              <a:rPr lang="en-US" sz="2400" b="0" i="0" u="none" strike="noStrike" cap="none" dirty="0">
                <a:solidFill>
                  <a:srgbClr val="303030"/>
                </a:solidFill>
                <a:latin typeface="Arial"/>
                <a:ea typeface="Arial"/>
                <a:cs typeface="Arial"/>
                <a:sym typeface="Arial"/>
              </a:rPr>
              <a:t>Jack CR, Bennett DA, </a:t>
            </a:r>
            <a:r>
              <a:rPr lang="en-US" sz="2400" b="0" i="0" u="none" strike="noStrike" cap="none" dirty="0" err="1">
                <a:solidFill>
                  <a:srgbClr val="303030"/>
                </a:solidFill>
                <a:latin typeface="Arial"/>
                <a:ea typeface="Arial"/>
                <a:cs typeface="Arial"/>
                <a:sym typeface="Arial"/>
              </a:rPr>
              <a:t>Blennow</a:t>
            </a:r>
            <a:r>
              <a:rPr lang="en-US" sz="2400" b="0" i="0" u="none" strike="noStrike" cap="none" dirty="0">
                <a:solidFill>
                  <a:srgbClr val="303030"/>
                </a:solidFill>
                <a:latin typeface="Arial"/>
                <a:ea typeface="Arial"/>
                <a:cs typeface="Arial"/>
                <a:sym typeface="Arial"/>
              </a:rPr>
              <a:t> K, et al. NIA-AA Research Framework: Toward a biological definition of Alzheimer's disease. </a:t>
            </a:r>
            <a:r>
              <a:rPr lang="en-US" sz="2400" b="0" i="1" u="none" strike="noStrike" cap="none" dirty="0" err="1">
                <a:solidFill>
                  <a:srgbClr val="303030"/>
                </a:solidFill>
                <a:latin typeface="Arial"/>
                <a:ea typeface="Arial"/>
                <a:cs typeface="Arial"/>
                <a:sym typeface="Arial"/>
              </a:rPr>
              <a:t>Alzheimers</a:t>
            </a:r>
            <a:r>
              <a:rPr lang="en-US" sz="2400" b="0" i="1" u="none" strike="noStrike" cap="none" dirty="0">
                <a:solidFill>
                  <a:srgbClr val="303030"/>
                </a:solidFill>
                <a:latin typeface="Arial"/>
                <a:ea typeface="Arial"/>
                <a:cs typeface="Arial"/>
                <a:sym typeface="Arial"/>
              </a:rPr>
              <a:t> Dement</a:t>
            </a:r>
            <a:r>
              <a:rPr lang="en-US" sz="2400" b="0" i="0" u="none" strike="noStrike" cap="none" dirty="0">
                <a:solidFill>
                  <a:srgbClr val="303030"/>
                </a:solidFill>
                <a:latin typeface="Arial"/>
                <a:ea typeface="Arial"/>
                <a:cs typeface="Arial"/>
                <a:sym typeface="Arial"/>
              </a:rPr>
              <a:t>. 2018;14(4):535–562. doi:10.1016/j.jalz.2018.02.018</a:t>
            </a:r>
            <a:endParaRPr dirty="0"/>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30303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baseline="30000" dirty="0">
                <a:solidFill>
                  <a:srgbClr val="303030"/>
                </a:solidFill>
                <a:latin typeface="Arial"/>
                <a:ea typeface="Arial"/>
                <a:cs typeface="Arial"/>
                <a:sym typeface="Arial"/>
              </a:rPr>
              <a:t>3</a:t>
            </a:r>
            <a:r>
              <a:rPr lang="en-US" sz="2400" b="0" i="0" u="none" strike="noStrike" cap="none" dirty="0">
                <a:solidFill>
                  <a:srgbClr val="303030"/>
                </a:solidFill>
                <a:latin typeface="Arial"/>
                <a:ea typeface="Arial"/>
                <a:cs typeface="Arial"/>
                <a:sym typeface="Arial"/>
              </a:rPr>
              <a:t>Coimbra JRM, Marques DFF, Baptista SJ, et al. Highlights in BACE1 Inhibitors for Alzheimer's Disease Treatment. </a:t>
            </a:r>
            <a:r>
              <a:rPr lang="en-US" sz="2400" b="0" i="1" u="none" strike="noStrike" cap="none" dirty="0">
                <a:solidFill>
                  <a:srgbClr val="303030"/>
                </a:solidFill>
                <a:latin typeface="Arial"/>
                <a:ea typeface="Arial"/>
                <a:cs typeface="Arial"/>
                <a:sym typeface="Arial"/>
              </a:rPr>
              <a:t>Front Chem</a:t>
            </a:r>
            <a:r>
              <a:rPr lang="en-US" sz="2400" b="0" i="0" u="none" strike="noStrike" cap="none" dirty="0">
                <a:solidFill>
                  <a:srgbClr val="303030"/>
                </a:solidFill>
                <a:latin typeface="Arial"/>
                <a:ea typeface="Arial"/>
                <a:cs typeface="Arial"/>
                <a:sym typeface="Arial"/>
              </a:rPr>
              <a:t>. 2018;6:178. Published 2018 May 24. doi:10.3389/fchem.2018.00178</a:t>
            </a:r>
            <a:endParaRPr sz="2400" b="0" i="0" u="none" strike="noStrike" cap="none" dirty="0">
              <a:solidFill>
                <a:srgbClr val="30303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30303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2400" b="0" i="0" u="none" strike="noStrike" cap="none" baseline="30000" dirty="0">
                <a:solidFill>
                  <a:srgbClr val="303030"/>
                </a:solidFill>
                <a:latin typeface="Arial"/>
                <a:ea typeface="Arial"/>
                <a:cs typeface="Arial"/>
                <a:sym typeface="Arial"/>
              </a:rPr>
              <a:t>4</a:t>
            </a:r>
            <a:r>
              <a:rPr lang="en-US" sz="2400" b="0" i="0" u="none" strike="noStrike" cap="none" dirty="0">
                <a:solidFill>
                  <a:srgbClr val="303030"/>
                </a:solidFill>
                <a:latin typeface="Arial"/>
                <a:ea typeface="Arial"/>
                <a:cs typeface="Arial"/>
                <a:sym typeface="Arial"/>
              </a:rPr>
              <a:t>Bachurin S. O., Bovina E. V., </a:t>
            </a:r>
            <a:r>
              <a:rPr lang="en-US" sz="2400" b="0" i="0" u="none" strike="noStrike" cap="none" dirty="0" err="1">
                <a:solidFill>
                  <a:srgbClr val="303030"/>
                </a:solidFill>
                <a:latin typeface="Arial"/>
                <a:ea typeface="Arial"/>
                <a:cs typeface="Arial"/>
                <a:sym typeface="Arial"/>
              </a:rPr>
              <a:t>Ustyugov</a:t>
            </a:r>
            <a:r>
              <a:rPr lang="en-US" sz="2400" b="0" i="0" u="none" strike="noStrike" cap="none" dirty="0">
                <a:solidFill>
                  <a:srgbClr val="303030"/>
                </a:solidFill>
                <a:latin typeface="Arial"/>
                <a:ea typeface="Arial"/>
                <a:cs typeface="Arial"/>
                <a:sym typeface="Arial"/>
              </a:rPr>
              <a:t> A. A. (2017). Drugs in clinical trials for Alzheimer's Disease: the major trends. Med. Res. Rev. 37, 1186–1225. 10.1002/med.21434</a:t>
            </a:r>
            <a:endParaRPr sz="2400" b="1" i="0" u="none" strike="noStrike" cap="none" baseline="30000" dirty="0">
              <a:solidFill>
                <a:srgbClr val="303030"/>
              </a:solidFill>
              <a:latin typeface="Arial"/>
              <a:ea typeface="Arial"/>
              <a:cs typeface="Arial"/>
              <a:sym typeface="Arial"/>
            </a:endParaRPr>
          </a:p>
        </p:txBody>
      </p:sp>
      <p:pic>
        <p:nvPicPr>
          <p:cNvPr id="450" name="Google Shape;450;p29"/>
          <p:cNvPicPr preferRelativeResize="0"/>
          <p:nvPr/>
        </p:nvPicPr>
        <p:blipFill rotWithShape="1">
          <a:blip r:embed="rId4">
            <a:alphaModFix/>
          </a:blip>
          <a:srcRect/>
          <a:stretch/>
        </p:blipFill>
        <p:spPr>
          <a:xfrm>
            <a:off x="43836775" y="1414300"/>
            <a:ext cx="5607150" cy="3916800"/>
          </a:xfrm>
          <a:prstGeom prst="rect">
            <a:avLst/>
          </a:prstGeom>
          <a:noFill/>
          <a:ln>
            <a:noFill/>
          </a:ln>
        </p:spPr>
      </p:pic>
      <p:pic>
        <p:nvPicPr>
          <p:cNvPr id="451" name="Google Shape;451;p29"/>
          <p:cNvPicPr preferRelativeResize="0"/>
          <p:nvPr/>
        </p:nvPicPr>
        <p:blipFill rotWithShape="1">
          <a:blip r:embed="rId5">
            <a:alphaModFix/>
          </a:blip>
          <a:srcRect/>
          <a:stretch/>
        </p:blipFill>
        <p:spPr>
          <a:xfrm>
            <a:off x="43836775" y="5331100"/>
            <a:ext cx="5607150" cy="2719975"/>
          </a:xfrm>
          <a:prstGeom prst="rect">
            <a:avLst/>
          </a:prstGeom>
          <a:noFill/>
          <a:ln>
            <a:noFill/>
          </a:ln>
        </p:spPr>
      </p:pic>
      <p:sp>
        <p:nvSpPr>
          <p:cNvPr id="453" name="Google Shape;453;p29"/>
          <p:cNvSpPr txBox="1"/>
          <p:nvPr/>
        </p:nvSpPr>
        <p:spPr>
          <a:xfrm>
            <a:off x="21491281" y="20902181"/>
            <a:ext cx="8156400" cy="831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800"/>
              <a:buFont typeface="Arial"/>
              <a:buNone/>
            </a:pPr>
            <a:r>
              <a:rPr lang="en-US" sz="4800" b="1" i="0" u="none" strike="noStrike" cap="none" dirty="0">
                <a:solidFill>
                  <a:srgbClr val="A64D79"/>
                </a:solidFill>
                <a:latin typeface="Arial"/>
                <a:ea typeface="Arial"/>
                <a:cs typeface="Arial"/>
                <a:sym typeface="Arial"/>
              </a:rPr>
              <a:t>Mean Error Rates</a:t>
            </a:r>
            <a:endParaRPr sz="1400" b="0" i="0" u="none" strike="noStrike" cap="none" dirty="0">
              <a:solidFill>
                <a:srgbClr val="A64D79"/>
              </a:solidFill>
              <a:latin typeface="Arial"/>
              <a:ea typeface="Arial"/>
              <a:cs typeface="Arial"/>
              <a:sym typeface="Arial"/>
            </a:endParaRPr>
          </a:p>
        </p:txBody>
      </p:sp>
      <p:sp>
        <p:nvSpPr>
          <p:cNvPr id="454" name="Google Shape;454;p29"/>
          <p:cNvSpPr txBox="1"/>
          <p:nvPr/>
        </p:nvSpPr>
        <p:spPr>
          <a:xfrm>
            <a:off x="19786716" y="29035849"/>
            <a:ext cx="12135300" cy="1487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800"/>
              <a:buFont typeface="Arial"/>
              <a:buNone/>
            </a:pPr>
            <a:r>
              <a:rPr lang="en-US" sz="4800" b="1" i="0" u="none" strike="noStrike" cap="none" dirty="0">
                <a:solidFill>
                  <a:srgbClr val="A64D79"/>
                </a:solidFill>
                <a:latin typeface="Arial"/>
                <a:ea typeface="Arial"/>
                <a:cs typeface="Arial"/>
                <a:sym typeface="Arial"/>
              </a:rPr>
              <a:t>Mean Response Times</a:t>
            </a:r>
            <a:endParaRPr sz="1400" b="0" i="0" u="none" strike="noStrike" cap="none" dirty="0">
              <a:solidFill>
                <a:srgbClr val="A64D79"/>
              </a:solidFill>
              <a:latin typeface="Arial"/>
              <a:ea typeface="Arial"/>
              <a:cs typeface="Arial"/>
              <a:sym typeface="Arial"/>
            </a:endParaRPr>
          </a:p>
        </p:txBody>
      </p:sp>
      <p:sp>
        <p:nvSpPr>
          <p:cNvPr id="455" name="Google Shape;455;p29"/>
          <p:cNvSpPr txBox="1"/>
          <p:nvPr/>
        </p:nvSpPr>
        <p:spPr>
          <a:xfrm>
            <a:off x="12519247" y="11866705"/>
            <a:ext cx="3626700" cy="3916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1" i="0" u="sng" strike="noStrike" cap="none" dirty="0">
                <a:solidFill>
                  <a:srgbClr val="A64D79"/>
                </a:solidFill>
                <a:latin typeface="Arial"/>
                <a:ea typeface="Arial"/>
                <a:cs typeface="Arial"/>
                <a:sym typeface="Arial"/>
              </a:rPr>
              <a:t>Pair</a:t>
            </a:r>
            <a:endParaRPr sz="1400" b="0" i="0" u="none" strike="noStrike" cap="none" dirty="0">
              <a:solidFill>
                <a:srgbClr val="A64D79"/>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100"/>
              <a:buFont typeface="Arial"/>
              <a:buNone/>
            </a:pPr>
            <a:endParaRPr sz="1100" b="0" i="0" u="none" strike="noStrike" cap="none" dirty="0">
              <a:solidFill>
                <a:srgbClr val="FF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00"/>
                </a:solidFill>
                <a:latin typeface="Arial"/>
                <a:ea typeface="Arial"/>
                <a:cs typeface="Arial"/>
                <a:sym typeface="Arial"/>
              </a:rPr>
              <a:t>A 15</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00"/>
                </a:solidFill>
                <a:latin typeface="Arial"/>
                <a:ea typeface="Arial"/>
                <a:cs typeface="Arial"/>
                <a:sym typeface="Arial"/>
              </a:rPr>
              <a:t>D 04</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00"/>
                </a:solidFill>
                <a:latin typeface="Arial"/>
                <a:ea typeface="Arial"/>
                <a:cs typeface="Arial"/>
                <a:sym typeface="Arial"/>
              </a:rPr>
              <a:t>E 23</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00"/>
                </a:solidFill>
                <a:latin typeface="Arial"/>
                <a:ea typeface="Arial"/>
                <a:cs typeface="Arial"/>
                <a:sym typeface="Arial"/>
              </a:rPr>
              <a:t>H 36</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endParaRPr sz="3600" b="1" i="0" u="none" strike="noStrike" cap="none" dirty="0">
              <a:solidFill>
                <a:srgbClr val="000000"/>
              </a:solidFill>
              <a:latin typeface="Arial"/>
              <a:ea typeface="Arial"/>
              <a:cs typeface="Arial"/>
              <a:sym typeface="Arial"/>
            </a:endParaRPr>
          </a:p>
        </p:txBody>
      </p:sp>
      <p:sp>
        <p:nvSpPr>
          <p:cNvPr id="456" name="Google Shape;456;p29"/>
          <p:cNvSpPr txBox="1"/>
          <p:nvPr/>
        </p:nvSpPr>
        <p:spPr>
          <a:xfrm>
            <a:off x="15528234" y="11798507"/>
            <a:ext cx="4684500" cy="36471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1" i="0" u="sng" strike="noStrike" cap="none" dirty="0">
                <a:solidFill>
                  <a:srgbClr val="A64D79"/>
                </a:solidFill>
                <a:latin typeface="Arial"/>
                <a:ea typeface="Arial"/>
                <a:cs typeface="Arial"/>
                <a:sym typeface="Arial"/>
              </a:rPr>
              <a:t>Task</a:t>
            </a:r>
            <a:endParaRPr sz="1400" b="0" i="0" u="none" strike="noStrike" cap="none" dirty="0">
              <a:solidFill>
                <a:srgbClr val="A64D79"/>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100"/>
              <a:buFont typeface="Arial"/>
              <a:buNone/>
            </a:pPr>
            <a:endParaRPr sz="1100" b="0" i="0" u="none" strike="noStrike" cap="none" dirty="0">
              <a:solidFill>
                <a:srgbClr val="FF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00"/>
                </a:solidFill>
                <a:latin typeface="Arial"/>
                <a:ea typeface="Arial"/>
                <a:cs typeface="Arial"/>
                <a:sym typeface="Arial"/>
              </a:rPr>
              <a:t>CV</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00"/>
                </a:solidFill>
                <a:latin typeface="Arial"/>
                <a:ea typeface="Arial"/>
                <a:cs typeface="Arial"/>
                <a:sym typeface="Arial"/>
              </a:rPr>
              <a:t>CV</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00"/>
                </a:solidFill>
                <a:latin typeface="Arial"/>
                <a:ea typeface="Arial"/>
                <a:cs typeface="Arial"/>
                <a:sym typeface="Arial"/>
              </a:rPr>
              <a:t>OE</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00"/>
                </a:solidFill>
                <a:latin typeface="Arial"/>
                <a:ea typeface="Arial"/>
                <a:cs typeface="Arial"/>
                <a:sym typeface="Arial"/>
              </a:rPr>
              <a:t>OE</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endParaRPr sz="3600" b="1" i="0" u="none" strike="noStrike" cap="none" dirty="0">
              <a:solidFill>
                <a:srgbClr val="000000"/>
              </a:solidFill>
              <a:latin typeface="Arial"/>
              <a:ea typeface="Arial"/>
              <a:cs typeface="Arial"/>
              <a:sym typeface="Arial"/>
            </a:endParaRPr>
          </a:p>
        </p:txBody>
      </p:sp>
      <p:sp>
        <p:nvSpPr>
          <p:cNvPr id="457" name="Google Shape;457;p29"/>
          <p:cNvSpPr txBox="1"/>
          <p:nvPr/>
        </p:nvSpPr>
        <p:spPr>
          <a:xfrm>
            <a:off x="20212734" y="11776404"/>
            <a:ext cx="4684500" cy="3000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1" i="0" u="sng" strike="noStrike" cap="none" dirty="0">
                <a:solidFill>
                  <a:srgbClr val="A64D79"/>
                </a:solidFill>
                <a:latin typeface="Arial"/>
                <a:ea typeface="Arial"/>
                <a:cs typeface="Arial"/>
                <a:sym typeface="Arial"/>
              </a:rPr>
              <a:t>Correct Response</a:t>
            </a:r>
            <a:endParaRPr sz="1400" b="0" i="0" u="none" strike="noStrike" cap="none" dirty="0">
              <a:solidFill>
                <a:srgbClr val="A64D79"/>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100"/>
              <a:buFont typeface="Arial"/>
              <a:buNone/>
            </a:pPr>
            <a:endParaRPr sz="1100" b="0" i="0" u="none" strike="noStrike" cap="none" dirty="0">
              <a:solidFill>
                <a:srgbClr val="FF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00"/>
                </a:solidFill>
                <a:latin typeface="Arial"/>
                <a:ea typeface="Arial"/>
                <a:cs typeface="Arial"/>
                <a:sym typeface="Arial"/>
              </a:rPr>
              <a:t>P</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00"/>
                </a:solidFill>
                <a:latin typeface="Arial"/>
                <a:ea typeface="Arial"/>
                <a:cs typeface="Arial"/>
                <a:sym typeface="Arial"/>
              </a:rPr>
              <a:t>Q</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00"/>
                </a:solidFill>
                <a:latin typeface="Arial"/>
                <a:ea typeface="Arial"/>
                <a:cs typeface="Arial"/>
                <a:sym typeface="Arial"/>
              </a:rPr>
              <a:t>Q</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00"/>
                </a:solidFill>
                <a:latin typeface="Arial"/>
                <a:ea typeface="Arial"/>
                <a:cs typeface="Arial"/>
                <a:sym typeface="Arial"/>
              </a:rPr>
              <a:t>P</a:t>
            </a:r>
            <a:endParaRPr sz="1400" b="0" i="0" u="none" strike="noStrike" cap="none" dirty="0">
              <a:solidFill>
                <a:srgbClr val="000000"/>
              </a:solidFill>
              <a:latin typeface="Arial"/>
              <a:ea typeface="Arial"/>
              <a:cs typeface="Arial"/>
              <a:sym typeface="Arial"/>
            </a:endParaRPr>
          </a:p>
        </p:txBody>
      </p:sp>
      <p:sp>
        <p:nvSpPr>
          <p:cNvPr id="458" name="Google Shape;458;p29"/>
          <p:cNvSpPr/>
          <p:nvPr/>
        </p:nvSpPr>
        <p:spPr>
          <a:xfrm>
            <a:off x="12408900" y="8558325"/>
            <a:ext cx="25926600" cy="1600200"/>
          </a:xfrm>
          <a:prstGeom prst="rect">
            <a:avLst/>
          </a:prstGeom>
          <a:solidFill>
            <a:srgbClr val="A64D79"/>
          </a:solidFill>
          <a:ln w="9525" cap="flat" cmpd="sng">
            <a:solidFill>
              <a:schemeClr val="dk1"/>
            </a:solidFill>
            <a:prstDash val="solid"/>
            <a:miter lim="800000"/>
            <a:headEnd type="none" w="sm" len="sm"/>
            <a:tailEnd type="none" w="sm" len="sm"/>
          </a:ln>
        </p:spPr>
        <p:txBody>
          <a:bodyPr spcFirstLastPara="1" wrap="square" lIns="199975" tIns="99975" rIns="199975" bIns="99975" anchor="ctr" anchorCtr="0">
            <a:noAutofit/>
          </a:bodyPr>
          <a:lstStyle/>
          <a:p>
            <a:pPr marL="0" marR="0" lvl="0" indent="0" algn="ctr" rtl="0">
              <a:lnSpc>
                <a:spcPct val="100000"/>
              </a:lnSpc>
              <a:spcBef>
                <a:spcPts val="0"/>
              </a:spcBef>
              <a:spcAft>
                <a:spcPts val="0"/>
              </a:spcAft>
              <a:buClr>
                <a:srgbClr val="000000"/>
              </a:buClr>
              <a:buSzPts val="6300"/>
              <a:buFont typeface="Arial"/>
              <a:buNone/>
            </a:pPr>
            <a:r>
              <a:rPr lang="en-US" sz="6300" b="1" i="0" u="none" strike="noStrike" cap="none">
                <a:solidFill>
                  <a:schemeClr val="lt1"/>
                </a:solidFill>
                <a:latin typeface="Calibri"/>
                <a:ea typeface="Calibri"/>
                <a:cs typeface="Calibri"/>
                <a:sym typeface="Calibri"/>
              </a:rPr>
              <a:t>Methods</a:t>
            </a:r>
            <a:endParaRPr sz="1400" b="0" i="0" u="none" strike="noStrike" cap="none">
              <a:solidFill>
                <a:srgbClr val="000000"/>
              </a:solidFill>
              <a:latin typeface="Arial"/>
              <a:ea typeface="Arial"/>
              <a:cs typeface="Arial"/>
              <a:sym typeface="Arial"/>
            </a:endParaRPr>
          </a:p>
        </p:txBody>
      </p:sp>
      <p:sp>
        <p:nvSpPr>
          <p:cNvPr id="459" name="Google Shape;459;p29"/>
          <p:cNvSpPr/>
          <p:nvPr/>
        </p:nvSpPr>
        <p:spPr>
          <a:xfrm>
            <a:off x="34631069" y="12146903"/>
            <a:ext cx="3424800" cy="4672200"/>
          </a:xfrm>
          <a:prstGeom prst="roundRect">
            <a:avLst>
              <a:gd name="adj" fmla="val 16667"/>
            </a:avLst>
          </a:prstGeom>
          <a:solidFill>
            <a:srgbClr val="A64D79"/>
          </a:solidFill>
          <a:ln w="76200" cap="flat" cmpd="sng">
            <a:solidFill>
              <a:srgbClr val="000000"/>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400" b="1" i="0" u="none" strike="noStrike" cap="none">
                <a:solidFill>
                  <a:srgbClr val="FFFFFF"/>
                </a:solidFill>
                <a:latin typeface="Arial"/>
                <a:ea typeface="Arial"/>
                <a:cs typeface="Arial"/>
                <a:sym typeface="Arial"/>
              </a:rPr>
              <a:t>MoCA</a:t>
            </a:r>
            <a:endParaRPr sz="4400" b="1" i="0" u="none" strike="noStrike" cap="none">
              <a:solidFill>
                <a:srgbClr val="FFFFFF"/>
              </a:solidFill>
              <a:latin typeface="Arial"/>
              <a:ea typeface="Arial"/>
              <a:cs typeface="Arial"/>
              <a:sym typeface="Arial"/>
            </a:endParaRPr>
          </a:p>
        </p:txBody>
      </p:sp>
      <p:sp>
        <p:nvSpPr>
          <p:cNvPr id="460" name="Google Shape;460;p29"/>
          <p:cNvSpPr/>
          <p:nvPr/>
        </p:nvSpPr>
        <p:spPr>
          <a:xfrm>
            <a:off x="30209616" y="12119352"/>
            <a:ext cx="3424800" cy="4672200"/>
          </a:xfrm>
          <a:prstGeom prst="roundRect">
            <a:avLst>
              <a:gd name="adj" fmla="val 16667"/>
            </a:avLst>
          </a:prstGeom>
          <a:solidFill>
            <a:srgbClr val="A64D79"/>
          </a:solidFill>
          <a:ln w="76200" cap="flat" cmpd="sng">
            <a:solidFill>
              <a:srgbClr val="000000"/>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400" b="1" i="0" u="none" strike="noStrike" cap="none">
                <a:solidFill>
                  <a:srgbClr val="FFFFFF"/>
                </a:solidFill>
                <a:latin typeface="Arial"/>
                <a:ea typeface="Arial"/>
                <a:cs typeface="Arial"/>
                <a:sym typeface="Arial"/>
              </a:rPr>
              <a:t>Switch Task</a:t>
            </a:r>
            <a:endParaRPr sz="1400" b="0" i="0" u="none" strike="noStrike" cap="none">
              <a:solidFill>
                <a:srgbClr val="000000"/>
              </a:solidFill>
              <a:latin typeface="Arial"/>
              <a:ea typeface="Arial"/>
              <a:cs typeface="Arial"/>
              <a:sym typeface="Arial"/>
            </a:endParaRPr>
          </a:p>
        </p:txBody>
      </p:sp>
      <p:grpSp>
        <p:nvGrpSpPr>
          <p:cNvPr id="461" name="Google Shape;461;p29"/>
          <p:cNvGrpSpPr/>
          <p:nvPr/>
        </p:nvGrpSpPr>
        <p:grpSpPr>
          <a:xfrm>
            <a:off x="25919731" y="12109835"/>
            <a:ext cx="4641552" cy="4746332"/>
            <a:chOff x="11969326" y="15826330"/>
            <a:chExt cx="3661685" cy="1881300"/>
          </a:xfrm>
        </p:grpSpPr>
        <p:sp>
          <p:nvSpPr>
            <p:cNvPr id="462" name="Google Shape;462;p29"/>
            <p:cNvSpPr/>
            <p:nvPr/>
          </p:nvSpPr>
          <p:spPr>
            <a:xfrm>
              <a:off x="11969326" y="15826330"/>
              <a:ext cx="2701800" cy="1881300"/>
            </a:xfrm>
            <a:prstGeom prst="roundRect">
              <a:avLst>
                <a:gd name="adj" fmla="val 16667"/>
              </a:avLst>
            </a:prstGeom>
            <a:solidFill>
              <a:srgbClr val="A64D79"/>
            </a:solidFill>
            <a:ln w="76200" cap="flat" cmpd="sng">
              <a:solidFill>
                <a:srgbClr val="000000"/>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400" b="1" i="0" u="none" strike="noStrike" cap="none">
                  <a:solidFill>
                    <a:srgbClr val="FFFFFF"/>
                  </a:solidFill>
                  <a:latin typeface="Arial"/>
                  <a:ea typeface="Arial"/>
                  <a:cs typeface="Arial"/>
                  <a:sym typeface="Arial"/>
                </a:rPr>
                <a:t>Pure Task</a:t>
              </a:r>
              <a:endParaRPr sz="1400" b="0" i="0" u="none" strike="noStrike" cap="none">
                <a:solidFill>
                  <a:srgbClr val="000000"/>
                </a:solidFill>
                <a:latin typeface="Arial"/>
                <a:ea typeface="Arial"/>
                <a:cs typeface="Arial"/>
                <a:sym typeface="Arial"/>
              </a:endParaRPr>
            </a:p>
          </p:txBody>
        </p:sp>
        <p:sp>
          <p:nvSpPr>
            <p:cNvPr id="463" name="Google Shape;463;p29"/>
            <p:cNvSpPr/>
            <p:nvPr/>
          </p:nvSpPr>
          <p:spPr>
            <a:xfrm>
              <a:off x="14532411" y="16500119"/>
              <a:ext cx="1098600" cy="644400"/>
            </a:xfrm>
            <a:prstGeom prst="rightArrow">
              <a:avLst>
                <a:gd name="adj1" fmla="val 50000"/>
                <a:gd name="adj2" fmla="val 50000"/>
              </a:avLst>
            </a:prstGeom>
            <a:solidFill>
              <a:srgbClr val="000000"/>
            </a:solidFill>
            <a:ln w="47625" cap="flat" cmpd="sng">
              <a:solidFill>
                <a:srgbClr val="FFFFFF"/>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600"/>
                <a:buFont typeface="Arial"/>
                <a:buNone/>
              </a:pPr>
              <a:endParaRPr sz="2600" b="1" i="0" u="none" strike="noStrike" cap="none">
                <a:solidFill>
                  <a:srgbClr val="FFFFFF"/>
                </a:solidFill>
                <a:latin typeface="Arial"/>
                <a:ea typeface="Arial"/>
                <a:cs typeface="Arial"/>
                <a:sym typeface="Arial"/>
              </a:endParaRPr>
            </a:p>
          </p:txBody>
        </p:sp>
      </p:grpSp>
      <p:sp>
        <p:nvSpPr>
          <p:cNvPr id="464" name="Google Shape;464;p29"/>
          <p:cNvSpPr txBox="1"/>
          <p:nvPr/>
        </p:nvSpPr>
        <p:spPr>
          <a:xfrm>
            <a:off x="28844746" y="10267819"/>
            <a:ext cx="6902100" cy="9234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800"/>
              <a:buFont typeface="Arial"/>
              <a:buNone/>
            </a:pPr>
            <a:r>
              <a:rPr lang="en-US" sz="4800" b="1" i="0" u="sng" strike="noStrike" cap="none" dirty="0">
                <a:solidFill>
                  <a:srgbClr val="A64D79"/>
                </a:solidFill>
                <a:latin typeface="Arial"/>
                <a:ea typeface="Arial"/>
                <a:cs typeface="Arial"/>
                <a:sym typeface="Arial"/>
              </a:rPr>
              <a:t>General Procedure</a:t>
            </a:r>
            <a:endParaRPr sz="4800" b="1" i="0" u="sng" strike="noStrike" cap="none" dirty="0">
              <a:solidFill>
                <a:srgbClr val="A64D79"/>
              </a:solidFill>
              <a:latin typeface="Arial"/>
              <a:ea typeface="Arial"/>
              <a:cs typeface="Arial"/>
              <a:sym typeface="Arial"/>
            </a:endParaRPr>
          </a:p>
        </p:txBody>
      </p:sp>
      <p:sp>
        <p:nvSpPr>
          <p:cNvPr id="466" name="Google Shape;466;p29"/>
          <p:cNvSpPr/>
          <p:nvPr/>
        </p:nvSpPr>
        <p:spPr>
          <a:xfrm>
            <a:off x="824375" y="8546863"/>
            <a:ext cx="10591800" cy="1600200"/>
          </a:xfrm>
          <a:prstGeom prst="rect">
            <a:avLst/>
          </a:prstGeom>
          <a:solidFill>
            <a:srgbClr val="A64D79"/>
          </a:solidFill>
          <a:ln w="9525" cap="flat" cmpd="sng">
            <a:solidFill>
              <a:schemeClr val="dk1"/>
            </a:solidFill>
            <a:prstDash val="solid"/>
            <a:miter lim="800000"/>
            <a:headEnd type="none" w="sm" len="sm"/>
            <a:tailEnd type="none" w="sm" len="sm"/>
          </a:ln>
        </p:spPr>
        <p:txBody>
          <a:bodyPr spcFirstLastPara="1" wrap="square" lIns="199975" tIns="99975" rIns="199975" bIns="99975" anchor="ctr" anchorCtr="0">
            <a:noAutofit/>
          </a:bodyPr>
          <a:lstStyle/>
          <a:p>
            <a:pPr marL="0" marR="0" lvl="0" indent="0" algn="ctr" rtl="0">
              <a:lnSpc>
                <a:spcPct val="100000"/>
              </a:lnSpc>
              <a:spcBef>
                <a:spcPts val="0"/>
              </a:spcBef>
              <a:spcAft>
                <a:spcPts val="0"/>
              </a:spcAft>
              <a:buClr>
                <a:srgbClr val="000000"/>
              </a:buClr>
              <a:buSzPts val="6300"/>
              <a:buFont typeface="Arial"/>
              <a:buNone/>
            </a:pPr>
            <a:r>
              <a:rPr lang="en-US" sz="6300" b="1" i="0" u="none" strike="noStrike" cap="none">
                <a:solidFill>
                  <a:schemeClr val="lt1"/>
                </a:solidFill>
                <a:latin typeface="Calibri"/>
                <a:ea typeface="Calibri"/>
                <a:cs typeface="Calibri"/>
                <a:sym typeface="Calibri"/>
              </a:rPr>
              <a:t>Abstract </a:t>
            </a:r>
            <a:endParaRPr sz="1400" b="0" i="0" u="none" strike="noStrike" cap="none">
              <a:solidFill>
                <a:srgbClr val="000000"/>
              </a:solidFill>
              <a:latin typeface="Arial"/>
              <a:ea typeface="Arial"/>
              <a:cs typeface="Arial"/>
              <a:sym typeface="Arial"/>
            </a:endParaRPr>
          </a:p>
        </p:txBody>
      </p:sp>
      <p:sp>
        <p:nvSpPr>
          <p:cNvPr id="467" name="Google Shape;467;p29"/>
          <p:cNvSpPr txBox="1"/>
          <p:nvPr/>
        </p:nvSpPr>
        <p:spPr>
          <a:xfrm>
            <a:off x="-25206850" y="9268075"/>
            <a:ext cx="10073400" cy="70251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100"/>
              <a:buFont typeface="Arial"/>
              <a:buNone/>
            </a:pPr>
            <a:endParaRPr sz="3000" b="0" i="0" u="sng" strike="noStrike" cap="none">
              <a:solidFill>
                <a:srgbClr val="FF0000"/>
              </a:solidFill>
              <a:latin typeface="Arial"/>
              <a:ea typeface="Arial"/>
              <a:cs typeface="Arial"/>
              <a:sym typeface="Arial"/>
            </a:endParaRPr>
          </a:p>
        </p:txBody>
      </p:sp>
      <p:sp>
        <p:nvSpPr>
          <p:cNvPr id="468" name="Google Shape;468;p29"/>
          <p:cNvSpPr txBox="1"/>
          <p:nvPr/>
        </p:nvSpPr>
        <p:spPr>
          <a:xfrm>
            <a:off x="25558887" y="17498160"/>
            <a:ext cx="13240800" cy="2123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US" sz="3200" b="0" i="0" u="none" strike="noStrike" cap="none" dirty="0">
                <a:solidFill>
                  <a:srgbClr val="000000"/>
                </a:solidFill>
                <a:latin typeface="Calibri"/>
                <a:ea typeface="Calibri"/>
                <a:cs typeface="Calibri"/>
                <a:sym typeface="Calibri"/>
              </a:rPr>
              <a:t>Note: Participants completed four sets of trials. The first two blocks always contained pure trials. The final two sets of trials were always switch blocks.</a:t>
            </a:r>
            <a:endParaRPr sz="3200" b="0" i="0" u="none" strike="noStrike" cap="none" dirty="0">
              <a:solidFill>
                <a:srgbClr val="000000"/>
              </a:solidFill>
              <a:latin typeface="Calibri"/>
              <a:ea typeface="Calibri"/>
              <a:cs typeface="Calibri"/>
              <a:sym typeface="Calibri"/>
            </a:endParaRPr>
          </a:p>
        </p:txBody>
      </p:sp>
      <p:sp>
        <p:nvSpPr>
          <p:cNvPr id="469" name="Google Shape;469;p29"/>
          <p:cNvSpPr txBox="1"/>
          <p:nvPr/>
        </p:nvSpPr>
        <p:spPr>
          <a:xfrm>
            <a:off x="14419434" y="10385148"/>
            <a:ext cx="6902100" cy="9234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800"/>
              <a:buFont typeface="Arial"/>
              <a:buNone/>
            </a:pPr>
            <a:r>
              <a:rPr lang="en-US" sz="4800" b="1" i="0" u="sng" strike="noStrike" cap="none" dirty="0">
                <a:solidFill>
                  <a:srgbClr val="A64D79"/>
                </a:solidFill>
                <a:latin typeface="Arial"/>
                <a:ea typeface="Arial"/>
                <a:cs typeface="Arial"/>
                <a:sym typeface="Arial"/>
              </a:rPr>
              <a:t>Material</a:t>
            </a:r>
            <a:endParaRPr sz="4400" b="1" i="0" u="sng" strike="noStrike" cap="none" dirty="0">
              <a:solidFill>
                <a:srgbClr val="A64D79"/>
              </a:solidFill>
              <a:latin typeface="Arial"/>
              <a:ea typeface="Arial"/>
              <a:cs typeface="Arial"/>
              <a:sym typeface="Arial"/>
            </a:endParaRPr>
          </a:p>
        </p:txBody>
      </p:sp>
      <p:sp>
        <p:nvSpPr>
          <p:cNvPr id="470" name="Google Shape;470;p29"/>
          <p:cNvSpPr txBox="1"/>
          <p:nvPr/>
        </p:nvSpPr>
        <p:spPr>
          <a:xfrm>
            <a:off x="12441994" y="15213909"/>
            <a:ext cx="12666600" cy="4746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n-US" sz="3200" b="0" i="0" u="none" strike="noStrike" cap="none" dirty="0">
                <a:solidFill>
                  <a:schemeClr val="dk1"/>
                </a:solidFill>
                <a:latin typeface="Calibri"/>
                <a:ea typeface="Calibri"/>
                <a:cs typeface="Calibri"/>
                <a:sym typeface="Calibri"/>
              </a:rPr>
              <a:t>Combinations of letters and numbers were used as stimuli (e.g., A 15). Following the design of Huff et al. (2015), these pairs by randomly pairing letters (A, D, E, H, I, J, O, P, S, or U) with numbers randomly selected from 1 and 99. Pairs were selected so that half contained odd numbers. Odd numbers and Consonants were mapped to the ‘Q’ key. Even numbers and Vowels were mapped to the ‘P’ key.</a:t>
            </a:r>
            <a:endParaRPr sz="3200" b="0" i="0" u="none" strike="noStrike" cap="none" dirty="0">
              <a:solidFill>
                <a:srgbClr val="000000"/>
              </a:solidFill>
              <a:latin typeface="Calibri"/>
              <a:ea typeface="Calibri"/>
              <a:cs typeface="Calibri"/>
              <a:sym typeface="Calibri"/>
            </a:endParaRPr>
          </a:p>
        </p:txBody>
      </p:sp>
      <p:pic>
        <p:nvPicPr>
          <p:cNvPr id="483" name="Google Shape;483;p29"/>
          <p:cNvPicPr preferRelativeResize="0"/>
          <p:nvPr/>
        </p:nvPicPr>
        <p:blipFill rotWithShape="1">
          <a:blip r:embed="rId6">
            <a:alphaModFix/>
          </a:blip>
          <a:srcRect/>
          <a:stretch/>
        </p:blipFill>
        <p:spPr>
          <a:xfrm>
            <a:off x="2919163" y="35464750"/>
            <a:ext cx="6902100" cy="2686050"/>
          </a:xfrm>
          <a:prstGeom prst="rect">
            <a:avLst/>
          </a:prstGeom>
          <a:noFill/>
          <a:ln>
            <a:noFill/>
          </a:ln>
        </p:spPr>
      </p:pic>
      <p:sp>
        <p:nvSpPr>
          <p:cNvPr id="486" name="Google Shape;486;p29"/>
          <p:cNvSpPr/>
          <p:nvPr/>
        </p:nvSpPr>
        <p:spPr>
          <a:xfrm>
            <a:off x="33495047" y="13816937"/>
            <a:ext cx="1392600" cy="1625700"/>
          </a:xfrm>
          <a:prstGeom prst="rightArrow">
            <a:avLst>
              <a:gd name="adj1" fmla="val 50000"/>
              <a:gd name="adj2" fmla="val 50000"/>
            </a:avLst>
          </a:prstGeom>
          <a:solidFill>
            <a:srgbClr val="000000"/>
          </a:solidFill>
          <a:ln w="47625" cap="flat" cmpd="sng">
            <a:solidFill>
              <a:srgbClr val="FFFFFF"/>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600"/>
              <a:buFont typeface="Arial"/>
              <a:buNone/>
            </a:pPr>
            <a:endParaRPr sz="2600" b="1" i="0" u="none" strike="noStrike" cap="none">
              <a:solidFill>
                <a:srgbClr val="FFFFFF"/>
              </a:solidFill>
              <a:latin typeface="Arial"/>
              <a:ea typeface="Arial"/>
              <a:cs typeface="Arial"/>
              <a:sym typeface="Arial"/>
            </a:endParaRPr>
          </a:p>
        </p:txBody>
      </p:sp>
      <p:sp>
        <p:nvSpPr>
          <p:cNvPr id="489" name="Google Shape;489;p29"/>
          <p:cNvSpPr/>
          <p:nvPr/>
        </p:nvSpPr>
        <p:spPr>
          <a:xfrm>
            <a:off x="39443013" y="35983819"/>
            <a:ext cx="10936500" cy="1600200"/>
          </a:xfrm>
          <a:prstGeom prst="rect">
            <a:avLst/>
          </a:prstGeom>
          <a:solidFill>
            <a:srgbClr val="A64D79"/>
          </a:solidFill>
          <a:ln w="9525" cap="flat" cmpd="sng">
            <a:solidFill>
              <a:schemeClr val="dk1"/>
            </a:solidFill>
            <a:prstDash val="solid"/>
            <a:miter lim="800000"/>
            <a:headEnd type="none" w="sm" len="sm"/>
            <a:tailEnd type="none" w="sm" len="sm"/>
          </a:ln>
        </p:spPr>
        <p:txBody>
          <a:bodyPr spcFirstLastPara="1" wrap="square" lIns="199975" tIns="99975" rIns="199975" bIns="99975"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lt1"/>
                </a:solidFill>
                <a:latin typeface="Calibri"/>
                <a:ea typeface="Calibri"/>
                <a:cs typeface="Calibri"/>
                <a:sym typeface="Calibri"/>
              </a:rPr>
              <a:t>More info available by email at nicholas.maxwell@usm.edu</a:t>
            </a:r>
            <a:endParaRPr/>
          </a:p>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lt1"/>
                </a:solidFill>
                <a:latin typeface="Calibri"/>
                <a:ea typeface="Calibri"/>
                <a:cs typeface="Calibri"/>
                <a:sym typeface="Calibri"/>
              </a:rPr>
              <a:t>Data and </a:t>
            </a:r>
            <a:r>
              <a:rPr lang="en-US" sz="2800" b="0" i="1" u="none" strike="noStrike" cap="none">
                <a:solidFill>
                  <a:schemeClr val="lt1"/>
                </a:solidFill>
                <a:latin typeface="Calibri"/>
                <a:ea typeface="Calibri"/>
                <a:cs typeface="Calibri"/>
                <a:sym typeface="Calibri"/>
              </a:rPr>
              <a:t>R</a:t>
            </a:r>
            <a:r>
              <a:rPr lang="en-US" sz="2800" b="0" i="0" u="none" strike="noStrike" cap="none">
                <a:solidFill>
                  <a:schemeClr val="lt1"/>
                </a:solidFill>
                <a:latin typeface="Calibri"/>
                <a:ea typeface="Calibri"/>
                <a:cs typeface="Calibri"/>
                <a:sym typeface="Calibri"/>
              </a:rPr>
              <a:t> code available at github.com/npm27</a:t>
            </a:r>
            <a:endParaRPr sz="2800" b="0" i="0" u="none" strike="noStrike" cap="none">
              <a:solidFill>
                <a:schemeClr val="lt1"/>
              </a:solidFill>
              <a:latin typeface="Arial"/>
              <a:ea typeface="Arial"/>
              <a:cs typeface="Arial"/>
              <a:sym typeface="Arial"/>
            </a:endParaRPr>
          </a:p>
        </p:txBody>
      </p:sp>
      <p:graphicFrame>
        <p:nvGraphicFramePr>
          <p:cNvPr id="53" name="Chart 52">
            <a:extLst>
              <a:ext uri="{FF2B5EF4-FFF2-40B4-BE49-F238E27FC236}">
                <a16:creationId xmlns:a16="http://schemas.microsoft.com/office/drawing/2014/main" id="{62D5668E-42F8-4A71-882D-DC950D7FAE99}"/>
              </a:ext>
            </a:extLst>
          </p:cNvPr>
          <p:cNvGraphicFramePr/>
          <p:nvPr>
            <p:extLst>
              <p:ext uri="{D42A27DB-BD31-4B8C-83A1-F6EECF244321}">
                <p14:modId xmlns:p14="http://schemas.microsoft.com/office/powerpoint/2010/main" val="1841338561"/>
              </p:ext>
            </p:extLst>
          </p:nvPr>
        </p:nvGraphicFramePr>
        <p:xfrm>
          <a:off x="27383257" y="29693053"/>
          <a:ext cx="12504919" cy="83666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54" name="Chart 53">
            <a:extLst>
              <a:ext uri="{FF2B5EF4-FFF2-40B4-BE49-F238E27FC236}">
                <a16:creationId xmlns:a16="http://schemas.microsoft.com/office/drawing/2014/main" id="{76C13943-C68D-4708-9132-7F93032D7AE4}"/>
              </a:ext>
            </a:extLst>
          </p:cNvPr>
          <p:cNvGraphicFramePr/>
          <p:nvPr>
            <p:extLst>
              <p:ext uri="{D42A27DB-BD31-4B8C-83A1-F6EECF244321}">
                <p14:modId xmlns:p14="http://schemas.microsoft.com/office/powerpoint/2010/main" val="2433030167"/>
              </p:ext>
            </p:extLst>
          </p:nvPr>
        </p:nvGraphicFramePr>
        <p:xfrm>
          <a:off x="27267653" y="21317684"/>
          <a:ext cx="12504919" cy="8528788"/>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55" name="Chart 54">
            <a:extLst>
              <a:ext uri="{FF2B5EF4-FFF2-40B4-BE49-F238E27FC236}">
                <a16:creationId xmlns:a16="http://schemas.microsoft.com/office/drawing/2014/main" id="{4C380401-1515-4D2C-9DC5-8D20AE170E5A}"/>
              </a:ext>
            </a:extLst>
          </p:cNvPr>
          <p:cNvGraphicFramePr/>
          <p:nvPr>
            <p:extLst>
              <p:ext uri="{D42A27DB-BD31-4B8C-83A1-F6EECF244321}">
                <p14:modId xmlns:p14="http://schemas.microsoft.com/office/powerpoint/2010/main" val="2618788797"/>
              </p:ext>
            </p:extLst>
          </p:nvPr>
        </p:nvGraphicFramePr>
        <p:xfrm>
          <a:off x="12392315" y="21499365"/>
          <a:ext cx="12504919" cy="834711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56" name="Chart 55">
            <a:extLst>
              <a:ext uri="{FF2B5EF4-FFF2-40B4-BE49-F238E27FC236}">
                <a16:creationId xmlns:a16="http://schemas.microsoft.com/office/drawing/2014/main" id="{21B1D5FC-1EA1-4441-B2BE-0FA7EEFA0036}"/>
              </a:ext>
            </a:extLst>
          </p:cNvPr>
          <p:cNvGraphicFramePr/>
          <p:nvPr>
            <p:extLst>
              <p:ext uri="{D42A27DB-BD31-4B8C-83A1-F6EECF244321}">
                <p14:modId xmlns:p14="http://schemas.microsoft.com/office/powerpoint/2010/main" val="2388373194"/>
              </p:ext>
            </p:extLst>
          </p:nvPr>
        </p:nvGraphicFramePr>
        <p:xfrm>
          <a:off x="12522835" y="30136125"/>
          <a:ext cx="12504919" cy="7923608"/>
        </p:xfrm>
        <a:graphic>
          <a:graphicData uri="http://schemas.openxmlformats.org/drawingml/2006/chart">
            <c:chart xmlns:c="http://schemas.openxmlformats.org/drawingml/2006/chart" xmlns:r="http://schemas.openxmlformats.org/officeDocument/2006/relationships" r:id="rId10"/>
          </a:graphicData>
        </a:graphic>
      </p:graphicFrame>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1238</Words>
  <Application>Microsoft Office PowerPoint</Application>
  <PresentationFormat>Custom</PresentationFormat>
  <Paragraphs>68</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Nick Maxwell</cp:lastModifiedBy>
  <cp:revision>1</cp:revision>
  <dcterms:modified xsi:type="dcterms:W3CDTF">2019-04-21T22:23:38Z</dcterms:modified>
</cp:coreProperties>
</file>