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19ED-47D3-48F9-94C7-E4FC57AF2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A50DD-C654-46E0-960B-017FD6CF3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95B8-19CF-43C3-B145-5D9B5075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18DE-81DC-4286-B16D-276120FDED2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D5903-5C12-4BDC-8148-8C58CA08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51720-9EE3-4078-A7F2-69E116CB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A53-5FCD-4CC5-B0D9-86086F3D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5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C9ED-533D-451A-A8F7-FF4EA23A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1CE93-E3C0-4F5D-A4A0-C1FCEED30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477A-035D-4FCE-9895-1489FC1A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18DE-81DC-4286-B16D-276120FDED2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3A57E-BC9B-4F2B-ACE9-5F10BEBC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294E-E1E8-4386-8FDA-571984FB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A53-5FCD-4CC5-B0D9-86086F3D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6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AE9BA-8A96-4034-8D8C-108FFF7BF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E5460-0CAA-4BB6-BFA3-AF59CBC32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DED7-BCC3-4D0C-989E-82464680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18DE-81DC-4286-B16D-276120FDED2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4CFA2-9DB9-4E79-B81B-87D41D2F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2B54-3859-4D5B-ADAE-3B77398A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A53-5FCD-4CC5-B0D9-86086F3D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4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7B31-4A06-478C-ADB2-14426A0F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1474-2719-4963-870B-D058F54CE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BEE5-0CC8-46A3-828D-54163183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18DE-81DC-4286-B16D-276120FDED2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DDB0-1B01-40C8-9F80-F6F9F220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E624-3191-4584-8ECB-5B171104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A53-5FCD-4CC5-B0D9-86086F3D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067F-760C-4282-9666-AF3CD753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DCB68-6030-4AFB-B80D-5651B06D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00A9-79CA-4C58-837C-F148E50B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18DE-81DC-4286-B16D-276120FDED2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410A8-F5E4-4CAC-92EA-84DB97E0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8A74B-6551-4CE5-942D-E4EEBC41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A53-5FCD-4CC5-B0D9-86086F3D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97E5-95CE-4D0E-9CE5-09245A86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8C9E-72FD-4A4D-A3DD-792B67CEA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62E38-4E98-42E0-BE63-17D491DCA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074D6-36E9-4908-A44F-11AF92D7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18DE-81DC-4286-B16D-276120FDED2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6FCEA-B792-4752-857A-4624CDE2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8318-E921-4D5C-B480-C80C44CE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A53-5FCD-4CC5-B0D9-86086F3D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BC4E-34AD-4658-B75D-E80035C0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55C59-1297-49B7-9379-5A96C631B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B49AE-7F6B-46FB-9256-8F30EE348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71127-5654-4EDD-8122-E2C0B96F6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C9D52-8ABC-4F40-9F8A-A950A9024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9D48F-26CF-4B71-AEA7-CDDBE2F2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18DE-81DC-4286-B16D-276120FDED2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E8CA1-F843-4100-985A-30D8E736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4FEAA-27FB-4D84-AF23-0F2A8F9D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A53-5FCD-4CC5-B0D9-86086F3D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9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B4D1-DE7B-46E8-A5B3-7037D8EA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4F4E5-8218-46FB-BD74-537307E6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18DE-81DC-4286-B16D-276120FDED2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4111A-FEEB-418B-9BF8-612FC73D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AE727-5D05-4164-A9C5-9044943F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A53-5FCD-4CC5-B0D9-86086F3D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9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8F23-ADF1-49E7-B82B-47986B5B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18DE-81DC-4286-B16D-276120FDED2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DDFFA-FE89-4B7F-805D-8D22BD4D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6896F-8CD2-4E23-A949-EFC4C099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A53-5FCD-4CC5-B0D9-86086F3D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D213-50EB-4FFA-A5E8-C4BD2B88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7E3F-1215-4C26-A5B0-81BD2A22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BC575-D9C3-439C-9932-6A4FDAACA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FEB83-3AB6-4A45-82A5-4F20B56B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18DE-81DC-4286-B16D-276120FDED2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CED68-ABC4-4728-AF9B-03B2DD6C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93037-04D4-4E93-801D-8A6F0D6A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A53-5FCD-4CC5-B0D9-86086F3D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B3BB-79D1-42F6-B49F-50CAD202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6DF90-55CC-4623-B005-CA9E61DB4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2509F-7DCD-4A9A-92CB-FBF06BDD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ED1C-3B45-40FD-99EC-B63CE73A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18DE-81DC-4286-B16D-276120FDED2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2A71E-EFF3-4FC7-BFD5-6432B479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5FE52-DEB9-4293-B7AC-BDDF83D6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A53-5FCD-4CC5-B0D9-86086F3D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4A602-001F-486A-87F2-E782239F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601E1-9D61-4F85-8884-EBB82514B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0A17-DE80-4733-B92B-F538E8E94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18DE-81DC-4286-B16D-276120FDED2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8C1C-FD3F-4D2B-9EC5-05268FC40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25E7-6E53-4B80-84E6-3E44B84C8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6A53-5FCD-4CC5-B0D9-86086F3D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6A61-C1C0-4522-B968-BA7421226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CVOE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53665-D982-4BB5-BEE3-A5738AB59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54B9-BD00-49D7-87DB-F474DB8C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CV Task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F8E9-4F42-4409-BABD-75BBA983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following section you will be presented with pairs of letters and numbers. Please indicate whether the letter is a CONSONANT or a VOWEL.</a:t>
            </a:r>
          </a:p>
          <a:p>
            <a:endParaRPr lang="en-US" dirty="0"/>
          </a:p>
          <a:p>
            <a:r>
              <a:rPr lang="en-US" dirty="0"/>
              <a:t>You will press the 'Q' key for CONSONANTS.</a:t>
            </a:r>
          </a:p>
          <a:p>
            <a:r>
              <a:rPr lang="en-US" dirty="0"/>
              <a:t>You press the 'P' key for VOWELS.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Press 'Enter' when you are ready to continue.</a:t>
            </a:r>
          </a:p>
        </p:txBody>
      </p:sp>
    </p:spTree>
    <p:extLst>
      <p:ext uri="{BB962C8B-B14F-4D97-AF65-F5344CB8AC3E}">
        <p14:creationId xmlns:p14="http://schemas.microsoft.com/office/powerpoint/2010/main" val="281863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43B1-39AB-497B-9865-24567457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Q										     P</a:t>
            </a:r>
            <a:br>
              <a:rPr lang="en-US" sz="3600" dirty="0"/>
            </a:br>
            <a:r>
              <a:rPr lang="en-US" sz="3600" dirty="0"/>
              <a:t>Odd									        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4D01-7C4D-4934-B574-E525ACB3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600" dirty="0"/>
              <a:t>A 05</a:t>
            </a:r>
          </a:p>
        </p:txBody>
      </p:sp>
    </p:spTree>
    <p:extLst>
      <p:ext uri="{BB962C8B-B14F-4D97-AF65-F5344CB8AC3E}">
        <p14:creationId xmlns:p14="http://schemas.microsoft.com/office/powerpoint/2010/main" val="150816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54B9-BD00-49D7-87DB-F474DB8C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OE Task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F8E9-4F42-4409-BABD-75BBA983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following section you will be presented with pairs of letters and numbers. Please indicate whether the number is ODD or EVEN.</a:t>
            </a:r>
          </a:p>
          <a:p>
            <a:endParaRPr lang="en-US" dirty="0"/>
          </a:p>
          <a:p>
            <a:r>
              <a:rPr lang="en-US" dirty="0"/>
              <a:t>You will press the 'Q' key for ODD numbers.</a:t>
            </a:r>
          </a:p>
          <a:p>
            <a:r>
              <a:rPr lang="en-US" dirty="0"/>
              <a:t>You press the 'P' key for EVEN numbers.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Press 'Enter' when you are ready to continue.</a:t>
            </a:r>
          </a:p>
        </p:txBody>
      </p:sp>
    </p:spTree>
    <p:extLst>
      <p:ext uri="{BB962C8B-B14F-4D97-AF65-F5344CB8AC3E}">
        <p14:creationId xmlns:p14="http://schemas.microsoft.com/office/powerpoint/2010/main" val="37417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43B1-39AB-497B-9865-24567457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Q										     P</a:t>
            </a:r>
            <a:br>
              <a:rPr lang="en-US" sz="3600" dirty="0"/>
            </a:br>
            <a:r>
              <a:rPr lang="en-US" sz="3600" dirty="0"/>
              <a:t>Odd									        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4D01-7C4D-4934-B574-E525ACB3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600" dirty="0"/>
              <a:t>A 05</a:t>
            </a:r>
          </a:p>
        </p:txBody>
      </p:sp>
    </p:spTree>
    <p:extLst>
      <p:ext uri="{BB962C8B-B14F-4D97-AF65-F5344CB8AC3E}">
        <p14:creationId xmlns:p14="http://schemas.microsoft.com/office/powerpoint/2010/main" val="390081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54B9-BD00-49D7-87DB-F474DB8C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Task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F8E9-4F42-4409-BABD-75BBA983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following section you will be presented with pairs of letters and numbers. Please indicate whether the LETTER is a CONSONANT or a VOWEL OR if the NUMBER is ODD or EVEN</a:t>
            </a:r>
          </a:p>
          <a:p>
            <a:r>
              <a:rPr lang="en-US" dirty="0"/>
              <a:t>The top of each trial will tell you whether you are doing the LETTER or NUMBER task.</a:t>
            </a:r>
          </a:p>
          <a:p>
            <a:r>
              <a:rPr lang="en-US" dirty="0"/>
              <a:t>You will press the 'Q' key for CONSONANTS and ODD numbers.</a:t>
            </a:r>
          </a:p>
          <a:p>
            <a:r>
              <a:rPr lang="en-US" dirty="0"/>
              <a:t>You press the 'P' key for VOWELS and EVEN numbers.</a:t>
            </a:r>
          </a:p>
          <a:p>
            <a:r>
              <a:rPr lang="en-US" dirty="0"/>
              <a:t>Press 'Enter' when you are ready to continue.</a:t>
            </a:r>
          </a:p>
        </p:txBody>
      </p:sp>
    </p:spTree>
    <p:extLst>
      <p:ext uri="{BB962C8B-B14F-4D97-AF65-F5344CB8AC3E}">
        <p14:creationId xmlns:p14="http://schemas.microsoft.com/office/powerpoint/2010/main" val="262341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61A1-DE44-4178-A104-02D2415A6B48}"/>
              </a:ext>
            </a:extLst>
          </p:cNvPr>
          <p:cNvSpPr txBox="1"/>
          <p:nvPr/>
        </p:nvSpPr>
        <p:spPr>
          <a:xfrm>
            <a:off x="721895" y="513347"/>
            <a:ext cx="1053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Q											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86E9F-3CDE-4478-B5FF-6C3F0EFDD0D0}"/>
              </a:ext>
            </a:extLst>
          </p:cNvPr>
          <p:cNvSpPr txBox="1"/>
          <p:nvPr/>
        </p:nvSpPr>
        <p:spPr>
          <a:xfrm>
            <a:off x="721892" y="1159678"/>
            <a:ext cx="1053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Consonant                          Letter                                 Vowel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8927B-3E3E-4585-87A7-D8ADE278C523}"/>
              </a:ext>
            </a:extLst>
          </p:cNvPr>
          <p:cNvSpPr txBox="1"/>
          <p:nvPr/>
        </p:nvSpPr>
        <p:spPr>
          <a:xfrm>
            <a:off x="721889" y="1806009"/>
            <a:ext cx="1053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Odd								                    Even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574AE-8734-41AC-BD71-1DF24A96298E}"/>
              </a:ext>
            </a:extLst>
          </p:cNvPr>
          <p:cNvSpPr txBox="1"/>
          <p:nvPr/>
        </p:nvSpPr>
        <p:spPr>
          <a:xfrm>
            <a:off x="721889" y="3288632"/>
            <a:ext cx="1053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 15</a:t>
            </a:r>
          </a:p>
        </p:txBody>
      </p:sp>
    </p:spTree>
    <p:extLst>
      <p:ext uri="{BB962C8B-B14F-4D97-AF65-F5344CB8AC3E}">
        <p14:creationId xmlns:p14="http://schemas.microsoft.com/office/powerpoint/2010/main" val="166200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61A1-DE44-4178-A104-02D2415A6B48}"/>
              </a:ext>
            </a:extLst>
          </p:cNvPr>
          <p:cNvSpPr txBox="1"/>
          <p:nvPr/>
        </p:nvSpPr>
        <p:spPr>
          <a:xfrm>
            <a:off x="721895" y="513347"/>
            <a:ext cx="1053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Q											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86E9F-3CDE-4478-B5FF-6C3F0EFDD0D0}"/>
              </a:ext>
            </a:extLst>
          </p:cNvPr>
          <p:cNvSpPr txBox="1"/>
          <p:nvPr/>
        </p:nvSpPr>
        <p:spPr>
          <a:xfrm>
            <a:off x="721892" y="1159678"/>
            <a:ext cx="1053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j-lt"/>
              </a:rPr>
              <a:t>Consonant                         Number                              </a:t>
            </a:r>
            <a:r>
              <a:rPr lang="en-US" sz="3600" dirty="0">
                <a:latin typeface="+mj-lt"/>
              </a:rPr>
              <a:t>Vowel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8927B-3E3E-4585-87A7-D8ADE278C523}"/>
              </a:ext>
            </a:extLst>
          </p:cNvPr>
          <p:cNvSpPr txBox="1"/>
          <p:nvPr/>
        </p:nvSpPr>
        <p:spPr>
          <a:xfrm>
            <a:off x="721889" y="1806009"/>
            <a:ext cx="1053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Odd								                    Even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574AE-8734-41AC-BD71-1DF24A96298E}"/>
              </a:ext>
            </a:extLst>
          </p:cNvPr>
          <p:cNvSpPr txBox="1"/>
          <p:nvPr/>
        </p:nvSpPr>
        <p:spPr>
          <a:xfrm>
            <a:off x="721889" y="3288632"/>
            <a:ext cx="1053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 15</a:t>
            </a:r>
          </a:p>
        </p:txBody>
      </p:sp>
    </p:spTree>
    <p:extLst>
      <p:ext uri="{BB962C8B-B14F-4D97-AF65-F5344CB8AC3E}">
        <p14:creationId xmlns:p14="http://schemas.microsoft.com/office/powerpoint/2010/main" val="306752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232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CVOE Example</vt:lpstr>
      <vt:lpstr>Pure CV Task Instructions</vt:lpstr>
      <vt:lpstr>Q               P Odd                 Even</vt:lpstr>
      <vt:lpstr>Pure OE Task Instructions</vt:lpstr>
      <vt:lpstr>Q               P Odd                 Even</vt:lpstr>
      <vt:lpstr>Switch Task Instructions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CVOE Example</dc:title>
  <dc:creator>Nick Maxwell</dc:creator>
  <cp:lastModifiedBy>Nick Maxwell</cp:lastModifiedBy>
  <cp:revision>3</cp:revision>
  <dcterms:created xsi:type="dcterms:W3CDTF">2019-03-07T21:04:47Z</dcterms:created>
  <dcterms:modified xsi:type="dcterms:W3CDTF">2019-03-08T00:00:44Z</dcterms:modified>
</cp:coreProperties>
</file>